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9"/>
  </p:notesMasterIdLst>
  <p:sldIdLst>
    <p:sldId id="328" r:id="rId2"/>
    <p:sldId id="436" r:id="rId3"/>
    <p:sldId id="459" r:id="rId4"/>
    <p:sldId id="257" r:id="rId5"/>
    <p:sldId id="365" r:id="rId6"/>
    <p:sldId id="367" r:id="rId7"/>
    <p:sldId id="368" r:id="rId8"/>
    <p:sldId id="271" r:id="rId9"/>
    <p:sldId id="322" r:id="rId10"/>
    <p:sldId id="425" r:id="rId11"/>
    <p:sldId id="293" r:id="rId12"/>
    <p:sldId id="372" r:id="rId13"/>
    <p:sldId id="281" r:id="rId14"/>
    <p:sldId id="508" r:id="rId15"/>
    <p:sldId id="323" r:id="rId16"/>
    <p:sldId id="424" r:id="rId17"/>
    <p:sldId id="422" r:id="rId18"/>
    <p:sldId id="375" r:id="rId19"/>
    <p:sldId id="292" r:id="rId20"/>
    <p:sldId id="260" r:id="rId21"/>
    <p:sldId id="284" r:id="rId22"/>
    <p:sldId id="412" r:id="rId23"/>
    <p:sldId id="340" r:id="rId24"/>
    <p:sldId id="261" r:id="rId25"/>
    <p:sldId id="294" r:id="rId26"/>
    <p:sldId id="297" r:id="rId27"/>
    <p:sldId id="413" r:id="rId28"/>
    <p:sldId id="428" r:id="rId29"/>
    <p:sldId id="414" r:id="rId30"/>
    <p:sldId id="299" r:id="rId31"/>
    <p:sldId id="415" r:id="rId32"/>
    <p:sldId id="416" r:id="rId33"/>
    <p:sldId id="417" r:id="rId34"/>
    <p:sldId id="324" r:id="rId35"/>
    <p:sldId id="370" r:id="rId36"/>
    <p:sldId id="522" r:id="rId37"/>
    <p:sldId id="386" r:id="rId38"/>
    <p:sldId id="509" r:id="rId39"/>
    <p:sldId id="510" r:id="rId40"/>
    <p:sldId id="387" r:id="rId41"/>
    <p:sldId id="389" r:id="rId42"/>
    <p:sldId id="393" r:id="rId43"/>
    <p:sldId id="397" r:id="rId44"/>
    <p:sldId id="467" r:id="rId45"/>
    <p:sldId id="431" r:id="rId46"/>
    <p:sldId id="402" r:id="rId47"/>
    <p:sldId id="432" r:id="rId48"/>
    <p:sldId id="433" r:id="rId49"/>
    <p:sldId id="394" r:id="rId50"/>
    <p:sldId id="435" r:id="rId51"/>
    <p:sldId id="470" r:id="rId52"/>
    <p:sldId id="346" r:id="rId53"/>
    <p:sldId id="469" r:id="rId54"/>
    <p:sldId id="418" r:id="rId55"/>
    <p:sldId id="383" r:id="rId56"/>
    <p:sldId id="419" r:id="rId57"/>
    <p:sldId id="420" r:id="rId58"/>
    <p:sldId id="421" r:id="rId59"/>
    <p:sldId id="366" r:id="rId60"/>
    <p:sldId id="430" r:id="rId61"/>
    <p:sldId id="355" r:id="rId62"/>
    <p:sldId id="356" r:id="rId63"/>
    <p:sldId id="358" r:id="rId64"/>
    <p:sldId id="369" r:id="rId65"/>
    <p:sldId id="360" r:id="rId66"/>
    <p:sldId id="405" r:id="rId67"/>
    <p:sldId id="515" r:id="rId68"/>
    <p:sldId id="487" r:id="rId69"/>
    <p:sldId id="514" r:id="rId70"/>
    <p:sldId id="516" r:id="rId71"/>
    <p:sldId id="517" r:id="rId72"/>
    <p:sldId id="518" r:id="rId73"/>
    <p:sldId id="519" r:id="rId74"/>
    <p:sldId id="456" r:id="rId75"/>
    <p:sldId id="520" r:id="rId76"/>
    <p:sldId id="457" r:id="rId77"/>
    <p:sldId id="300" r:id="rId78"/>
  </p:sldIdLst>
  <p:sldSz cx="12192000" cy="6858000"/>
  <p:notesSz cx="6858000" cy="9144000"/>
  <p:embeddedFontLst>
    <p:embeddedFont>
      <p:font typeface="Calibri" panose="020F0502020204030204" pitchFamily="34" charset="0"/>
      <p:regular r:id="rId80"/>
      <p:bold r:id="rId81"/>
      <p:italic r:id="rId82"/>
      <p:boldItalic r:id="rId83"/>
    </p:embeddedFont>
    <p:embeddedFont>
      <p:font typeface="Calibri Light" panose="020F0302020204030204" pitchFamily="34" charset="0"/>
      <p:regular r:id="rId84"/>
      <p:italic r:id="rId85"/>
    </p:embeddedFont>
    <p:embeddedFont>
      <p:font typeface="Cordia New" panose="020B0304020202020204" pitchFamily="34" charset="-34"/>
      <p:regular r:id="rId86"/>
      <p:bold r:id="rId87"/>
      <p:italic r:id="rId88"/>
      <p:boldItalic r:id="rId89"/>
    </p:embeddedFont>
    <p:embeddedFont>
      <p:font typeface="Mali" panose="00000500000000000000" pitchFamily="2" charset="-34"/>
      <p:regular r:id="rId90"/>
      <p:bold r:id="rId91"/>
      <p:italic r:id="rId92"/>
      <p:boldItalic r:id="rId93"/>
    </p:embeddedFont>
    <p:embeddedFont>
      <p:font typeface="Sarabun" panose="00000500000000000000" pitchFamily="2" charset="-34"/>
      <p:regular r:id="rId94"/>
      <p:bold r:id="rId95"/>
      <p:italic r:id="rId96"/>
      <p:boldItalic r:id="rId97"/>
    </p:embeddedFont>
    <p:embeddedFont>
      <p:font typeface="TH Sarabun New" panose="020B0500040200020003" pitchFamily="34" charset="-34"/>
      <p:regular r:id="rId98"/>
      <p:bold r:id="rId99"/>
      <p:italic r:id="rId100"/>
      <p:boldItalic r:id="rId10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4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392" userDrawn="1">
          <p15:clr>
            <a:srgbClr val="A4A3A4"/>
          </p15:clr>
        </p15:guide>
        <p15:guide id="4" orient="horz" pos="936" userDrawn="1">
          <p15:clr>
            <a:srgbClr val="A4A3A4"/>
          </p15:clr>
        </p15:guide>
        <p15:guide id="5" orient="horz" pos="456" userDrawn="1">
          <p15:clr>
            <a:srgbClr val="A4A3A4"/>
          </p15:clr>
        </p15:guide>
        <p15:guide id="6" orient="horz" pos="2424" userDrawn="1">
          <p15:clr>
            <a:srgbClr val="A4A3A4"/>
          </p15:clr>
        </p15:guide>
        <p15:guide id="7" orient="horz" pos="2880" userDrawn="1">
          <p15:clr>
            <a:srgbClr val="A4A3A4"/>
          </p15:clr>
        </p15:guide>
        <p15:guide id="9" orient="horz" pos="3840" userDrawn="1">
          <p15:clr>
            <a:srgbClr val="A4A3A4"/>
          </p15:clr>
        </p15:guide>
        <p15:guide id="10" pos="4320" userDrawn="1">
          <p15:clr>
            <a:srgbClr val="A4A3A4"/>
          </p15:clr>
        </p15:guide>
        <p15:guide id="11" pos="4824" userDrawn="1">
          <p15:clr>
            <a:srgbClr val="A4A3A4"/>
          </p15:clr>
        </p15:guide>
        <p15:guide id="12" pos="5280" userDrawn="1">
          <p15:clr>
            <a:srgbClr val="A4A3A4"/>
          </p15:clr>
        </p15:guide>
        <p15:guide id="13" pos="5784" userDrawn="1">
          <p15:clr>
            <a:srgbClr val="A4A3A4"/>
          </p15:clr>
        </p15:guide>
        <p15:guide id="14" pos="6240" userDrawn="1">
          <p15:clr>
            <a:srgbClr val="A4A3A4"/>
          </p15:clr>
        </p15:guide>
        <p15:guide id="15" pos="6720" userDrawn="1">
          <p15:clr>
            <a:srgbClr val="A4A3A4"/>
          </p15:clr>
        </p15:guide>
        <p15:guide id="16" pos="7200" userDrawn="1">
          <p15:clr>
            <a:srgbClr val="A4A3A4"/>
          </p15:clr>
        </p15:guide>
        <p15:guide id="17" pos="3336" userDrawn="1">
          <p15:clr>
            <a:srgbClr val="A4A3A4"/>
          </p15:clr>
        </p15:guide>
        <p15:guide id="18" pos="2880" userDrawn="1">
          <p15:clr>
            <a:srgbClr val="A4A3A4"/>
          </p15:clr>
        </p15:guide>
        <p15:guide id="19" pos="2424" userDrawn="1">
          <p15:clr>
            <a:srgbClr val="A4A3A4"/>
          </p15:clr>
        </p15:guide>
        <p15:guide id="20" pos="1944" userDrawn="1">
          <p15:clr>
            <a:srgbClr val="A4A3A4"/>
          </p15:clr>
        </p15:guide>
        <p15:guide id="21" pos="1440" userDrawn="1">
          <p15:clr>
            <a:srgbClr val="A4A3A4"/>
          </p15:clr>
        </p15:guide>
        <p15:guide id="22" pos="960" userDrawn="1">
          <p15:clr>
            <a:srgbClr val="A4A3A4"/>
          </p15:clr>
        </p15:guide>
        <p15:guide id="23" pos="480" userDrawn="1">
          <p15:clr>
            <a:srgbClr val="A4A3A4"/>
          </p15:clr>
        </p15:guide>
        <p15:guide id="25" pos="7537" userDrawn="1">
          <p15:clr>
            <a:srgbClr val="A4A3A4"/>
          </p15:clr>
        </p15:guide>
        <p15:guide id="26" orient="horz" pos="720" userDrawn="1">
          <p15:clr>
            <a:srgbClr val="A4A3A4"/>
          </p15:clr>
        </p15:guide>
        <p15:guide id="27" orient="horz" pos="34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oonpak Manosri" initials="PM" lastIdx="36" clrIdx="0">
    <p:extLst>
      <p:ext uri="{19B8F6BF-5375-455C-9EA6-DF929625EA0E}">
        <p15:presenceInfo xmlns:p15="http://schemas.microsoft.com/office/powerpoint/2012/main" userId="S-1-5-21-2401044568-3608773491-2449732550-1817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3967"/>
    <a:srgbClr val="828282"/>
    <a:srgbClr val="155889"/>
    <a:srgbClr val="2D7FC9"/>
    <a:srgbClr val="BFBFBF"/>
    <a:srgbClr val="B20E16"/>
    <a:srgbClr val="ED1B24"/>
    <a:srgbClr val="CCECFF"/>
    <a:srgbClr val="FFCEA8"/>
    <a:srgbClr val="73B1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1" autoAdjust="0"/>
    <p:restoredTop sz="88593" autoAdjust="0"/>
  </p:normalViewPr>
  <p:slideViewPr>
    <p:cSldViewPr snapToGrid="0" showGuides="1">
      <p:cViewPr>
        <p:scale>
          <a:sx n="66" d="100"/>
          <a:sy n="66" d="100"/>
        </p:scale>
        <p:origin x="1842" y="48"/>
      </p:cViewPr>
      <p:guideLst>
        <p:guide orient="horz" pos="1944"/>
        <p:guide pos="3840"/>
        <p:guide orient="horz" pos="1392"/>
        <p:guide orient="horz" pos="936"/>
        <p:guide orient="horz" pos="456"/>
        <p:guide orient="horz" pos="2424"/>
        <p:guide orient="horz" pos="2880"/>
        <p:guide orient="horz" pos="3840"/>
        <p:guide pos="4320"/>
        <p:guide pos="4824"/>
        <p:guide pos="5280"/>
        <p:guide pos="5784"/>
        <p:guide pos="6240"/>
        <p:guide pos="6720"/>
        <p:guide pos="7200"/>
        <p:guide pos="3336"/>
        <p:guide pos="2880"/>
        <p:guide pos="2424"/>
        <p:guide pos="1944"/>
        <p:guide pos="1440"/>
        <p:guide pos="960"/>
        <p:guide pos="480"/>
        <p:guide pos="7537"/>
        <p:guide orient="horz" pos="720"/>
        <p:guide orient="horz" pos="34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97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5.fntdata"/><Relationship Id="rId89" Type="http://schemas.openxmlformats.org/officeDocument/2006/relationships/font" Target="fonts/font10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102" Type="http://schemas.openxmlformats.org/officeDocument/2006/relationships/commentAuthors" Target="commentAuthors.xml"/><Relationship Id="rId5" Type="http://schemas.openxmlformats.org/officeDocument/2006/relationships/slide" Target="slides/slide4.xml"/><Relationship Id="rId90" Type="http://schemas.openxmlformats.org/officeDocument/2006/relationships/font" Target="fonts/font11.fntdata"/><Relationship Id="rId95" Type="http://schemas.openxmlformats.org/officeDocument/2006/relationships/font" Target="fonts/font16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font" Target="fonts/font1.fntdata"/><Relationship Id="rId85" Type="http://schemas.openxmlformats.org/officeDocument/2006/relationships/font" Target="fonts/font6.fntdata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4.fntdata"/><Relationship Id="rId88" Type="http://schemas.openxmlformats.org/officeDocument/2006/relationships/font" Target="fonts/font9.fntdata"/><Relationship Id="rId91" Type="http://schemas.openxmlformats.org/officeDocument/2006/relationships/font" Target="fonts/font12.fntdata"/><Relationship Id="rId96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font" Target="fonts/font2.fntdata"/><Relationship Id="rId86" Type="http://schemas.openxmlformats.org/officeDocument/2006/relationships/font" Target="fonts/font7.fntdata"/><Relationship Id="rId94" Type="http://schemas.openxmlformats.org/officeDocument/2006/relationships/font" Target="fonts/font15.fntdata"/><Relationship Id="rId99" Type="http://schemas.openxmlformats.org/officeDocument/2006/relationships/font" Target="fonts/font20.fntdata"/><Relationship Id="rId10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18.fntdata"/><Relationship Id="rId10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13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8.fntdata"/><Relationship Id="rId61" Type="http://schemas.openxmlformats.org/officeDocument/2006/relationships/slide" Target="slides/slide60.xml"/><Relationship Id="rId82" Type="http://schemas.openxmlformats.org/officeDocument/2006/relationships/font" Target="fonts/font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21.fntdata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14.fntdata"/><Relationship Id="rId98" Type="http://schemas.openxmlformats.org/officeDocument/2006/relationships/font" Target="fonts/font19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6D71F5-AC20-42F9-8F87-793CE1049558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F9017E-F47D-4DAF-A255-8F972C1FB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144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017E-F47D-4DAF-A255-8F972C1FBA5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0508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b="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7906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951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7933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>
            <a:extLst>
              <a:ext uri="{FF2B5EF4-FFF2-40B4-BE49-F238E27FC236}">
                <a16:creationId xmlns:a16="http://schemas.microsoft.com/office/drawing/2014/main" id="{98413770-4CF7-4B7B-9127-2A03979D68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3179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3235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b="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3392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b="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1971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6722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sz="1200" b="1" dirty="0">
              <a:solidFill>
                <a:sysClr val="windowText" lastClr="000000"/>
              </a:solidFill>
              <a:latin typeface="Sarabun" panose="00000500000000000000" pitchFamily="2" charset="-34"/>
              <a:cs typeface="Sarabun" panose="00000500000000000000" pitchFamily="2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030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ตัวชี้วัด</a:t>
            </a:r>
          </a:p>
          <a:p>
            <a:pPr marL="313822" indent="-313822">
              <a:buFont typeface="Arial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อ่านและเขียนตัวเลขฮินดูอารบิก ตัวเลขไทย และตัวหนังสือแสดงจำนวนนับที่มากกว่า 100,000 (มฐ. ค 1.1 ป.4/1)</a:t>
            </a:r>
          </a:p>
          <a:p>
            <a:pPr marL="313822" indent="-313822">
              <a:buFont typeface="Arial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เปรียบเทียบและเรียงลำดับจำนวนนับ ที่มากกว่า 100,000 จากสถานการณ์ต่าง ๆ  (มฐ. ค 1.1 ป.4/2)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0564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8937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5977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6380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9133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0947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7796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4596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14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0569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6396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017E-F47D-4DAF-A255-8F972C1FBA5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47873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7506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70676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8663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5796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75687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>
              <a:latin typeface="Sarabun" panose="00000500000000000000" pitchFamily="2" charset="-34"/>
              <a:cs typeface="Sarabun" panose="00000500000000000000" pitchFamily="2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56830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dirty="0">
              <a:latin typeface="Sarabun" panose="00000500000000000000" pitchFamily="2" charset="-34"/>
              <a:cs typeface="Sarabun" panose="00000500000000000000" pitchFamily="2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77529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dirty="0">
              <a:latin typeface="Sarabun" panose="00000500000000000000" pitchFamily="2" charset="-34"/>
              <a:cs typeface="Sarabun" panose="00000500000000000000" pitchFamily="2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9626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24772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042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solidFill>
                <a:sysClr val="windowText" lastClr="000000"/>
              </a:solidFill>
              <a:latin typeface="Sarabun" panose="00000500000000000000" pitchFamily="2" charset="-34"/>
              <a:cs typeface="Sarabun" panose="00000500000000000000" pitchFamily="2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31698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09732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5952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2454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91626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017E-F47D-4DAF-A255-8F972C1FBA5D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51793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017E-F47D-4DAF-A255-8F972C1FBA5D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96876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56671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55005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59381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8555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solidFill>
                <a:sysClr val="windowText" lastClr="000000"/>
              </a:solidFill>
              <a:latin typeface="Sarabun" panose="00000500000000000000" pitchFamily="2" charset="-34"/>
              <a:cs typeface="Sarabun" panose="00000500000000000000" pitchFamily="2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849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26796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6749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74518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91120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67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8815346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68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820393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69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0845081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70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1586600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71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217863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72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48725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solidFill>
                <a:sysClr val="windowText" lastClr="000000"/>
              </a:solidFill>
              <a:latin typeface="Sarabun" panose="00000500000000000000" pitchFamily="2" charset="-34"/>
              <a:cs typeface="Sarabun" panose="00000500000000000000" pitchFamily="2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45138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73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7210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15845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75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4407997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759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solidFill>
                <a:sysClr val="windowText" lastClr="000000"/>
              </a:solidFill>
              <a:latin typeface="Sarabun" panose="00000500000000000000" pitchFamily="2" charset="-34"/>
              <a:cs typeface="Sarabun" panose="00000500000000000000" pitchFamily="2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76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>
            <a:extLst>
              <a:ext uri="{FF2B5EF4-FFF2-40B4-BE49-F238E27FC236}">
                <a16:creationId xmlns:a16="http://schemas.microsoft.com/office/drawing/2014/main" id="{C9B11DEE-31F2-4DA8-97CF-1DF61E545E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3F6C0-EE6C-4C77-BA80-F87CBB35480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599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C8811-8FD3-4DB1-9443-CB32CAA4D7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14330C-3C13-456B-B54B-3E62C54AF4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FDAF5-C58F-4612-8B21-CBC8DC397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8E01F9-172E-4EBD-8C8A-EFA4A8B15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34EFA-6904-41BF-AFF7-B882756F2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701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C1E10-DEEA-4174-B247-90D24D662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D2ED9B-8385-498F-AE34-A03D41E786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93C91C-2693-42E0-9C76-7F6083701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F00AF9-614A-470A-9CF4-EFAEEA1E7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54D3BE-C993-4908-AE1E-302AC4A86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587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40FD2B-45F8-49D9-AB02-FC3633CB23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F44DA-B456-4665-90CC-E0D434BE9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3AA6B9-353C-4A03-824F-71188C1A1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F3B2EA-DC92-451A-A9F2-58950D7C4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BBB4C-D453-471F-BF1F-1D71E7C44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15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65325-064F-4421-8D61-C49F6904F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E7CCE1-EA1E-4156-A39A-ECD8B861C3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205AA-2FED-4126-8240-DD42D10C9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123756-7FDC-4FE9-8ECA-3EDD4A63A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430BED-A26D-4BE9-8E0D-C191C167A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945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C77F9-6515-4F30-965B-4D233521B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CA85E8-EF96-420A-A971-EE4E7B570D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0C249-2B6C-4A67-B79B-8081C33D7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8431E0-A0EA-490C-A5A7-B5AE89769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A0709-805C-4114-A10A-B8F9DB17C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768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56614-B994-43B8-A793-45C63CC2E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B9C9A6-D199-45F1-B580-86A5C14927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6B9559-AC9B-4097-AF11-F6393ABB0C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92819B-E4DE-4584-8CD1-6734B2937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EB80B3-A9B7-457A-82BD-E54272104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B3A226-6B16-48AC-9CF8-2973347C5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398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C049F-10B8-4671-B87F-1319AF13F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2005BB-CDF8-4CAD-BC7C-BD48932BB2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E943BA-F290-4C0F-96E7-B06504755D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2449C7-198D-4791-A7A9-6E41179F2A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DF8978-B9AF-4EA1-9EC1-22AAC2EC66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E1D59A-1966-45A5-A863-9AA7FF344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E1A806-C129-4CB5-8436-C36E272B4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F03576-84B9-4C06-9AC5-BBC7121A3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217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94C73-322D-4522-B30E-C68A74414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BD3517-A5F6-4084-96F2-5B8453CFB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168418-CEC9-4F67-A179-1C5AE8EB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1ABBDE-C64F-49AE-AF27-2E3B5232B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588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B29294-9D81-4359-BDA1-178358E26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65D694-1F42-49B7-8DAF-A5BE8F78B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91D830-9FE7-4606-A878-84A9FD4AB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472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1C332-A2A3-4268-AEAF-A0BB0C439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DC4EC4-4E0B-409D-A5E9-ACEF5EB4F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87BADC-A50D-4D66-85FA-9708DECFE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DF89B2-C99A-48A2-A91E-88958A83E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764C84-8F9D-4DD3-8A08-103C73228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2BC7D0-16B0-4B72-8CCC-4398C4EAC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917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F5877-AC75-4DAD-BC06-3979CF499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C47A8D-CF67-417F-AB5F-6A810AF770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B23E8D-7DF4-4573-9DFA-106AC6FA32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7D8AB9-A9DD-492D-8567-417BD2967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A10FE8-43CC-4861-8869-00287E35D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A1F095-CDD6-4B54-B027-1B0D679D5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18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F4E210E-9D09-46F0-92D0-FACAEB463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F86C35-3B5C-420D-867F-79C07E20BC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48511-8326-4765-880B-D331C20353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8CA39-64C6-4AF3-9295-04E002817D6D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D36E8F-58DB-4096-A61E-7D563CD3A6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BB4603-D2F4-4BDA-A275-5CC41E3268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15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8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42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20.png"/><Relationship Id="rId5" Type="http://schemas.openxmlformats.org/officeDocument/2006/relationships/image" Target="../media/image44.png"/><Relationship Id="rId10" Type="http://schemas.openxmlformats.org/officeDocument/2006/relationships/image" Target="../media/image46.png"/><Relationship Id="rId4" Type="http://schemas.openxmlformats.org/officeDocument/2006/relationships/image" Target="../media/image43.png"/><Relationship Id="rId9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8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50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34.png"/><Relationship Id="rId10" Type="http://schemas.openxmlformats.org/officeDocument/2006/relationships/image" Target="../media/image20.png"/><Relationship Id="rId4" Type="http://schemas.openxmlformats.org/officeDocument/2006/relationships/image" Target="../media/image54.png"/><Relationship Id="rId9" Type="http://schemas.openxmlformats.org/officeDocument/2006/relationships/image" Target="../media/image36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50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34.png"/><Relationship Id="rId10" Type="http://schemas.openxmlformats.org/officeDocument/2006/relationships/image" Target="../media/image20.png"/><Relationship Id="rId4" Type="http://schemas.openxmlformats.org/officeDocument/2006/relationships/image" Target="../media/image56.png"/><Relationship Id="rId9" Type="http://schemas.openxmlformats.org/officeDocument/2006/relationships/image" Target="../media/image36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8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8.png"/><Relationship Id="rId7" Type="http://schemas.openxmlformats.org/officeDocument/2006/relationships/image" Target="../media/image41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8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5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8.png"/><Relationship Id="rId4" Type="http://schemas.openxmlformats.org/officeDocument/2006/relationships/image" Target="../media/image59.png"/><Relationship Id="rId9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8.png"/><Relationship Id="rId9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61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6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63.pn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0.png"/><Relationship Id="rId3" Type="http://schemas.openxmlformats.org/officeDocument/2006/relationships/image" Target="../media/image64.png"/><Relationship Id="rId7" Type="http://schemas.openxmlformats.org/officeDocument/2006/relationships/image" Target="../media/image68.svg"/><Relationship Id="rId12" Type="http://schemas.openxmlformats.org/officeDocument/2006/relationships/image" Target="../media/image7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11" Type="http://schemas.openxmlformats.org/officeDocument/2006/relationships/image" Target="../media/image69.png"/><Relationship Id="rId5" Type="http://schemas.openxmlformats.org/officeDocument/2006/relationships/image" Target="../media/image66.svg"/><Relationship Id="rId10" Type="http://schemas.openxmlformats.org/officeDocument/2006/relationships/image" Target="../media/image57.png"/><Relationship Id="rId4" Type="http://schemas.openxmlformats.org/officeDocument/2006/relationships/image" Target="../media/image65.png"/><Relationship Id="rId9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71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7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7.png"/><Relationship Id="rId7" Type="http://schemas.openxmlformats.org/officeDocument/2006/relationships/image" Target="../media/image8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4.svg"/><Relationship Id="rId5" Type="http://schemas.openxmlformats.org/officeDocument/2006/relationships/image" Target="../media/image19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1.png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8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8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8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5.png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55.png"/><Relationship Id="rId4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86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8.png"/><Relationship Id="rId7" Type="http://schemas.openxmlformats.org/officeDocument/2006/relationships/image" Target="../media/image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10" Type="http://schemas.openxmlformats.org/officeDocument/2006/relationships/image" Target="../media/image20.png"/><Relationship Id="rId4" Type="http://schemas.openxmlformats.org/officeDocument/2006/relationships/image" Target="../media/image89.png"/><Relationship Id="rId9" Type="http://schemas.openxmlformats.org/officeDocument/2006/relationships/image" Target="../media/image9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28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95.png"/><Relationship Id="rId7" Type="http://schemas.openxmlformats.org/officeDocument/2006/relationships/image" Target="../media/image92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Relationship Id="rId9" Type="http://schemas.openxmlformats.org/officeDocument/2006/relationships/image" Target="../media/image20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8.png"/><Relationship Id="rId7" Type="http://schemas.openxmlformats.org/officeDocument/2006/relationships/image" Target="../media/image9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5" Type="http://schemas.openxmlformats.org/officeDocument/2006/relationships/image" Target="../media/image94.png"/><Relationship Id="rId10" Type="http://schemas.openxmlformats.org/officeDocument/2006/relationships/image" Target="../media/image20.png"/><Relationship Id="rId4" Type="http://schemas.openxmlformats.org/officeDocument/2006/relationships/image" Target="../media/image57.png"/><Relationship Id="rId9" Type="http://schemas.openxmlformats.org/officeDocument/2006/relationships/image" Target="../media/image96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94.png"/><Relationship Id="rId7" Type="http://schemas.openxmlformats.org/officeDocument/2006/relationships/image" Target="../media/image92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20.png"/><Relationship Id="rId5" Type="http://schemas.openxmlformats.org/officeDocument/2006/relationships/image" Target="../media/image97.png"/><Relationship Id="rId10" Type="http://schemas.openxmlformats.org/officeDocument/2006/relationships/image" Target="../media/image101.png"/><Relationship Id="rId4" Type="http://schemas.openxmlformats.org/officeDocument/2006/relationships/image" Target="../media/image96.png"/><Relationship Id="rId9" Type="http://schemas.openxmlformats.org/officeDocument/2006/relationships/image" Target="../media/image100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8.png"/><Relationship Id="rId7" Type="http://schemas.openxmlformats.org/officeDocument/2006/relationships/image" Target="../media/image41.sv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102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8.png"/><Relationship Id="rId7" Type="http://schemas.openxmlformats.org/officeDocument/2006/relationships/image" Target="../media/image41.sv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103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13" Type="http://schemas.openxmlformats.org/officeDocument/2006/relationships/image" Target="../media/image113.png"/><Relationship Id="rId3" Type="http://schemas.openxmlformats.org/officeDocument/2006/relationships/image" Target="../media/image104.png"/><Relationship Id="rId7" Type="http://schemas.openxmlformats.org/officeDocument/2006/relationships/image" Target="../media/image8.png"/><Relationship Id="rId12" Type="http://schemas.openxmlformats.org/officeDocument/2006/relationships/image" Target="../media/image112.sv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png"/><Relationship Id="rId11" Type="http://schemas.openxmlformats.org/officeDocument/2006/relationships/image" Target="../media/image111.png"/><Relationship Id="rId5" Type="http://schemas.openxmlformats.org/officeDocument/2006/relationships/image" Target="../media/image106.png"/><Relationship Id="rId15" Type="http://schemas.openxmlformats.org/officeDocument/2006/relationships/image" Target="../media/image20.png"/><Relationship Id="rId10" Type="http://schemas.openxmlformats.org/officeDocument/2006/relationships/image" Target="../media/image110.svg"/><Relationship Id="rId4" Type="http://schemas.openxmlformats.org/officeDocument/2006/relationships/image" Target="../media/image105.png"/><Relationship Id="rId9" Type="http://schemas.openxmlformats.org/officeDocument/2006/relationships/image" Target="../media/image109.png"/><Relationship Id="rId14" Type="http://schemas.openxmlformats.org/officeDocument/2006/relationships/image" Target="../media/image114.sv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9.svg"/><Relationship Id="rId5" Type="http://schemas.openxmlformats.org/officeDocument/2006/relationships/image" Target="../media/image118.png"/><Relationship Id="rId4" Type="http://schemas.openxmlformats.org/officeDocument/2006/relationships/image" Target="../media/image8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7.png"/><Relationship Id="rId7" Type="http://schemas.openxmlformats.org/officeDocument/2006/relationships/image" Target="../media/image12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19.svg"/><Relationship Id="rId4" Type="http://schemas.openxmlformats.org/officeDocument/2006/relationships/image" Target="../media/image118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21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3.png"/><Relationship Id="rId5" Type="http://schemas.openxmlformats.org/officeDocument/2006/relationships/image" Target="../media/image8.png"/><Relationship Id="rId4" Type="http://schemas.openxmlformats.org/officeDocument/2006/relationships/image" Target="../media/image1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30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8.png"/><Relationship Id="rId7" Type="http://schemas.openxmlformats.org/officeDocument/2006/relationships/image" Target="../media/image12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22.png"/><Relationship Id="rId4" Type="http://schemas.openxmlformats.org/officeDocument/2006/relationships/image" Target="../media/image119.sv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2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png"/><Relationship Id="rId5" Type="http://schemas.openxmlformats.org/officeDocument/2006/relationships/image" Target="../media/image8.png"/><Relationship Id="rId4" Type="http://schemas.openxmlformats.org/officeDocument/2006/relationships/image" Target="../media/image12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28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30.svg"/><Relationship Id="rId7" Type="http://schemas.openxmlformats.org/officeDocument/2006/relationships/image" Target="../media/image49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2.png"/><Relationship Id="rId5" Type="http://schemas.openxmlformats.org/officeDocument/2006/relationships/image" Target="../media/image8.png"/><Relationship Id="rId4" Type="http://schemas.openxmlformats.org/officeDocument/2006/relationships/image" Target="../media/image13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33.png"/><Relationship Id="rId4" Type="http://schemas.openxmlformats.org/officeDocument/2006/relationships/image" Target="../media/image8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35.svg"/><Relationship Id="rId7" Type="http://schemas.openxmlformats.org/officeDocument/2006/relationships/image" Target="../media/image49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7.png"/><Relationship Id="rId5" Type="http://schemas.openxmlformats.org/officeDocument/2006/relationships/image" Target="../media/image8.png"/><Relationship Id="rId4" Type="http://schemas.openxmlformats.org/officeDocument/2006/relationships/image" Target="../media/image13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38.png"/><Relationship Id="rId4" Type="http://schemas.openxmlformats.org/officeDocument/2006/relationships/image" Target="../media/image8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svg"/><Relationship Id="rId3" Type="http://schemas.openxmlformats.org/officeDocument/2006/relationships/image" Target="../media/image139.png"/><Relationship Id="rId7" Type="http://schemas.openxmlformats.org/officeDocument/2006/relationships/image" Target="../media/image142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1.svg"/><Relationship Id="rId11" Type="http://schemas.openxmlformats.org/officeDocument/2006/relationships/image" Target="../media/image49.png"/><Relationship Id="rId5" Type="http://schemas.openxmlformats.org/officeDocument/2006/relationships/image" Target="../media/image140.png"/><Relationship Id="rId10" Type="http://schemas.openxmlformats.org/officeDocument/2006/relationships/image" Target="../media/image145.png"/><Relationship Id="rId4" Type="http://schemas.openxmlformats.org/officeDocument/2006/relationships/image" Target="../media/image8.png"/><Relationship Id="rId9" Type="http://schemas.openxmlformats.org/officeDocument/2006/relationships/image" Target="../media/image14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46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147.png"/><Relationship Id="rId7" Type="http://schemas.openxmlformats.org/officeDocument/2006/relationships/image" Target="../media/image1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49.png"/><Relationship Id="rId4" Type="http://schemas.openxmlformats.org/officeDocument/2006/relationships/image" Target="../media/image148.sv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51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13" Type="http://schemas.openxmlformats.org/officeDocument/2006/relationships/image" Target="../media/image113.png"/><Relationship Id="rId3" Type="http://schemas.openxmlformats.org/officeDocument/2006/relationships/image" Target="../media/image152.png"/><Relationship Id="rId7" Type="http://schemas.openxmlformats.org/officeDocument/2006/relationships/image" Target="../media/image154.png"/><Relationship Id="rId12" Type="http://schemas.openxmlformats.org/officeDocument/2006/relationships/image" Target="../media/image112.sv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3.png"/><Relationship Id="rId11" Type="http://schemas.openxmlformats.org/officeDocument/2006/relationships/image" Target="../media/image111.png"/><Relationship Id="rId5" Type="http://schemas.openxmlformats.org/officeDocument/2006/relationships/image" Target="../media/image8.png"/><Relationship Id="rId15" Type="http://schemas.openxmlformats.org/officeDocument/2006/relationships/image" Target="../media/image20.png"/><Relationship Id="rId10" Type="http://schemas.openxmlformats.org/officeDocument/2006/relationships/image" Target="../media/image110.svg"/><Relationship Id="rId4" Type="http://schemas.openxmlformats.org/officeDocument/2006/relationships/image" Target="../media/image34.png"/><Relationship Id="rId9" Type="http://schemas.openxmlformats.org/officeDocument/2006/relationships/image" Target="../media/image109.png"/><Relationship Id="rId14" Type="http://schemas.openxmlformats.org/officeDocument/2006/relationships/image" Target="../media/image114.sv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3" Type="http://schemas.openxmlformats.org/officeDocument/2006/relationships/image" Target="../media/image155.png"/><Relationship Id="rId7" Type="http://schemas.openxmlformats.org/officeDocument/2006/relationships/image" Target="../media/image158.sv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7.png"/><Relationship Id="rId5" Type="http://schemas.openxmlformats.org/officeDocument/2006/relationships/image" Target="../media/image8.png"/><Relationship Id="rId4" Type="http://schemas.openxmlformats.org/officeDocument/2006/relationships/image" Target="../media/image156.svg"/><Relationship Id="rId9" Type="http://schemas.openxmlformats.org/officeDocument/2006/relationships/image" Target="../media/image20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39.png"/><Relationship Id="rId3" Type="http://schemas.openxmlformats.org/officeDocument/2006/relationships/image" Target="../media/image160.png"/><Relationship Id="rId7" Type="http://schemas.openxmlformats.org/officeDocument/2006/relationships/image" Target="../media/image112.svg"/><Relationship Id="rId12" Type="http://schemas.openxmlformats.org/officeDocument/2006/relationships/image" Target="../media/image8.png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50.xml"/><Relationship Id="rId16" Type="http://schemas.openxmlformats.org/officeDocument/2006/relationships/image" Target="../media/image4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png"/><Relationship Id="rId11" Type="http://schemas.openxmlformats.org/officeDocument/2006/relationships/image" Target="../media/image162.svg"/><Relationship Id="rId5" Type="http://schemas.openxmlformats.org/officeDocument/2006/relationships/image" Target="../media/image110.svg"/><Relationship Id="rId15" Type="http://schemas.openxmlformats.org/officeDocument/2006/relationships/image" Target="../media/image40.png"/><Relationship Id="rId10" Type="http://schemas.openxmlformats.org/officeDocument/2006/relationships/image" Target="../media/image161.png"/><Relationship Id="rId4" Type="http://schemas.openxmlformats.org/officeDocument/2006/relationships/image" Target="../media/image109.png"/><Relationship Id="rId9" Type="http://schemas.openxmlformats.org/officeDocument/2006/relationships/image" Target="../media/image114.svg"/><Relationship Id="rId14" Type="http://schemas.openxmlformats.org/officeDocument/2006/relationships/image" Target="../media/image163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64.png"/><Relationship Id="rId7" Type="http://schemas.openxmlformats.org/officeDocument/2006/relationships/image" Target="../media/image16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7.png"/><Relationship Id="rId11" Type="http://schemas.openxmlformats.org/officeDocument/2006/relationships/image" Target="../media/image20.png"/><Relationship Id="rId5" Type="http://schemas.openxmlformats.org/officeDocument/2006/relationships/image" Target="../media/image166.png"/><Relationship Id="rId10" Type="http://schemas.openxmlformats.org/officeDocument/2006/relationships/image" Target="../media/image170.png"/><Relationship Id="rId4" Type="http://schemas.openxmlformats.org/officeDocument/2006/relationships/image" Target="../media/image165.svg"/><Relationship Id="rId9" Type="http://schemas.openxmlformats.org/officeDocument/2006/relationships/image" Target="../media/image169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3" Type="http://schemas.openxmlformats.org/officeDocument/2006/relationships/image" Target="../media/image164.png"/><Relationship Id="rId7" Type="http://schemas.openxmlformats.org/officeDocument/2006/relationships/image" Target="../media/image17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1.png"/><Relationship Id="rId11" Type="http://schemas.openxmlformats.org/officeDocument/2006/relationships/image" Target="../media/image20.png"/><Relationship Id="rId5" Type="http://schemas.openxmlformats.org/officeDocument/2006/relationships/image" Target="../media/image166.png"/><Relationship Id="rId10" Type="http://schemas.openxmlformats.org/officeDocument/2006/relationships/image" Target="../media/image174.png"/><Relationship Id="rId4" Type="http://schemas.openxmlformats.org/officeDocument/2006/relationships/image" Target="../media/image165.svg"/><Relationship Id="rId9" Type="http://schemas.openxmlformats.org/officeDocument/2006/relationships/image" Target="../media/image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176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" Target="slide68.xml"/><Relationship Id="rId7" Type="http://schemas.openxmlformats.org/officeDocument/2006/relationships/image" Target="../media/image17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77.png"/><Relationship Id="rId4" Type="http://schemas.openxmlformats.org/officeDocument/2006/relationships/image" Target="../media/image39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" Target="slide69.xml"/><Relationship Id="rId7" Type="http://schemas.openxmlformats.org/officeDocument/2006/relationships/image" Target="../media/image17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77.png"/><Relationship Id="rId4" Type="http://schemas.openxmlformats.org/officeDocument/2006/relationships/image" Target="../media/image39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" Target="slide70.xml"/><Relationship Id="rId7" Type="http://schemas.openxmlformats.org/officeDocument/2006/relationships/image" Target="../media/image17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77.png"/><Relationship Id="rId4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2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" Target="slide71.xml"/><Relationship Id="rId7" Type="http://schemas.openxmlformats.org/officeDocument/2006/relationships/image" Target="../media/image17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77.png"/><Relationship Id="rId4" Type="http://schemas.openxmlformats.org/officeDocument/2006/relationships/image" Target="../media/image39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" Target="slide72.xml"/><Relationship Id="rId7" Type="http://schemas.openxmlformats.org/officeDocument/2006/relationships/image" Target="../media/image17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77.png"/><Relationship Id="rId4" Type="http://schemas.openxmlformats.org/officeDocument/2006/relationships/image" Target="../media/image39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" Target="slide73.xml"/><Relationship Id="rId7" Type="http://schemas.openxmlformats.org/officeDocument/2006/relationships/image" Target="../media/image17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77.png"/><Relationship Id="rId4" Type="http://schemas.openxmlformats.org/officeDocument/2006/relationships/image" Target="../media/image39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" Target="slide74.xml"/><Relationship Id="rId7" Type="http://schemas.openxmlformats.org/officeDocument/2006/relationships/image" Target="../media/image178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77.png"/><Relationship Id="rId4" Type="http://schemas.openxmlformats.org/officeDocument/2006/relationships/image" Target="../media/image39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8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slide" Target="slide75.xml"/><Relationship Id="rId4" Type="http://schemas.openxmlformats.org/officeDocument/2006/relationships/image" Target="../media/image8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8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7.png"/><Relationship Id="rId5" Type="http://schemas.openxmlformats.org/officeDocument/2006/relationships/image" Target="../media/image39.png"/><Relationship Id="rId4" Type="http://schemas.openxmlformats.org/officeDocument/2006/relationships/slide" Target="slide76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png"/><Relationship Id="rId3" Type="http://schemas.openxmlformats.org/officeDocument/2006/relationships/image" Target="../media/image178.png"/><Relationship Id="rId7" Type="http://schemas.openxmlformats.org/officeDocument/2006/relationships/image" Target="../media/image181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0.png"/><Relationship Id="rId5" Type="http://schemas.openxmlformats.org/officeDocument/2006/relationships/image" Target="../media/image179.png"/><Relationship Id="rId10" Type="http://schemas.openxmlformats.org/officeDocument/2006/relationships/image" Target="../media/image20.png"/><Relationship Id="rId4" Type="http://schemas.openxmlformats.org/officeDocument/2006/relationships/image" Target="../media/image8.png"/><Relationship Id="rId9" Type="http://schemas.openxmlformats.org/officeDocument/2006/relationships/image" Target="../media/image16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19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34.png"/><Relationship Id="rId10" Type="http://schemas.openxmlformats.org/officeDocument/2006/relationships/image" Target="../media/image20.png"/><Relationship Id="rId4" Type="http://schemas.openxmlformats.org/officeDocument/2006/relationships/image" Target="../media/image17.png"/><Relationship Id="rId9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7801C90A-EF13-4C92-B1BF-FF5FB77F66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97" y="1561125"/>
            <a:ext cx="4663844" cy="134123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E5DF292-3424-43A5-96B2-FCE8D18353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462" y="6364360"/>
            <a:ext cx="2243522" cy="49991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331AD17-1B57-4D73-B5EE-EAF03C65DC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099" y="2945668"/>
            <a:ext cx="3877392" cy="49991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3927BB7B-C966-495D-ABBC-831E45588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185" y="4676239"/>
            <a:ext cx="4665603" cy="576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94A0BF5-75EA-42C5-857C-86195AEBCA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185" y="4175766"/>
            <a:ext cx="2547201" cy="576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E73A31F-E28C-4D07-BEFF-55F9BA4D6D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765" y="2486572"/>
            <a:ext cx="2742262" cy="576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949BFE8-BAC7-462D-A4BE-918751B8E7C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1675" y="1042182"/>
            <a:ext cx="6392428" cy="506573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0FBCB0F-B178-47A6-9F8D-F70D51878DB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CDDA749-E348-44AA-976D-17D74B0FF3A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1462" y="3352708"/>
            <a:ext cx="2389839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166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Rectangle 151">
            <a:extLst>
              <a:ext uri="{FF2B5EF4-FFF2-40B4-BE49-F238E27FC236}">
                <a16:creationId xmlns:a16="http://schemas.microsoft.com/office/drawing/2014/main" id="{A25E4C18-06BB-4950-9F53-580DF57B8B87}"/>
              </a:ext>
            </a:extLst>
          </p:cNvPr>
          <p:cNvSpPr/>
          <p:nvPr/>
        </p:nvSpPr>
        <p:spPr>
          <a:xfrm>
            <a:off x="0" y="1560156"/>
            <a:ext cx="12192000" cy="5297844"/>
          </a:xfrm>
          <a:prstGeom prst="rect">
            <a:avLst/>
          </a:prstGeom>
          <a:solidFill>
            <a:srgbClr val="E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1A2EC799-84E7-4715-83CD-B91217366F75}"/>
              </a:ext>
            </a:extLst>
          </p:cNvPr>
          <p:cNvSpPr/>
          <p:nvPr/>
        </p:nvSpPr>
        <p:spPr>
          <a:xfrm>
            <a:off x="3250292" y="2342254"/>
            <a:ext cx="2194731" cy="510540"/>
          </a:xfrm>
          <a:prstGeom prst="roundRect">
            <a:avLst>
              <a:gd name="adj" fmla="val 23881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๑๖๙,๒๔๕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95023768-3C45-42A6-8D08-A88C1BBAB328}"/>
              </a:ext>
            </a:extLst>
          </p:cNvPr>
          <p:cNvSpPr/>
          <p:nvPr/>
        </p:nvSpPr>
        <p:spPr>
          <a:xfrm>
            <a:off x="5649613" y="2342254"/>
            <a:ext cx="5691600" cy="510540"/>
          </a:xfrm>
          <a:prstGeom prst="roundRect">
            <a:avLst>
              <a:gd name="adj" fmla="val 23881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หนึ่งแสนหกหมื่นเก้าพันสองร้อยสี่สิบห้า</a:t>
            </a:r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8AAC9744-D7B8-4142-A6F3-9E65125455C9}"/>
              </a:ext>
            </a:extLst>
          </p:cNvPr>
          <p:cNvSpPr/>
          <p:nvPr/>
        </p:nvSpPr>
        <p:spPr>
          <a:xfrm>
            <a:off x="3250386" y="3073768"/>
            <a:ext cx="2194731" cy="510540"/>
          </a:xfrm>
          <a:prstGeom prst="roundRect">
            <a:avLst>
              <a:gd name="adj" fmla="val 20149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๔๘๒,๐๕๑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F9FCC48F-5B8A-4C34-B2B1-102DFEC1DA49}"/>
              </a:ext>
            </a:extLst>
          </p:cNvPr>
          <p:cNvSpPr/>
          <p:nvPr/>
        </p:nvSpPr>
        <p:spPr>
          <a:xfrm>
            <a:off x="847306" y="3073768"/>
            <a:ext cx="2194731" cy="510540"/>
          </a:xfrm>
          <a:prstGeom prst="roundRect">
            <a:avLst>
              <a:gd name="adj" fmla="val 25746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482,051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1" name="Rectangle: Rounded Corners 100">
            <a:extLst>
              <a:ext uri="{FF2B5EF4-FFF2-40B4-BE49-F238E27FC236}">
                <a16:creationId xmlns:a16="http://schemas.microsoft.com/office/drawing/2014/main" id="{88FC2E35-730D-4D91-8BA0-FBA7C56810F9}"/>
              </a:ext>
            </a:extLst>
          </p:cNvPr>
          <p:cNvSpPr/>
          <p:nvPr/>
        </p:nvSpPr>
        <p:spPr>
          <a:xfrm>
            <a:off x="5649613" y="3856298"/>
            <a:ext cx="5691600" cy="510540"/>
          </a:xfrm>
          <a:prstGeom prst="roundRect">
            <a:avLst>
              <a:gd name="adj" fmla="val 25746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สามล้านเจ็ดแสนสองหมื่นห้าพันเก้าร้อยสี่สิบแปด</a:t>
            </a:r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03FB08C6-702E-4FCC-92DE-0FA06B6BC3AF}"/>
              </a:ext>
            </a:extLst>
          </p:cNvPr>
          <p:cNvSpPr/>
          <p:nvPr/>
        </p:nvSpPr>
        <p:spPr>
          <a:xfrm>
            <a:off x="3250293" y="3856298"/>
            <a:ext cx="2194731" cy="510540"/>
          </a:xfrm>
          <a:prstGeom prst="roundRect">
            <a:avLst>
              <a:gd name="adj" fmla="val 23881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๓,๗๒๕,๙๔๘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4" name="Rectangle: Rounded Corners 103">
            <a:extLst>
              <a:ext uri="{FF2B5EF4-FFF2-40B4-BE49-F238E27FC236}">
                <a16:creationId xmlns:a16="http://schemas.microsoft.com/office/drawing/2014/main" id="{34C6E830-051E-4134-B8DA-CE59B2FDDDF2}"/>
              </a:ext>
            </a:extLst>
          </p:cNvPr>
          <p:cNvSpPr/>
          <p:nvPr/>
        </p:nvSpPr>
        <p:spPr>
          <a:xfrm>
            <a:off x="5649613" y="4629871"/>
            <a:ext cx="5691600" cy="510540"/>
          </a:xfrm>
          <a:prstGeom prst="roundRect">
            <a:avLst>
              <a:gd name="adj" fmla="val 23881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ยี่สิบเจ็ดล้านห้าหมื่นสี่พันสองร้อยสามสิบหก</a:t>
            </a: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CBE4AB04-BE0A-4A36-BA90-6651C3771D8D}"/>
              </a:ext>
            </a:extLst>
          </p:cNvPr>
          <p:cNvSpPr/>
          <p:nvPr/>
        </p:nvSpPr>
        <p:spPr>
          <a:xfrm>
            <a:off x="3250017" y="5374842"/>
            <a:ext cx="2195100" cy="510540"/>
          </a:xfrm>
          <a:prstGeom prst="roundRect">
            <a:avLst>
              <a:gd name="adj" fmla="val 23881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๕๑๙,๐๒๔,๐๗๘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18FEFC77-7B5B-4A9A-85E0-26392EEE88FC}"/>
              </a:ext>
            </a:extLst>
          </p:cNvPr>
          <p:cNvSpPr/>
          <p:nvPr/>
        </p:nvSpPr>
        <p:spPr>
          <a:xfrm>
            <a:off x="847306" y="4629871"/>
            <a:ext cx="2194731" cy="510540"/>
          </a:xfrm>
          <a:prstGeom prst="roundRect">
            <a:avLst>
              <a:gd name="adj" fmla="val 25746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27,054,236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67946F87-C8AA-41AC-83FA-C245F400EBAC}"/>
              </a:ext>
            </a:extLst>
          </p:cNvPr>
          <p:cNvSpPr/>
          <p:nvPr/>
        </p:nvSpPr>
        <p:spPr>
          <a:xfrm>
            <a:off x="846937" y="5374842"/>
            <a:ext cx="2195100" cy="510540"/>
          </a:xfrm>
          <a:prstGeom prst="roundRect">
            <a:avLst>
              <a:gd name="adj" fmla="val 23881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519,024,078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04560779-4A60-407D-A0C1-69F137530C1B}"/>
              </a:ext>
            </a:extLst>
          </p:cNvPr>
          <p:cNvSpPr/>
          <p:nvPr/>
        </p:nvSpPr>
        <p:spPr>
          <a:xfrm>
            <a:off x="5752094" y="1680191"/>
            <a:ext cx="5493600" cy="51054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ตัวหนังสือ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id="{CB72A621-C104-48A4-A101-6453B9F8EAE1}"/>
              </a:ext>
            </a:extLst>
          </p:cNvPr>
          <p:cNvSpPr/>
          <p:nvPr/>
        </p:nvSpPr>
        <p:spPr>
          <a:xfrm>
            <a:off x="5653094" y="3073768"/>
            <a:ext cx="5691600" cy="510540"/>
          </a:xfrm>
          <a:prstGeom prst="roundRect">
            <a:avLst>
              <a:gd name="adj" fmla="val 23881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สี่แสนแปดหมื่นสองพันห้าสิบเอ็ด</a:t>
            </a:r>
          </a:p>
        </p:txBody>
      </p:sp>
      <p:sp>
        <p:nvSpPr>
          <p:cNvPr id="102" name="Rectangle: Rounded Corners 101">
            <a:extLst>
              <a:ext uri="{FF2B5EF4-FFF2-40B4-BE49-F238E27FC236}">
                <a16:creationId xmlns:a16="http://schemas.microsoft.com/office/drawing/2014/main" id="{5749AB62-2500-40F6-AAE4-DE4DB3F38767}"/>
              </a:ext>
            </a:extLst>
          </p:cNvPr>
          <p:cNvSpPr/>
          <p:nvPr/>
        </p:nvSpPr>
        <p:spPr>
          <a:xfrm>
            <a:off x="5653094" y="5374842"/>
            <a:ext cx="5691600" cy="510540"/>
          </a:xfrm>
          <a:prstGeom prst="roundRect">
            <a:avLst>
              <a:gd name="adj" fmla="val 28697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ห้าร้อยสิบเก้าล้านสองหมื่นสี่พันเจ็ดสิบแปด</a:t>
            </a: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53EFFF22-8E98-46D9-9D8A-FF22C9B02CA2}"/>
              </a:ext>
            </a:extLst>
          </p:cNvPr>
          <p:cNvSpPr/>
          <p:nvPr/>
        </p:nvSpPr>
        <p:spPr>
          <a:xfrm>
            <a:off x="3250386" y="1680191"/>
            <a:ext cx="2194731" cy="51054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ตัวเลขไทย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5" name="Rectangle: Rounded Corners 114">
            <a:extLst>
              <a:ext uri="{FF2B5EF4-FFF2-40B4-BE49-F238E27FC236}">
                <a16:creationId xmlns:a16="http://schemas.microsoft.com/office/drawing/2014/main" id="{FA4C4C8E-E025-48CF-AAD8-22E298C3054F}"/>
              </a:ext>
            </a:extLst>
          </p:cNvPr>
          <p:cNvSpPr/>
          <p:nvPr/>
        </p:nvSpPr>
        <p:spPr>
          <a:xfrm>
            <a:off x="3250386" y="4629871"/>
            <a:ext cx="2194731" cy="510540"/>
          </a:xfrm>
          <a:prstGeom prst="roundRect">
            <a:avLst>
              <a:gd name="adj" fmla="val 25746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๒๗,๐๕๔,๒๓๖</a:t>
            </a:r>
          </a:p>
        </p:txBody>
      </p:sp>
      <p:sp>
        <p:nvSpPr>
          <p:cNvPr id="125" name="Rectangle: Rounded Corners 124">
            <a:extLst>
              <a:ext uri="{FF2B5EF4-FFF2-40B4-BE49-F238E27FC236}">
                <a16:creationId xmlns:a16="http://schemas.microsoft.com/office/drawing/2014/main" id="{6CDAE031-B0B0-4117-AC68-003E74C7EA6B}"/>
              </a:ext>
            </a:extLst>
          </p:cNvPr>
          <p:cNvSpPr/>
          <p:nvPr/>
        </p:nvSpPr>
        <p:spPr>
          <a:xfrm>
            <a:off x="847492" y="1680191"/>
            <a:ext cx="2194731" cy="51054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ตัวเลขฮินดูอารบิก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9" name="Rectangle: Rounded Corners 138">
            <a:extLst>
              <a:ext uri="{FF2B5EF4-FFF2-40B4-BE49-F238E27FC236}">
                <a16:creationId xmlns:a16="http://schemas.microsoft.com/office/drawing/2014/main" id="{6FAE8E33-F989-4A84-AA79-845102F30CAA}"/>
              </a:ext>
            </a:extLst>
          </p:cNvPr>
          <p:cNvSpPr/>
          <p:nvPr/>
        </p:nvSpPr>
        <p:spPr>
          <a:xfrm>
            <a:off x="847492" y="2342254"/>
            <a:ext cx="2194731" cy="510540"/>
          </a:xfrm>
          <a:prstGeom prst="roundRect">
            <a:avLst>
              <a:gd name="adj" fmla="val 23880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169,245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5" name="Rectangle: Rounded Corners 134">
            <a:extLst>
              <a:ext uri="{FF2B5EF4-FFF2-40B4-BE49-F238E27FC236}">
                <a16:creationId xmlns:a16="http://schemas.microsoft.com/office/drawing/2014/main" id="{3B8A631E-2D6E-4C3E-BB20-722263E2F34A}"/>
              </a:ext>
            </a:extLst>
          </p:cNvPr>
          <p:cNvSpPr/>
          <p:nvPr/>
        </p:nvSpPr>
        <p:spPr>
          <a:xfrm>
            <a:off x="847492" y="3856298"/>
            <a:ext cx="2194731" cy="510540"/>
          </a:xfrm>
          <a:prstGeom prst="roundRect">
            <a:avLst>
              <a:gd name="adj" fmla="val 23880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200" b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3,725,948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E15EC0A5-59FD-493A-8D8A-5C7C5F3317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367EE4A-A6B9-4E90-9F1A-19F3C68ACA3E}"/>
              </a:ext>
            </a:extLst>
          </p:cNvPr>
          <p:cNvGrpSpPr/>
          <p:nvPr/>
        </p:nvGrpSpPr>
        <p:grpSpPr>
          <a:xfrm>
            <a:off x="847306" y="3027209"/>
            <a:ext cx="2194731" cy="557099"/>
            <a:chOff x="847306" y="3027209"/>
            <a:chExt cx="2194731" cy="557099"/>
          </a:xfrm>
        </p:grpSpPr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BF8DD696-F0B3-4078-BFB5-1795052F6872}"/>
                </a:ext>
              </a:extLst>
            </p:cNvPr>
            <p:cNvSpPr/>
            <p:nvPr/>
          </p:nvSpPr>
          <p:spPr>
            <a:xfrm>
              <a:off x="847306" y="3078313"/>
              <a:ext cx="2194731" cy="505995"/>
            </a:xfrm>
            <a:prstGeom prst="roundRect">
              <a:avLst>
                <a:gd name="adj" fmla="val 27961"/>
              </a:avLst>
            </a:prstGeom>
            <a:solidFill>
              <a:srgbClr val="73B1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AC80C27F-535B-41E2-91E5-0E8B09AFA891}"/>
                </a:ext>
              </a:extLst>
            </p:cNvPr>
            <p:cNvSpPr/>
            <p:nvPr/>
          </p:nvSpPr>
          <p:spPr>
            <a:xfrm>
              <a:off x="847306" y="3027209"/>
              <a:ext cx="2194731" cy="505995"/>
            </a:xfrm>
            <a:prstGeom prst="roundRect">
              <a:avLst>
                <a:gd name="adj" fmla="val 24197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E281022-D787-4679-BF8F-D424619D1F9A}"/>
              </a:ext>
            </a:extLst>
          </p:cNvPr>
          <p:cNvGrpSpPr/>
          <p:nvPr/>
        </p:nvGrpSpPr>
        <p:grpSpPr>
          <a:xfrm>
            <a:off x="847306" y="4587812"/>
            <a:ext cx="2194731" cy="552599"/>
            <a:chOff x="847306" y="4587812"/>
            <a:chExt cx="2194731" cy="552599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F9457C60-6CCF-4779-8791-E593F2FA78AF}"/>
                </a:ext>
              </a:extLst>
            </p:cNvPr>
            <p:cNvSpPr/>
            <p:nvPr/>
          </p:nvSpPr>
          <p:spPr>
            <a:xfrm>
              <a:off x="847306" y="4634416"/>
              <a:ext cx="2194731" cy="505995"/>
            </a:xfrm>
            <a:prstGeom prst="roundRect">
              <a:avLst>
                <a:gd name="adj" fmla="val 27961"/>
              </a:avLst>
            </a:prstGeom>
            <a:solidFill>
              <a:srgbClr val="73B1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6942F61A-4298-42EF-B775-E261956DE7E1}"/>
                </a:ext>
              </a:extLst>
            </p:cNvPr>
            <p:cNvSpPr/>
            <p:nvPr/>
          </p:nvSpPr>
          <p:spPr>
            <a:xfrm>
              <a:off x="847306" y="4587812"/>
              <a:ext cx="2194731" cy="505995"/>
            </a:xfrm>
            <a:prstGeom prst="roundRect">
              <a:avLst>
                <a:gd name="adj" fmla="val 24197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55A7A27-889E-44CA-817E-9902F0320CFB}"/>
              </a:ext>
            </a:extLst>
          </p:cNvPr>
          <p:cNvGrpSpPr/>
          <p:nvPr/>
        </p:nvGrpSpPr>
        <p:grpSpPr>
          <a:xfrm>
            <a:off x="847306" y="5328283"/>
            <a:ext cx="2194731" cy="557099"/>
            <a:chOff x="847306" y="5328283"/>
            <a:chExt cx="2194731" cy="557099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9D2866CC-3CA1-43DF-8A6B-A7D4A0A684F6}"/>
                </a:ext>
              </a:extLst>
            </p:cNvPr>
            <p:cNvSpPr/>
            <p:nvPr/>
          </p:nvSpPr>
          <p:spPr>
            <a:xfrm>
              <a:off x="847306" y="5379387"/>
              <a:ext cx="2194731" cy="505995"/>
            </a:xfrm>
            <a:prstGeom prst="roundRect">
              <a:avLst>
                <a:gd name="adj" fmla="val 27961"/>
              </a:avLst>
            </a:prstGeom>
            <a:solidFill>
              <a:srgbClr val="73B1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0FC3A7B9-C628-40A8-9FCB-AA1823D2A1CD}"/>
                </a:ext>
              </a:extLst>
            </p:cNvPr>
            <p:cNvSpPr/>
            <p:nvPr/>
          </p:nvSpPr>
          <p:spPr>
            <a:xfrm>
              <a:off x="847306" y="5328283"/>
              <a:ext cx="2194731" cy="505995"/>
            </a:xfrm>
            <a:prstGeom prst="roundRect">
              <a:avLst>
                <a:gd name="adj" fmla="val 24197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6775B4C8-1741-46AC-9D0D-B2395D1262A4}"/>
              </a:ext>
            </a:extLst>
          </p:cNvPr>
          <p:cNvGrpSpPr/>
          <p:nvPr/>
        </p:nvGrpSpPr>
        <p:grpSpPr>
          <a:xfrm>
            <a:off x="3250386" y="3027209"/>
            <a:ext cx="2194731" cy="552599"/>
            <a:chOff x="3250386" y="3027209"/>
            <a:chExt cx="2194731" cy="552599"/>
          </a:xfrm>
        </p:grpSpPr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BAE04957-CD06-4DD1-B7CA-5D3A5093BCCB}"/>
                </a:ext>
              </a:extLst>
            </p:cNvPr>
            <p:cNvSpPr/>
            <p:nvPr/>
          </p:nvSpPr>
          <p:spPr>
            <a:xfrm>
              <a:off x="3250386" y="3073813"/>
              <a:ext cx="2194731" cy="505995"/>
            </a:xfrm>
            <a:prstGeom prst="roundRect">
              <a:avLst>
                <a:gd name="adj" fmla="val 27961"/>
              </a:avLst>
            </a:prstGeom>
            <a:solidFill>
              <a:srgbClr val="73B1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DCA192BE-B929-4786-A25D-47BDE0A3A9CC}"/>
                </a:ext>
              </a:extLst>
            </p:cNvPr>
            <p:cNvSpPr/>
            <p:nvPr/>
          </p:nvSpPr>
          <p:spPr>
            <a:xfrm>
              <a:off x="3250386" y="3027209"/>
              <a:ext cx="2194731" cy="505995"/>
            </a:xfrm>
            <a:prstGeom prst="roundRect">
              <a:avLst>
                <a:gd name="adj" fmla="val 24197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17DF8CA-B911-4B2F-A510-3EDA5B243300}"/>
              </a:ext>
            </a:extLst>
          </p:cNvPr>
          <p:cNvGrpSpPr/>
          <p:nvPr/>
        </p:nvGrpSpPr>
        <p:grpSpPr>
          <a:xfrm>
            <a:off x="3250293" y="3803313"/>
            <a:ext cx="2194731" cy="563525"/>
            <a:chOff x="3250293" y="3803313"/>
            <a:chExt cx="2194731" cy="563525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943936ED-9FAE-4C45-B9EC-991E6FFC9561}"/>
                </a:ext>
              </a:extLst>
            </p:cNvPr>
            <p:cNvSpPr/>
            <p:nvPr/>
          </p:nvSpPr>
          <p:spPr>
            <a:xfrm>
              <a:off x="3250293" y="3860843"/>
              <a:ext cx="2194731" cy="505995"/>
            </a:xfrm>
            <a:prstGeom prst="roundRect">
              <a:avLst>
                <a:gd name="adj" fmla="val 27961"/>
              </a:avLst>
            </a:prstGeom>
            <a:solidFill>
              <a:srgbClr val="73B1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52C9B01E-2669-40B1-8BF0-CFFF18E4853E}"/>
                </a:ext>
              </a:extLst>
            </p:cNvPr>
            <p:cNvSpPr/>
            <p:nvPr/>
          </p:nvSpPr>
          <p:spPr>
            <a:xfrm>
              <a:off x="3250293" y="3803313"/>
              <a:ext cx="2194731" cy="505995"/>
            </a:xfrm>
            <a:prstGeom prst="roundRect">
              <a:avLst>
                <a:gd name="adj" fmla="val 24197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BBC55DD-238E-4262-912C-E749E8E82066}"/>
              </a:ext>
            </a:extLst>
          </p:cNvPr>
          <p:cNvGrpSpPr/>
          <p:nvPr/>
        </p:nvGrpSpPr>
        <p:grpSpPr>
          <a:xfrm>
            <a:off x="3250386" y="5328283"/>
            <a:ext cx="2194731" cy="552599"/>
            <a:chOff x="3250386" y="5328283"/>
            <a:chExt cx="2194731" cy="552599"/>
          </a:xfrm>
        </p:grpSpPr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72B5CEB1-8C7D-4231-BB38-3C7310606EE9}"/>
                </a:ext>
              </a:extLst>
            </p:cNvPr>
            <p:cNvSpPr/>
            <p:nvPr/>
          </p:nvSpPr>
          <p:spPr>
            <a:xfrm>
              <a:off x="3250386" y="5374887"/>
              <a:ext cx="2194731" cy="505995"/>
            </a:xfrm>
            <a:prstGeom prst="roundRect">
              <a:avLst>
                <a:gd name="adj" fmla="val 27961"/>
              </a:avLst>
            </a:prstGeom>
            <a:solidFill>
              <a:srgbClr val="73B1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F6F060E9-6EE8-4CE8-AE2F-306D8474765C}"/>
                </a:ext>
              </a:extLst>
            </p:cNvPr>
            <p:cNvSpPr/>
            <p:nvPr/>
          </p:nvSpPr>
          <p:spPr>
            <a:xfrm>
              <a:off x="3250386" y="5328283"/>
              <a:ext cx="2194731" cy="505995"/>
            </a:xfrm>
            <a:prstGeom prst="roundRect">
              <a:avLst>
                <a:gd name="adj" fmla="val 24197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71936C8-E8DE-4578-9C86-F53B3044D252}"/>
              </a:ext>
            </a:extLst>
          </p:cNvPr>
          <p:cNvGrpSpPr/>
          <p:nvPr/>
        </p:nvGrpSpPr>
        <p:grpSpPr>
          <a:xfrm>
            <a:off x="5649613" y="2300195"/>
            <a:ext cx="5691600" cy="552599"/>
            <a:chOff x="5649613" y="2300195"/>
            <a:chExt cx="5691600" cy="552599"/>
          </a:xfrm>
        </p:grpSpPr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22F1CA72-BA9A-4DD7-BD20-489F6ACA406D}"/>
                </a:ext>
              </a:extLst>
            </p:cNvPr>
            <p:cNvSpPr/>
            <p:nvPr/>
          </p:nvSpPr>
          <p:spPr>
            <a:xfrm>
              <a:off x="5649613" y="2346799"/>
              <a:ext cx="5691600" cy="505995"/>
            </a:xfrm>
            <a:prstGeom prst="roundRect">
              <a:avLst>
                <a:gd name="adj" fmla="val 27961"/>
              </a:avLst>
            </a:prstGeom>
            <a:solidFill>
              <a:srgbClr val="73B1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49003D10-760B-49C7-BAE9-0C7AD9C33714}"/>
                </a:ext>
              </a:extLst>
            </p:cNvPr>
            <p:cNvSpPr/>
            <p:nvPr/>
          </p:nvSpPr>
          <p:spPr>
            <a:xfrm>
              <a:off x="5649613" y="2300195"/>
              <a:ext cx="5691600" cy="505995"/>
            </a:xfrm>
            <a:prstGeom prst="roundRect">
              <a:avLst>
                <a:gd name="adj" fmla="val 24197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579C22E-3C82-40D6-9407-DA25CCBCD9B4}"/>
              </a:ext>
            </a:extLst>
          </p:cNvPr>
          <p:cNvGrpSpPr/>
          <p:nvPr/>
        </p:nvGrpSpPr>
        <p:grpSpPr>
          <a:xfrm>
            <a:off x="5649613" y="3803313"/>
            <a:ext cx="5691600" cy="552599"/>
            <a:chOff x="5649613" y="3803313"/>
            <a:chExt cx="5691600" cy="552599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F7694D4D-EB65-455A-B521-7158CAF80B98}"/>
                </a:ext>
              </a:extLst>
            </p:cNvPr>
            <p:cNvSpPr/>
            <p:nvPr/>
          </p:nvSpPr>
          <p:spPr>
            <a:xfrm>
              <a:off x="5649613" y="3849917"/>
              <a:ext cx="5691600" cy="505995"/>
            </a:xfrm>
            <a:prstGeom prst="roundRect">
              <a:avLst>
                <a:gd name="adj" fmla="val 27961"/>
              </a:avLst>
            </a:prstGeom>
            <a:solidFill>
              <a:srgbClr val="73B1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F4CD646B-B2A2-462B-BF52-2BE6FB042B9C}"/>
                </a:ext>
              </a:extLst>
            </p:cNvPr>
            <p:cNvSpPr/>
            <p:nvPr/>
          </p:nvSpPr>
          <p:spPr>
            <a:xfrm>
              <a:off x="5649613" y="3803313"/>
              <a:ext cx="5691600" cy="505995"/>
            </a:xfrm>
            <a:prstGeom prst="roundRect">
              <a:avLst>
                <a:gd name="adj" fmla="val 24197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10DDEE5-C009-454F-A264-75E088F591BA}"/>
              </a:ext>
            </a:extLst>
          </p:cNvPr>
          <p:cNvGrpSpPr/>
          <p:nvPr/>
        </p:nvGrpSpPr>
        <p:grpSpPr>
          <a:xfrm>
            <a:off x="5649613" y="4573469"/>
            <a:ext cx="5691600" cy="552599"/>
            <a:chOff x="5649613" y="4573469"/>
            <a:chExt cx="5691600" cy="552599"/>
          </a:xfrm>
        </p:grpSpPr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B4969CFA-38CB-4E61-B269-2FA1CE726F5C}"/>
                </a:ext>
              </a:extLst>
            </p:cNvPr>
            <p:cNvSpPr/>
            <p:nvPr/>
          </p:nvSpPr>
          <p:spPr>
            <a:xfrm>
              <a:off x="5649613" y="4620073"/>
              <a:ext cx="5691600" cy="505995"/>
            </a:xfrm>
            <a:prstGeom prst="roundRect">
              <a:avLst>
                <a:gd name="adj" fmla="val 27961"/>
              </a:avLst>
            </a:prstGeom>
            <a:solidFill>
              <a:srgbClr val="73B1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03C1B62E-EB49-48A7-996C-BCBCF3818AC0}"/>
                </a:ext>
              </a:extLst>
            </p:cNvPr>
            <p:cNvSpPr/>
            <p:nvPr/>
          </p:nvSpPr>
          <p:spPr>
            <a:xfrm>
              <a:off x="5649613" y="4573469"/>
              <a:ext cx="5691600" cy="505995"/>
            </a:xfrm>
            <a:prstGeom prst="roundRect">
              <a:avLst>
                <a:gd name="adj" fmla="val 24197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A8CCAF3E-DC41-4AFC-B814-AA650B7824EC}"/>
              </a:ext>
            </a:extLst>
          </p:cNvPr>
          <p:cNvSpPr/>
          <p:nvPr/>
        </p:nvSpPr>
        <p:spPr>
          <a:xfrm>
            <a:off x="4015110" y="930196"/>
            <a:ext cx="4041293" cy="43240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ข้อความ 1">
            <a:extLst>
              <a:ext uri="{FF2B5EF4-FFF2-40B4-BE49-F238E27FC236}">
                <a16:creationId xmlns:a16="http://schemas.microsoft.com/office/drawing/2014/main" id="{D81AE4D9-C35F-4CA9-A9AA-E1C8D93EE2B7}"/>
              </a:ext>
            </a:extLst>
          </p:cNvPr>
          <p:cNvSpPr/>
          <p:nvPr/>
        </p:nvSpPr>
        <p:spPr>
          <a:xfrm>
            <a:off x="4018468" y="791454"/>
            <a:ext cx="4041293" cy="569997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30000"/>
              </a:lnSpc>
            </a:pPr>
            <a:r>
              <a:rPr lang="th-TH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(คลิกที่ช่องสี่เหลี่ยม เพื่อเปิดคำตอบ)</a:t>
            </a:r>
          </a:p>
        </p:txBody>
      </p:sp>
      <p:pic>
        <p:nvPicPr>
          <p:cNvPr id="47" name="Picture 4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1110C82-64E6-4658-9B9C-91C823D61A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775762B-BA18-45FB-801A-568873BF70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3198" y="269173"/>
            <a:ext cx="5785605" cy="75597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6ABADED-7454-42E9-B360-93915B916EE9}"/>
              </a:ext>
            </a:extLst>
          </p:cNvPr>
          <p:cNvGrpSpPr/>
          <p:nvPr/>
        </p:nvGrpSpPr>
        <p:grpSpPr>
          <a:xfrm>
            <a:off x="3250292" y="2300195"/>
            <a:ext cx="2194731" cy="552599"/>
            <a:chOff x="3250292" y="2300195"/>
            <a:chExt cx="2194731" cy="552599"/>
          </a:xfrm>
        </p:grpSpPr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9188C59A-A60E-44AD-B81E-2AFE68ABD2E8}"/>
                </a:ext>
              </a:extLst>
            </p:cNvPr>
            <p:cNvSpPr/>
            <p:nvPr/>
          </p:nvSpPr>
          <p:spPr>
            <a:xfrm>
              <a:off x="3250292" y="2346799"/>
              <a:ext cx="2194731" cy="505995"/>
            </a:xfrm>
            <a:prstGeom prst="roundRect">
              <a:avLst>
                <a:gd name="adj" fmla="val 27961"/>
              </a:avLst>
            </a:prstGeom>
            <a:solidFill>
              <a:srgbClr val="73B1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D6FD11D1-320B-40F9-B3C1-2F41657C5B7D}"/>
                </a:ext>
              </a:extLst>
            </p:cNvPr>
            <p:cNvSpPr/>
            <p:nvPr/>
          </p:nvSpPr>
          <p:spPr>
            <a:xfrm>
              <a:off x="3250292" y="2300195"/>
              <a:ext cx="2194731" cy="505995"/>
            </a:xfrm>
            <a:prstGeom prst="roundRect">
              <a:avLst>
                <a:gd name="adj" fmla="val 24197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9" name="Picture 10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9B5139C-2F4E-4997-9245-DCCBAB1311B5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4873"/>
            <a:ext cx="941832" cy="486933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66064FEA-DAC4-4A14-A75D-EBBE6879AE0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716445">
            <a:off x="5203175" y="2583664"/>
            <a:ext cx="354465" cy="44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84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98" grpId="0" animBg="1"/>
      <p:bldP spid="97" grpId="0" animBg="1"/>
      <p:bldP spid="99" grpId="0" animBg="1"/>
      <p:bldP spid="100" grpId="0" animBg="1"/>
      <p:bldP spid="101" grpId="0" animBg="1"/>
      <p:bldP spid="103" grpId="0" animBg="1"/>
      <p:bldP spid="104" grpId="0" animBg="1"/>
      <p:bldP spid="105" grpId="0" animBg="1"/>
      <p:bldP spid="106" grpId="0" animBg="1"/>
      <p:bldP spid="10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AA10731-9F24-4B44-8CEF-3DFCDAFAC1A5}"/>
              </a:ext>
            </a:extLst>
          </p:cNvPr>
          <p:cNvGrpSpPr/>
          <p:nvPr/>
        </p:nvGrpSpPr>
        <p:grpSpPr>
          <a:xfrm>
            <a:off x="2527366" y="1949507"/>
            <a:ext cx="7137268" cy="880002"/>
            <a:chOff x="5768087" y="1615772"/>
            <a:chExt cx="5949946" cy="733609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1CC92200-2A3D-43A0-AB82-66C8B44B5CE6}"/>
                </a:ext>
              </a:extLst>
            </p:cNvPr>
            <p:cNvGrpSpPr/>
            <p:nvPr/>
          </p:nvGrpSpPr>
          <p:grpSpPr>
            <a:xfrm>
              <a:off x="5768087" y="1653842"/>
              <a:ext cx="638499" cy="651188"/>
              <a:chOff x="645459" y="1567371"/>
              <a:chExt cx="638499" cy="651188"/>
            </a:xfrm>
            <a:solidFill>
              <a:srgbClr val="2F528F"/>
            </a:solidFill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2680A1CF-1CC2-4E6F-9381-2D87BAC5D02D}"/>
                  </a:ext>
                </a:extLst>
              </p:cNvPr>
              <p:cNvSpPr/>
              <p:nvPr/>
            </p:nvSpPr>
            <p:spPr>
              <a:xfrm>
                <a:off x="645459" y="1567371"/>
                <a:ext cx="638499" cy="638499"/>
              </a:xfrm>
              <a:prstGeom prst="ellipse">
                <a:avLst/>
              </a:prstGeom>
              <a:grp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F685D3B2-9896-45DC-A1E9-64601F18018C}"/>
                  </a:ext>
                </a:extLst>
              </p:cNvPr>
              <p:cNvSpPr txBox="1"/>
              <p:nvPr/>
            </p:nvSpPr>
            <p:spPr>
              <a:xfrm>
                <a:off x="794629" y="1633784"/>
                <a:ext cx="340158" cy="5847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6000" dirty="0">
                    <a:solidFill>
                      <a:schemeClr val="bg1"/>
                    </a:solidFill>
                  </a:rPr>
                  <a:t>3</a:t>
                </a:r>
                <a:endParaRPr lang="en-US" sz="6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54EA3304-278C-4098-BA8D-EF18C21F7E70}"/>
                </a:ext>
              </a:extLst>
            </p:cNvPr>
            <p:cNvGrpSpPr/>
            <p:nvPr/>
          </p:nvGrpSpPr>
          <p:grpSpPr>
            <a:xfrm>
              <a:off x="6866698" y="1647497"/>
              <a:ext cx="638499" cy="651188"/>
              <a:chOff x="645459" y="1567371"/>
              <a:chExt cx="638499" cy="651188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6509EF88-B2E3-411F-834A-9E4E41A56F73}"/>
                  </a:ext>
                </a:extLst>
              </p:cNvPr>
              <p:cNvSpPr/>
              <p:nvPr/>
            </p:nvSpPr>
            <p:spPr>
              <a:xfrm>
                <a:off x="645459" y="1567371"/>
                <a:ext cx="638499" cy="638499"/>
              </a:xfrm>
              <a:prstGeom prst="ellipse">
                <a:avLst/>
              </a:prstGeom>
              <a:solidFill>
                <a:srgbClr val="2F528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5551CCB8-1BE1-401E-9772-8DCB27C78DCF}"/>
                  </a:ext>
                </a:extLst>
              </p:cNvPr>
              <p:cNvSpPr txBox="1"/>
              <p:nvPr/>
            </p:nvSpPr>
            <p:spPr>
              <a:xfrm>
                <a:off x="794629" y="1633784"/>
                <a:ext cx="340158" cy="5847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6000" dirty="0">
                    <a:solidFill>
                      <a:schemeClr val="bg1"/>
                    </a:solidFill>
                  </a:rPr>
                  <a:t>7</a:t>
                </a:r>
                <a:endParaRPr lang="en-US" sz="6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6E4EE03F-D749-4FF0-80BE-A7B1B6552851}"/>
                </a:ext>
              </a:extLst>
            </p:cNvPr>
            <p:cNvGrpSpPr/>
            <p:nvPr/>
          </p:nvGrpSpPr>
          <p:grpSpPr>
            <a:xfrm>
              <a:off x="7645253" y="1641152"/>
              <a:ext cx="638499" cy="651188"/>
              <a:chOff x="645459" y="1567371"/>
              <a:chExt cx="638499" cy="651188"/>
            </a:xfrm>
          </p:grpSpPr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1366D181-8D8A-4DBF-9007-0D1EA93F2EBA}"/>
                  </a:ext>
                </a:extLst>
              </p:cNvPr>
              <p:cNvSpPr/>
              <p:nvPr/>
            </p:nvSpPr>
            <p:spPr>
              <a:xfrm>
                <a:off x="645459" y="1567371"/>
                <a:ext cx="638499" cy="638499"/>
              </a:xfrm>
              <a:prstGeom prst="ellipse">
                <a:avLst/>
              </a:prstGeom>
              <a:solidFill>
                <a:srgbClr val="2F528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1C3C7DCA-E92A-4B70-BD3B-CA6B104E2CD4}"/>
                  </a:ext>
                </a:extLst>
              </p:cNvPr>
              <p:cNvSpPr txBox="1"/>
              <p:nvPr/>
            </p:nvSpPr>
            <p:spPr>
              <a:xfrm>
                <a:off x="794629" y="1633784"/>
                <a:ext cx="340158" cy="5847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6000" dirty="0">
                    <a:solidFill>
                      <a:schemeClr val="bg1"/>
                    </a:solidFill>
                  </a:rPr>
                  <a:t>0</a:t>
                </a:r>
                <a:endParaRPr lang="en-US" sz="6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58A582CA-8DEB-4A6C-A748-CC51FD376C57}"/>
                </a:ext>
              </a:extLst>
            </p:cNvPr>
            <p:cNvGrpSpPr/>
            <p:nvPr/>
          </p:nvGrpSpPr>
          <p:grpSpPr>
            <a:xfrm>
              <a:off x="8423808" y="1634807"/>
              <a:ext cx="638499" cy="651188"/>
              <a:chOff x="645459" y="1567371"/>
              <a:chExt cx="638499" cy="651188"/>
            </a:xfrm>
          </p:grpSpPr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394335ED-C697-44F4-8B08-3391BCEB8E13}"/>
                  </a:ext>
                </a:extLst>
              </p:cNvPr>
              <p:cNvSpPr/>
              <p:nvPr/>
            </p:nvSpPr>
            <p:spPr>
              <a:xfrm>
                <a:off x="645459" y="1567371"/>
                <a:ext cx="638499" cy="638499"/>
              </a:xfrm>
              <a:prstGeom prst="ellipse">
                <a:avLst/>
              </a:prstGeom>
              <a:solidFill>
                <a:srgbClr val="2F528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BE39699B-A9BE-47F5-97CE-985934F46C89}"/>
                  </a:ext>
                </a:extLst>
              </p:cNvPr>
              <p:cNvSpPr txBox="1"/>
              <p:nvPr/>
            </p:nvSpPr>
            <p:spPr>
              <a:xfrm>
                <a:off x="794629" y="1633784"/>
                <a:ext cx="340158" cy="5847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6000" dirty="0">
                    <a:solidFill>
                      <a:schemeClr val="bg1"/>
                    </a:solidFill>
                  </a:rPr>
                  <a:t>5</a:t>
                </a:r>
                <a:endParaRPr lang="en-US" sz="6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934AB57F-1B49-4F85-85AF-5D2288EBB0E2}"/>
                </a:ext>
              </a:extLst>
            </p:cNvPr>
            <p:cNvGrpSpPr/>
            <p:nvPr/>
          </p:nvGrpSpPr>
          <p:grpSpPr>
            <a:xfrm>
              <a:off x="9522419" y="1628462"/>
              <a:ext cx="638499" cy="651188"/>
              <a:chOff x="645459" y="1567371"/>
              <a:chExt cx="638499" cy="651188"/>
            </a:xfrm>
          </p:grpSpPr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83527C19-BEF3-4E04-8E7F-4DD94F0AE714}"/>
                  </a:ext>
                </a:extLst>
              </p:cNvPr>
              <p:cNvSpPr/>
              <p:nvPr/>
            </p:nvSpPr>
            <p:spPr>
              <a:xfrm>
                <a:off x="645459" y="1567371"/>
                <a:ext cx="638499" cy="638499"/>
              </a:xfrm>
              <a:prstGeom prst="ellipse">
                <a:avLst/>
              </a:prstGeom>
              <a:solidFill>
                <a:srgbClr val="2F528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7EA71B8D-66A4-4740-9212-62CCDD54BC13}"/>
                  </a:ext>
                </a:extLst>
              </p:cNvPr>
              <p:cNvSpPr txBox="1"/>
              <p:nvPr/>
            </p:nvSpPr>
            <p:spPr>
              <a:xfrm>
                <a:off x="794629" y="1633784"/>
                <a:ext cx="340158" cy="5847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6000" dirty="0">
                    <a:solidFill>
                      <a:schemeClr val="bg1"/>
                    </a:solidFill>
                  </a:rPr>
                  <a:t>0</a:t>
                </a:r>
                <a:endParaRPr lang="en-US" sz="6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4DAE21A0-D189-4CAB-8991-5650514070A7}"/>
                </a:ext>
              </a:extLst>
            </p:cNvPr>
            <p:cNvGrpSpPr/>
            <p:nvPr/>
          </p:nvGrpSpPr>
          <p:grpSpPr>
            <a:xfrm>
              <a:off x="10300974" y="1622117"/>
              <a:ext cx="638499" cy="651188"/>
              <a:chOff x="645459" y="1567371"/>
              <a:chExt cx="638499" cy="651188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1AD61416-7733-453F-9C9D-C47C655F5FEA}"/>
                  </a:ext>
                </a:extLst>
              </p:cNvPr>
              <p:cNvSpPr/>
              <p:nvPr/>
            </p:nvSpPr>
            <p:spPr>
              <a:xfrm>
                <a:off x="645459" y="1567371"/>
                <a:ext cx="638499" cy="638499"/>
              </a:xfrm>
              <a:prstGeom prst="ellipse">
                <a:avLst/>
              </a:prstGeom>
              <a:solidFill>
                <a:srgbClr val="2F528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6CA9EFF1-2CF3-4017-B4EF-BEC848AB8B8A}"/>
                  </a:ext>
                </a:extLst>
              </p:cNvPr>
              <p:cNvSpPr txBox="1"/>
              <p:nvPr/>
            </p:nvSpPr>
            <p:spPr>
              <a:xfrm>
                <a:off x="794629" y="1633784"/>
                <a:ext cx="340158" cy="5847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6000" dirty="0">
                    <a:solidFill>
                      <a:schemeClr val="bg1"/>
                    </a:solidFill>
                  </a:rPr>
                  <a:t>4</a:t>
                </a:r>
                <a:endParaRPr lang="en-US" sz="6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CBAF12E5-A0A3-4215-8EA6-64A0C3949265}"/>
                </a:ext>
              </a:extLst>
            </p:cNvPr>
            <p:cNvGrpSpPr/>
            <p:nvPr/>
          </p:nvGrpSpPr>
          <p:grpSpPr>
            <a:xfrm>
              <a:off x="11079534" y="1615772"/>
              <a:ext cx="638499" cy="651188"/>
              <a:chOff x="645459" y="1567371"/>
              <a:chExt cx="638499" cy="651188"/>
            </a:xfrm>
          </p:grpSpPr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80029D6C-79C4-4DBE-ADB0-2331D79E14DD}"/>
                  </a:ext>
                </a:extLst>
              </p:cNvPr>
              <p:cNvSpPr/>
              <p:nvPr/>
            </p:nvSpPr>
            <p:spPr>
              <a:xfrm>
                <a:off x="645459" y="1567371"/>
                <a:ext cx="638499" cy="638499"/>
              </a:xfrm>
              <a:prstGeom prst="ellipse">
                <a:avLst/>
              </a:prstGeom>
              <a:solidFill>
                <a:srgbClr val="2F528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C86D3D11-952C-4C2A-897F-99403D19967B}"/>
                  </a:ext>
                </a:extLst>
              </p:cNvPr>
              <p:cNvSpPr txBox="1"/>
              <p:nvPr/>
            </p:nvSpPr>
            <p:spPr>
              <a:xfrm>
                <a:off x="794629" y="1633784"/>
                <a:ext cx="340158" cy="5847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6000" dirty="0">
                    <a:solidFill>
                      <a:schemeClr val="bg1"/>
                    </a:solidFill>
                  </a:rPr>
                  <a:t>3</a:t>
                </a:r>
                <a:endParaRPr lang="en-US" sz="6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8F8495F-A594-421F-B721-76CCD1C93962}"/>
                </a:ext>
              </a:extLst>
            </p:cNvPr>
            <p:cNvSpPr txBox="1"/>
            <p:nvPr/>
          </p:nvSpPr>
          <p:spPr>
            <a:xfrm>
              <a:off x="9202363" y="1777296"/>
              <a:ext cx="180000" cy="57208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chemeClr val="lt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8800" dirty="0">
                  <a:solidFill>
                    <a:srgbClr val="2F528F"/>
                  </a:solidFill>
                </a:rPr>
                <a:t>,</a:t>
              </a:r>
              <a:endParaRPr lang="en-US" sz="8800" dirty="0">
                <a:solidFill>
                  <a:srgbClr val="2F528F"/>
                </a:solidFill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ADB2BAD-526D-4270-89C3-27A41A834DEC}"/>
                </a:ext>
              </a:extLst>
            </p:cNvPr>
            <p:cNvSpPr txBox="1"/>
            <p:nvPr/>
          </p:nvSpPr>
          <p:spPr>
            <a:xfrm>
              <a:off x="6546642" y="1777296"/>
              <a:ext cx="180000" cy="57208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chemeClr val="lt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8800" dirty="0">
                  <a:solidFill>
                    <a:srgbClr val="2F528F"/>
                  </a:solidFill>
                </a:rPr>
                <a:t>,</a:t>
              </a:r>
              <a:endParaRPr lang="en-US" sz="8800" dirty="0">
                <a:solidFill>
                  <a:srgbClr val="2F528F"/>
                </a:solidFill>
              </a:endParaRPr>
            </a:p>
          </p:txBody>
        </p:sp>
      </p:grpSp>
      <p:cxnSp>
        <p:nvCxnSpPr>
          <p:cNvPr id="102" name="Connector: Elbow 101">
            <a:extLst>
              <a:ext uri="{FF2B5EF4-FFF2-40B4-BE49-F238E27FC236}">
                <a16:creationId xmlns:a16="http://schemas.microsoft.com/office/drawing/2014/main" id="{03C0A697-B85D-4AC4-ACA8-A9214A0966DD}"/>
              </a:ext>
            </a:extLst>
          </p:cNvPr>
          <p:cNvCxnSpPr>
            <a:cxnSpLocks/>
            <a:stCxn id="67" idx="2"/>
            <a:endCxn id="73" idx="2"/>
          </p:cNvCxnSpPr>
          <p:nvPr/>
        </p:nvCxnSpPr>
        <p:spPr>
          <a:xfrm rot="5400000" flipH="1" flipV="1">
            <a:off x="6280346" y="1627596"/>
            <a:ext cx="15223" cy="2251757"/>
          </a:xfrm>
          <a:prstGeom prst="bentConnector3">
            <a:avLst>
              <a:gd name="adj1" fmla="val -3590961"/>
            </a:avLst>
          </a:prstGeom>
          <a:ln w="38100">
            <a:solidFill>
              <a:srgbClr val="955BAD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nector: Elbow 104">
            <a:extLst>
              <a:ext uri="{FF2B5EF4-FFF2-40B4-BE49-F238E27FC236}">
                <a16:creationId xmlns:a16="http://schemas.microsoft.com/office/drawing/2014/main" id="{AFCD95CD-7C33-4106-86AB-4F7CEDA74BB6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073162" y="-1240191"/>
            <a:ext cx="45667" cy="6371355"/>
          </a:xfrm>
          <a:prstGeom prst="bentConnector3">
            <a:avLst>
              <a:gd name="adj1" fmla="val 1377953"/>
            </a:avLst>
          </a:prstGeom>
          <a:ln w="38100">
            <a:solidFill>
              <a:srgbClr val="FF639D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A997F57C-9CEF-4B8E-AAA2-0BB310125268}"/>
              </a:ext>
            </a:extLst>
          </p:cNvPr>
          <p:cNvGrpSpPr/>
          <p:nvPr/>
        </p:nvGrpSpPr>
        <p:grpSpPr>
          <a:xfrm>
            <a:off x="1395392" y="275045"/>
            <a:ext cx="9401216" cy="792088"/>
            <a:chOff x="926886" y="275045"/>
            <a:chExt cx="9401216" cy="792088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EB0E95D6-DE85-40AD-B93A-990FD4C9FA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04102" y="377891"/>
              <a:ext cx="8424000" cy="689242"/>
            </a:xfrm>
            <a:prstGeom prst="rect">
              <a:avLst/>
            </a:prstGeom>
          </p:spPr>
        </p:pic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F74621F9-4518-4C31-B227-15FE89A6A5BF}"/>
                </a:ext>
              </a:extLst>
            </p:cNvPr>
            <p:cNvGrpSpPr/>
            <p:nvPr/>
          </p:nvGrpSpPr>
          <p:grpSpPr>
            <a:xfrm>
              <a:off x="926886" y="275045"/>
              <a:ext cx="792088" cy="792088"/>
              <a:chOff x="479376" y="548680"/>
              <a:chExt cx="792088" cy="792088"/>
            </a:xfrm>
          </p:grpSpPr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983983D7-253D-4A90-B95F-804FB5DA85FC}"/>
                  </a:ext>
                </a:extLst>
              </p:cNvPr>
              <p:cNvSpPr/>
              <p:nvPr/>
            </p:nvSpPr>
            <p:spPr>
              <a:xfrm>
                <a:off x="479376" y="548680"/>
                <a:ext cx="792088" cy="79208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57150">
                <a:solidFill>
                  <a:srgbClr val="DCE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693A4A1A-9606-4CB7-B1AD-01D20542C9F6}"/>
                  </a:ext>
                </a:extLst>
              </p:cNvPr>
              <p:cNvSpPr txBox="1"/>
              <p:nvPr/>
            </p:nvSpPr>
            <p:spPr>
              <a:xfrm>
                <a:off x="632689" y="588521"/>
                <a:ext cx="47160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4000" b="1" dirty="0">
                    <a:solidFill>
                      <a:schemeClr val="bg1"/>
                    </a:solidFill>
                    <a:latin typeface="Mali" panose="00000500000000000000" pitchFamily="2" charset="-34"/>
                    <a:cs typeface="Mali" panose="00000500000000000000" pitchFamily="2" charset="-34"/>
                  </a:rPr>
                  <a:t>2</a:t>
                </a:r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8A0C207-78DD-4A19-B9F5-4849949A2C6D}"/>
              </a:ext>
            </a:extLst>
          </p:cNvPr>
          <p:cNvGrpSpPr/>
          <p:nvPr/>
        </p:nvGrpSpPr>
        <p:grpSpPr>
          <a:xfrm>
            <a:off x="1994009" y="3968472"/>
            <a:ext cx="5892165" cy="1160779"/>
            <a:chOff x="2556508" y="3934226"/>
            <a:chExt cx="5892165" cy="1160779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3FA8F18D-4139-4F74-BC82-FA1E93CD7C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56508" y="3934226"/>
              <a:ext cx="5892165" cy="1160779"/>
            </a:xfrm>
            <a:prstGeom prst="rect">
              <a:avLst/>
            </a:prstGeom>
          </p:spPr>
        </p:pic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A20F658A-AC52-44AB-A584-C3A241383773}"/>
                </a:ext>
              </a:extLst>
            </p:cNvPr>
            <p:cNvSpPr/>
            <p:nvPr/>
          </p:nvSpPr>
          <p:spPr>
            <a:xfrm>
              <a:off x="2891942" y="4070420"/>
              <a:ext cx="5521266" cy="945678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หลักล้านกับหลักหน่วย เป็น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เลขโดด </a:t>
              </a:r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เหมือนกัน</a:t>
              </a:r>
              <a:endParaRPr lang="en-US" sz="32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จะมีค่าเท่ากันหรือไม่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97A8F00-F679-41FA-B2CB-E85111907ABD}"/>
              </a:ext>
            </a:extLst>
          </p:cNvPr>
          <p:cNvGrpSpPr/>
          <p:nvPr/>
        </p:nvGrpSpPr>
        <p:grpSpPr>
          <a:xfrm>
            <a:off x="4779124" y="5367540"/>
            <a:ext cx="5453040" cy="1095476"/>
            <a:chOff x="4087583" y="5349239"/>
            <a:chExt cx="5453040" cy="1095476"/>
          </a:xfrm>
        </p:grpSpPr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6D10FFB2-BF4B-4543-96F7-208FBFFD0F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87583" y="5349239"/>
              <a:ext cx="5453040" cy="1095476"/>
            </a:xfrm>
            <a:prstGeom prst="rect">
              <a:avLst/>
            </a:prstGeom>
          </p:spPr>
        </p:pic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6ADDF729-C0C1-4507-87D9-1F9E11B75127}"/>
                </a:ext>
              </a:extLst>
            </p:cNvPr>
            <p:cNvSpPr/>
            <p:nvPr/>
          </p:nvSpPr>
          <p:spPr>
            <a:xfrm>
              <a:off x="4305124" y="5471046"/>
              <a:ext cx="5028557" cy="886769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แล้ว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เลขโดด 0</a:t>
              </a:r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ที่อยู่ในหลักหมื่นกับหลักร้อย</a:t>
              </a:r>
              <a:endParaRPr lang="en-US" sz="32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มีค่าเท่ากันหรือไม่</a:t>
              </a:r>
            </a:p>
          </p:txBody>
        </p:sp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id="{BA80E2A2-6C27-4739-9FC5-4CDCD7F3BF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4" name="กราฟิก 43">
            <a:extLst>
              <a:ext uri="{FF2B5EF4-FFF2-40B4-BE49-F238E27FC236}">
                <a16:creationId xmlns:a16="http://schemas.microsoft.com/office/drawing/2014/main" id="{F5891D3E-61DE-4F83-AE4C-15D9B916BB3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842154" y="3130737"/>
            <a:ext cx="467591" cy="779318"/>
          </a:xfrm>
          <a:prstGeom prst="rect">
            <a:avLst/>
          </a:prstGeom>
        </p:spPr>
      </p:pic>
      <p:pic>
        <p:nvPicPr>
          <p:cNvPr id="49" name="รูปภาพ 48">
            <a:extLst>
              <a:ext uri="{FF2B5EF4-FFF2-40B4-BE49-F238E27FC236}">
                <a16:creationId xmlns:a16="http://schemas.microsoft.com/office/drawing/2014/main" id="{2BD85FE0-F649-4350-B7D8-4D6B31D14A4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3469" y="3987428"/>
            <a:ext cx="1026276" cy="2644055"/>
          </a:xfrm>
          <a:prstGeom prst="rect">
            <a:avLst/>
          </a:prstGeom>
        </p:spPr>
      </p:pic>
      <p:pic>
        <p:nvPicPr>
          <p:cNvPr id="50" name="รูปภาพ 49">
            <a:extLst>
              <a:ext uri="{FF2B5EF4-FFF2-40B4-BE49-F238E27FC236}">
                <a16:creationId xmlns:a16="http://schemas.microsoft.com/office/drawing/2014/main" id="{F0CDD038-636D-4D7C-B659-50E4C67BAB4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005" y="3987428"/>
            <a:ext cx="1109358" cy="2644055"/>
          </a:xfrm>
          <a:prstGeom prst="rect">
            <a:avLst/>
          </a:prstGeom>
        </p:spPr>
      </p:pic>
      <p:pic>
        <p:nvPicPr>
          <p:cNvPr id="51" name="กราฟิก 50">
            <a:extLst>
              <a:ext uri="{FF2B5EF4-FFF2-40B4-BE49-F238E27FC236}">
                <a16:creationId xmlns:a16="http://schemas.microsoft.com/office/drawing/2014/main" id="{ECCE8D99-F962-4B1C-8B40-45C5D319D11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9790138">
            <a:off x="863266" y="3066023"/>
            <a:ext cx="467591" cy="779318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510A4E6-9427-4CB2-AA8A-E11D7844F04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28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C4B1DAD3-797F-4184-B524-0326873D3EA0}"/>
              </a:ext>
            </a:extLst>
          </p:cNvPr>
          <p:cNvGrpSpPr/>
          <p:nvPr/>
        </p:nvGrpSpPr>
        <p:grpSpPr>
          <a:xfrm>
            <a:off x="494852" y="1991152"/>
            <a:ext cx="11256086" cy="1376700"/>
            <a:chOff x="494852" y="1991152"/>
            <a:chExt cx="11256086" cy="137670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BD897E3-1F61-4B19-88F5-24C52AE00A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4852" y="1991152"/>
              <a:ext cx="11184897" cy="1376700"/>
            </a:xfrm>
            <a:prstGeom prst="rect">
              <a:avLst/>
            </a:prstGeom>
          </p:spPr>
        </p:pic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AC19E0BF-6CAB-4290-B7CB-149F8624983A}"/>
                </a:ext>
              </a:extLst>
            </p:cNvPr>
            <p:cNvSpPr/>
            <p:nvPr/>
          </p:nvSpPr>
          <p:spPr>
            <a:xfrm>
              <a:off x="2219857" y="2817327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1,000,000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F985F5CF-415F-47B5-8341-2C8817ACB581}"/>
                </a:ext>
              </a:extLst>
            </p:cNvPr>
            <p:cNvSpPr/>
            <p:nvPr/>
          </p:nvSpPr>
          <p:spPr>
            <a:xfrm>
              <a:off x="3564943" y="2817327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100,000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D3CE19D-C6E3-4AAE-8E42-9B642938FAB0}"/>
                </a:ext>
              </a:extLst>
            </p:cNvPr>
            <p:cNvSpPr/>
            <p:nvPr/>
          </p:nvSpPr>
          <p:spPr>
            <a:xfrm>
              <a:off x="4910029" y="2817327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10,000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5D187E9-BEFA-44F8-ACCE-909751364E88}"/>
                </a:ext>
              </a:extLst>
            </p:cNvPr>
            <p:cNvSpPr/>
            <p:nvPr/>
          </p:nvSpPr>
          <p:spPr>
            <a:xfrm>
              <a:off x="6255115" y="2817327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1,000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824E826D-47A4-4035-92CD-337A14D28F68}"/>
                </a:ext>
              </a:extLst>
            </p:cNvPr>
            <p:cNvSpPr/>
            <p:nvPr/>
          </p:nvSpPr>
          <p:spPr>
            <a:xfrm>
              <a:off x="7600201" y="2817327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100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A5F986FC-8B51-4F88-8EA0-8976DD74E850}"/>
                </a:ext>
              </a:extLst>
            </p:cNvPr>
            <p:cNvSpPr/>
            <p:nvPr/>
          </p:nvSpPr>
          <p:spPr>
            <a:xfrm>
              <a:off x="8945287" y="2817327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987740A-BE51-4E59-9E2B-570B3E59D86E}"/>
                </a:ext>
              </a:extLst>
            </p:cNvPr>
            <p:cNvSpPr/>
            <p:nvPr/>
          </p:nvSpPr>
          <p:spPr>
            <a:xfrm>
              <a:off x="10290370" y="2817327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B9C32DB-1678-4C8A-B79E-4C267AFE45F6}"/>
              </a:ext>
            </a:extLst>
          </p:cNvPr>
          <p:cNvGrpSpPr/>
          <p:nvPr/>
        </p:nvGrpSpPr>
        <p:grpSpPr>
          <a:xfrm>
            <a:off x="9922685" y="3043852"/>
            <a:ext cx="846168" cy="1225414"/>
            <a:chOff x="9890411" y="3263276"/>
            <a:chExt cx="846168" cy="1225414"/>
          </a:xfrm>
        </p:grpSpPr>
        <p:sp>
          <p:nvSpPr>
            <p:cNvPr id="59" name="Arc 58">
              <a:extLst>
                <a:ext uri="{FF2B5EF4-FFF2-40B4-BE49-F238E27FC236}">
                  <a16:creationId xmlns:a16="http://schemas.microsoft.com/office/drawing/2014/main" id="{DF7B24EF-1606-4E0F-922C-A0E9CC077604}"/>
                </a:ext>
              </a:extLst>
            </p:cNvPr>
            <p:cNvSpPr/>
            <p:nvPr/>
          </p:nvSpPr>
          <p:spPr>
            <a:xfrm>
              <a:off x="9989495" y="3263276"/>
              <a:ext cx="648000" cy="648000"/>
            </a:xfrm>
            <a:prstGeom prst="arc">
              <a:avLst>
                <a:gd name="adj1" fmla="val 32833"/>
                <a:gd name="adj2" fmla="val 10953961"/>
              </a:avLst>
            </a:prstGeom>
            <a:ln w="38100" cap="rnd">
              <a:solidFill>
                <a:schemeClr val="tx1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C3291DFA-2551-4B8B-B7C2-55C5CB263EEE}"/>
                </a:ext>
              </a:extLst>
            </p:cNvPr>
            <p:cNvSpPr/>
            <p:nvPr/>
          </p:nvSpPr>
          <p:spPr>
            <a:xfrm>
              <a:off x="9890411" y="3903915"/>
              <a:ext cx="846168" cy="584775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×</a:t>
              </a:r>
              <a:r>
                <a:rPr lang="th-TH" sz="1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</a:t>
              </a:r>
              <a:endParaRPr lang="en-US" sz="32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704283B9-F599-4A31-8D58-BF0B977595D3}"/>
              </a:ext>
            </a:extLst>
          </p:cNvPr>
          <p:cNvGrpSpPr/>
          <p:nvPr/>
        </p:nvGrpSpPr>
        <p:grpSpPr>
          <a:xfrm>
            <a:off x="8556891" y="3035846"/>
            <a:ext cx="846168" cy="1225414"/>
            <a:chOff x="9890411" y="3263276"/>
            <a:chExt cx="846168" cy="1225414"/>
          </a:xfrm>
        </p:grpSpPr>
        <p:sp>
          <p:nvSpPr>
            <p:cNvPr id="62" name="Arc 61">
              <a:extLst>
                <a:ext uri="{FF2B5EF4-FFF2-40B4-BE49-F238E27FC236}">
                  <a16:creationId xmlns:a16="http://schemas.microsoft.com/office/drawing/2014/main" id="{04295453-1B7D-469E-B7F2-F7FD7B376692}"/>
                </a:ext>
              </a:extLst>
            </p:cNvPr>
            <p:cNvSpPr/>
            <p:nvPr/>
          </p:nvSpPr>
          <p:spPr>
            <a:xfrm>
              <a:off x="9989495" y="3263276"/>
              <a:ext cx="648000" cy="648000"/>
            </a:xfrm>
            <a:prstGeom prst="arc">
              <a:avLst>
                <a:gd name="adj1" fmla="val 32833"/>
                <a:gd name="adj2" fmla="val 10953961"/>
              </a:avLst>
            </a:prstGeom>
            <a:ln w="38100" cap="rnd">
              <a:solidFill>
                <a:schemeClr val="tx1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92B1A290-CD10-4DA2-BAB5-30307F25E8F6}"/>
                </a:ext>
              </a:extLst>
            </p:cNvPr>
            <p:cNvSpPr/>
            <p:nvPr/>
          </p:nvSpPr>
          <p:spPr>
            <a:xfrm>
              <a:off x="9890411" y="3903915"/>
              <a:ext cx="846168" cy="584775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×</a:t>
              </a:r>
              <a:r>
                <a:rPr lang="th-TH" sz="1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</a:t>
              </a:r>
              <a:endParaRPr lang="en-US" sz="32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881F99C7-D503-4747-8AF1-14B6F3D42251}"/>
              </a:ext>
            </a:extLst>
          </p:cNvPr>
          <p:cNvGrpSpPr/>
          <p:nvPr/>
        </p:nvGrpSpPr>
        <p:grpSpPr>
          <a:xfrm>
            <a:off x="7223371" y="3027840"/>
            <a:ext cx="846168" cy="1225414"/>
            <a:chOff x="9890411" y="3263276"/>
            <a:chExt cx="846168" cy="1225414"/>
          </a:xfrm>
        </p:grpSpPr>
        <p:sp>
          <p:nvSpPr>
            <p:cNvPr id="65" name="Arc 64">
              <a:extLst>
                <a:ext uri="{FF2B5EF4-FFF2-40B4-BE49-F238E27FC236}">
                  <a16:creationId xmlns:a16="http://schemas.microsoft.com/office/drawing/2014/main" id="{2D8C74B8-6A28-48A3-B07C-E568B68DC5A6}"/>
                </a:ext>
              </a:extLst>
            </p:cNvPr>
            <p:cNvSpPr/>
            <p:nvPr/>
          </p:nvSpPr>
          <p:spPr>
            <a:xfrm>
              <a:off x="9989495" y="3263276"/>
              <a:ext cx="648000" cy="648000"/>
            </a:xfrm>
            <a:prstGeom prst="arc">
              <a:avLst>
                <a:gd name="adj1" fmla="val 32833"/>
                <a:gd name="adj2" fmla="val 10953961"/>
              </a:avLst>
            </a:prstGeom>
            <a:ln w="38100" cap="rnd">
              <a:solidFill>
                <a:schemeClr val="tx1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1CFC09AA-ED49-4C59-B422-7CE9F522BC63}"/>
                </a:ext>
              </a:extLst>
            </p:cNvPr>
            <p:cNvSpPr/>
            <p:nvPr/>
          </p:nvSpPr>
          <p:spPr>
            <a:xfrm>
              <a:off x="9890411" y="3903915"/>
              <a:ext cx="846168" cy="584775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×</a:t>
              </a:r>
              <a:r>
                <a:rPr lang="th-TH" sz="1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</a:t>
              </a:r>
              <a:endParaRPr lang="en-US" sz="32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3A40E0F7-BA1C-4F05-9E09-5EB72C1AA87E}"/>
              </a:ext>
            </a:extLst>
          </p:cNvPr>
          <p:cNvGrpSpPr/>
          <p:nvPr/>
        </p:nvGrpSpPr>
        <p:grpSpPr>
          <a:xfrm>
            <a:off x="5889851" y="3019834"/>
            <a:ext cx="846168" cy="1225414"/>
            <a:chOff x="9890411" y="3263276"/>
            <a:chExt cx="846168" cy="1225414"/>
          </a:xfrm>
        </p:grpSpPr>
        <p:sp>
          <p:nvSpPr>
            <p:cNvPr id="68" name="Arc 67">
              <a:extLst>
                <a:ext uri="{FF2B5EF4-FFF2-40B4-BE49-F238E27FC236}">
                  <a16:creationId xmlns:a16="http://schemas.microsoft.com/office/drawing/2014/main" id="{73B150ED-2822-4901-AADA-7EB4521D35CB}"/>
                </a:ext>
              </a:extLst>
            </p:cNvPr>
            <p:cNvSpPr/>
            <p:nvPr/>
          </p:nvSpPr>
          <p:spPr>
            <a:xfrm>
              <a:off x="9989495" y="3263276"/>
              <a:ext cx="648000" cy="648000"/>
            </a:xfrm>
            <a:prstGeom prst="arc">
              <a:avLst>
                <a:gd name="adj1" fmla="val 32833"/>
                <a:gd name="adj2" fmla="val 10953961"/>
              </a:avLst>
            </a:prstGeom>
            <a:ln w="38100" cap="rnd">
              <a:solidFill>
                <a:schemeClr val="tx1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81958BAD-3859-4782-8CA8-F4E0984D8379}"/>
                </a:ext>
              </a:extLst>
            </p:cNvPr>
            <p:cNvSpPr/>
            <p:nvPr/>
          </p:nvSpPr>
          <p:spPr>
            <a:xfrm>
              <a:off x="9890411" y="3903915"/>
              <a:ext cx="846168" cy="584775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×</a:t>
              </a:r>
              <a:r>
                <a:rPr lang="th-TH" sz="1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</a:t>
              </a:r>
              <a:endParaRPr lang="en-US" sz="32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85D4B21-C372-4085-96D8-BDF8DA836094}"/>
              </a:ext>
            </a:extLst>
          </p:cNvPr>
          <p:cNvGrpSpPr/>
          <p:nvPr/>
        </p:nvGrpSpPr>
        <p:grpSpPr>
          <a:xfrm>
            <a:off x="4556331" y="3011828"/>
            <a:ext cx="846168" cy="1225414"/>
            <a:chOff x="9890411" y="3263276"/>
            <a:chExt cx="846168" cy="1225414"/>
          </a:xfrm>
        </p:grpSpPr>
        <p:sp>
          <p:nvSpPr>
            <p:cNvPr id="71" name="Arc 70">
              <a:extLst>
                <a:ext uri="{FF2B5EF4-FFF2-40B4-BE49-F238E27FC236}">
                  <a16:creationId xmlns:a16="http://schemas.microsoft.com/office/drawing/2014/main" id="{7A7F53D6-B79F-4F24-99BC-7590DCD95D46}"/>
                </a:ext>
              </a:extLst>
            </p:cNvPr>
            <p:cNvSpPr/>
            <p:nvPr/>
          </p:nvSpPr>
          <p:spPr>
            <a:xfrm>
              <a:off x="9989495" y="3263276"/>
              <a:ext cx="648000" cy="648000"/>
            </a:xfrm>
            <a:prstGeom prst="arc">
              <a:avLst>
                <a:gd name="adj1" fmla="val 32833"/>
                <a:gd name="adj2" fmla="val 10953961"/>
              </a:avLst>
            </a:prstGeom>
            <a:ln w="38100" cap="rnd">
              <a:solidFill>
                <a:schemeClr val="tx1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64F4ABF7-94FD-4340-800B-A6D6F4A7B860}"/>
                </a:ext>
              </a:extLst>
            </p:cNvPr>
            <p:cNvSpPr/>
            <p:nvPr/>
          </p:nvSpPr>
          <p:spPr>
            <a:xfrm>
              <a:off x="9890411" y="3903915"/>
              <a:ext cx="846168" cy="584775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×</a:t>
              </a:r>
              <a:r>
                <a:rPr lang="th-TH" sz="1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</a:t>
              </a:r>
              <a:endParaRPr lang="en-US" sz="32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8C49B248-B120-4151-8271-4C64F492277B}"/>
              </a:ext>
            </a:extLst>
          </p:cNvPr>
          <p:cNvGrpSpPr/>
          <p:nvPr/>
        </p:nvGrpSpPr>
        <p:grpSpPr>
          <a:xfrm>
            <a:off x="3222811" y="3003822"/>
            <a:ext cx="846168" cy="1225414"/>
            <a:chOff x="9890411" y="3263276"/>
            <a:chExt cx="846168" cy="1225414"/>
          </a:xfrm>
        </p:grpSpPr>
        <p:sp>
          <p:nvSpPr>
            <p:cNvPr id="74" name="Arc 73">
              <a:extLst>
                <a:ext uri="{FF2B5EF4-FFF2-40B4-BE49-F238E27FC236}">
                  <a16:creationId xmlns:a16="http://schemas.microsoft.com/office/drawing/2014/main" id="{8D84AE28-1AC9-473E-9F26-99C90C2AC3F2}"/>
                </a:ext>
              </a:extLst>
            </p:cNvPr>
            <p:cNvSpPr/>
            <p:nvPr/>
          </p:nvSpPr>
          <p:spPr>
            <a:xfrm>
              <a:off x="9989495" y="3263276"/>
              <a:ext cx="648000" cy="648000"/>
            </a:xfrm>
            <a:prstGeom prst="arc">
              <a:avLst>
                <a:gd name="adj1" fmla="val 32833"/>
                <a:gd name="adj2" fmla="val 10953961"/>
              </a:avLst>
            </a:prstGeom>
            <a:ln w="38100" cap="rnd">
              <a:solidFill>
                <a:schemeClr val="tx1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F9EFAAE0-F5B1-4D98-B97B-3CCAD5CA997C}"/>
                </a:ext>
              </a:extLst>
            </p:cNvPr>
            <p:cNvSpPr/>
            <p:nvPr/>
          </p:nvSpPr>
          <p:spPr>
            <a:xfrm>
              <a:off x="9890411" y="3903915"/>
              <a:ext cx="846168" cy="584775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×</a:t>
              </a:r>
              <a:r>
                <a:rPr lang="th-TH" sz="1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</a:t>
              </a:r>
              <a:endParaRPr lang="en-US" sz="32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3" name="Picture 42">
            <a:extLst>
              <a:ext uri="{FF2B5EF4-FFF2-40B4-BE49-F238E27FC236}">
                <a16:creationId xmlns:a16="http://schemas.microsoft.com/office/drawing/2014/main" id="{DBDEFEE3-3222-4FE4-8A2A-9A61D43E62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026" y="620882"/>
            <a:ext cx="10571380" cy="76206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ED423A1-77FE-4A7F-BFBE-D55B9024391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E6CDA293-D92E-454D-AF4B-C39F62A2739C}"/>
              </a:ext>
            </a:extLst>
          </p:cNvPr>
          <p:cNvGrpSpPr/>
          <p:nvPr/>
        </p:nvGrpSpPr>
        <p:grpSpPr>
          <a:xfrm>
            <a:off x="1351179" y="4614776"/>
            <a:ext cx="9257645" cy="1165457"/>
            <a:chOff x="1497221" y="931434"/>
            <a:chExt cx="9257645" cy="1165457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6464F9DD-68CE-419C-BDE6-207B2404CA30}"/>
                </a:ext>
              </a:extLst>
            </p:cNvPr>
            <p:cNvSpPr/>
            <p:nvPr/>
          </p:nvSpPr>
          <p:spPr>
            <a:xfrm>
              <a:off x="1729218" y="1142784"/>
              <a:ext cx="8992252" cy="954107"/>
            </a:xfrm>
            <a:prstGeom prst="roundRect">
              <a:avLst>
                <a:gd name="adj" fmla="val 24959"/>
              </a:avLst>
            </a:prstGeom>
            <a:solidFill>
              <a:srgbClr val="CFEFFD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5E5026FC-5206-4B17-89AA-4AB33C2ED3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97221" y="931434"/>
              <a:ext cx="627216" cy="627216"/>
            </a:xfrm>
            <a:prstGeom prst="rect">
              <a:avLst/>
            </a:prstGeom>
          </p:spPr>
        </p:pic>
        <p:sp>
          <p:nvSpPr>
            <p:cNvPr id="42" name="Rectangle 8">
              <a:extLst>
                <a:ext uri="{FF2B5EF4-FFF2-40B4-BE49-F238E27FC236}">
                  <a16:creationId xmlns:a16="http://schemas.microsoft.com/office/drawing/2014/main" id="{D2C8869C-A378-4262-B8FA-A80157DD3B9C}"/>
                </a:ext>
              </a:extLst>
            </p:cNvPr>
            <p:cNvSpPr/>
            <p:nvPr/>
          </p:nvSpPr>
          <p:spPr>
            <a:xfrm>
              <a:off x="2023061" y="1402115"/>
              <a:ext cx="873180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หลักทางซ้ายมีค่าประจำหลักเป็น 10 เท่าของค่าประจำหลักของหลักทางขวาที่อยู่ติดกัน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1" name="Picture 4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EBD461B-D204-4EA1-AA36-87DA217C93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72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2893EA1-C15F-4A59-A1BF-7D67F29E85E2}"/>
              </a:ext>
            </a:extLst>
          </p:cNvPr>
          <p:cNvGrpSpPr/>
          <p:nvPr/>
        </p:nvGrpSpPr>
        <p:grpSpPr>
          <a:xfrm>
            <a:off x="440759" y="1342970"/>
            <a:ext cx="11249748" cy="4209789"/>
            <a:chOff x="440759" y="1342970"/>
            <a:chExt cx="11249748" cy="4209789"/>
          </a:xfrm>
        </p:grpSpPr>
        <p:sp>
          <p:nvSpPr>
            <p:cNvPr id="311" name="Rectangle: Rounded Corners 310">
              <a:extLst>
                <a:ext uri="{FF2B5EF4-FFF2-40B4-BE49-F238E27FC236}">
                  <a16:creationId xmlns:a16="http://schemas.microsoft.com/office/drawing/2014/main" id="{31354704-2124-4673-B2F1-31229E64D5DA}"/>
                </a:ext>
              </a:extLst>
            </p:cNvPr>
            <p:cNvSpPr/>
            <p:nvPr/>
          </p:nvSpPr>
          <p:spPr>
            <a:xfrm flipH="1">
              <a:off x="4222772" y="1342970"/>
              <a:ext cx="85938" cy="2230435"/>
            </a:xfrm>
            <a:prstGeom prst="roundRect">
              <a:avLst>
                <a:gd name="adj" fmla="val 50000"/>
              </a:avLst>
            </a:prstGeom>
            <a:solidFill>
              <a:srgbClr val="FF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Rectangle: Rounded Corners 265">
              <a:extLst>
                <a:ext uri="{FF2B5EF4-FFF2-40B4-BE49-F238E27FC236}">
                  <a16:creationId xmlns:a16="http://schemas.microsoft.com/office/drawing/2014/main" id="{DFA95FAC-9187-4768-87A0-9CD9C69560B8}"/>
                </a:ext>
              </a:extLst>
            </p:cNvPr>
            <p:cNvSpPr/>
            <p:nvPr/>
          </p:nvSpPr>
          <p:spPr>
            <a:xfrm flipH="1">
              <a:off x="5534632" y="1342970"/>
              <a:ext cx="85938" cy="2230435"/>
            </a:xfrm>
            <a:prstGeom prst="roundRect">
              <a:avLst>
                <a:gd name="adj" fmla="val 50000"/>
              </a:avLst>
            </a:prstGeom>
            <a:solidFill>
              <a:srgbClr val="FF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Rectangle: Rounded Corners 261">
              <a:extLst>
                <a:ext uri="{FF2B5EF4-FFF2-40B4-BE49-F238E27FC236}">
                  <a16:creationId xmlns:a16="http://schemas.microsoft.com/office/drawing/2014/main" id="{F0285F99-1DD4-490B-8171-2E57AC21160E}"/>
                </a:ext>
              </a:extLst>
            </p:cNvPr>
            <p:cNvSpPr/>
            <p:nvPr/>
          </p:nvSpPr>
          <p:spPr>
            <a:xfrm flipH="1">
              <a:off x="9574783" y="1342970"/>
              <a:ext cx="85938" cy="2230435"/>
            </a:xfrm>
            <a:prstGeom prst="roundRect">
              <a:avLst>
                <a:gd name="adj" fmla="val 50000"/>
              </a:avLst>
            </a:prstGeom>
            <a:solidFill>
              <a:srgbClr val="FF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Rectangle: Rounded Corners 263">
              <a:extLst>
                <a:ext uri="{FF2B5EF4-FFF2-40B4-BE49-F238E27FC236}">
                  <a16:creationId xmlns:a16="http://schemas.microsoft.com/office/drawing/2014/main" id="{5C22652A-6F44-48CC-8894-289F1B9C3B3C}"/>
                </a:ext>
              </a:extLst>
            </p:cNvPr>
            <p:cNvSpPr/>
            <p:nvPr/>
          </p:nvSpPr>
          <p:spPr>
            <a:xfrm flipH="1">
              <a:off x="8217309" y="1342970"/>
              <a:ext cx="85938" cy="2230435"/>
            </a:xfrm>
            <a:prstGeom prst="roundRect">
              <a:avLst>
                <a:gd name="adj" fmla="val 50000"/>
              </a:avLst>
            </a:prstGeom>
            <a:solidFill>
              <a:srgbClr val="FF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Rectangle: Rounded Corners 267">
              <a:extLst>
                <a:ext uri="{FF2B5EF4-FFF2-40B4-BE49-F238E27FC236}">
                  <a16:creationId xmlns:a16="http://schemas.microsoft.com/office/drawing/2014/main" id="{45D9B67A-0D1F-449F-9EEB-C7726AE3B1C0}"/>
                </a:ext>
              </a:extLst>
            </p:cNvPr>
            <p:cNvSpPr/>
            <p:nvPr/>
          </p:nvSpPr>
          <p:spPr>
            <a:xfrm flipH="1">
              <a:off x="2851954" y="1342970"/>
              <a:ext cx="85938" cy="2230435"/>
            </a:xfrm>
            <a:prstGeom prst="roundRect">
              <a:avLst>
                <a:gd name="adj" fmla="val 50000"/>
              </a:avLst>
            </a:prstGeom>
            <a:solidFill>
              <a:srgbClr val="FF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Rectangle: Rounded Corners 262">
              <a:extLst>
                <a:ext uri="{FF2B5EF4-FFF2-40B4-BE49-F238E27FC236}">
                  <a16:creationId xmlns:a16="http://schemas.microsoft.com/office/drawing/2014/main" id="{8CAA4ABC-96BE-4781-8E50-B70F5D0AB6D4}"/>
                </a:ext>
              </a:extLst>
            </p:cNvPr>
            <p:cNvSpPr/>
            <p:nvPr/>
          </p:nvSpPr>
          <p:spPr>
            <a:xfrm flipH="1">
              <a:off x="10911541" y="1342970"/>
              <a:ext cx="85938" cy="2230435"/>
            </a:xfrm>
            <a:prstGeom prst="roundRect">
              <a:avLst>
                <a:gd name="adj" fmla="val 50000"/>
              </a:avLst>
            </a:prstGeom>
            <a:solidFill>
              <a:srgbClr val="FF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Rectangle: Rounded Corners 264">
              <a:extLst>
                <a:ext uri="{FF2B5EF4-FFF2-40B4-BE49-F238E27FC236}">
                  <a16:creationId xmlns:a16="http://schemas.microsoft.com/office/drawing/2014/main" id="{5E8B3805-5DB0-469D-8E7D-8DCFC6511E24}"/>
                </a:ext>
              </a:extLst>
            </p:cNvPr>
            <p:cNvSpPr/>
            <p:nvPr/>
          </p:nvSpPr>
          <p:spPr>
            <a:xfrm flipH="1">
              <a:off x="6870590" y="1342970"/>
              <a:ext cx="85938" cy="2230435"/>
            </a:xfrm>
            <a:prstGeom prst="roundRect">
              <a:avLst>
                <a:gd name="adj" fmla="val 50000"/>
              </a:avLst>
            </a:prstGeom>
            <a:solidFill>
              <a:srgbClr val="FF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C149412-CE0C-48CA-8373-C645A7458B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0759" y="3370281"/>
              <a:ext cx="11185200" cy="2182478"/>
            </a:xfrm>
            <a:prstGeom prst="rect">
              <a:avLst/>
            </a:prstGeom>
          </p:spPr>
        </p:pic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01C4C97A-F875-4918-83E2-D8061A5B87FB}"/>
                </a:ext>
              </a:extLst>
            </p:cNvPr>
            <p:cNvSpPr/>
            <p:nvPr/>
          </p:nvSpPr>
          <p:spPr>
            <a:xfrm>
              <a:off x="2159426" y="4200111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1,000,000</a:t>
              </a:r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E79B7A69-AB59-4644-B15A-84C1AB99C77D}"/>
                </a:ext>
              </a:extLst>
            </p:cNvPr>
            <p:cNvSpPr/>
            <p:nvPr/>
          </p:nvSpPr>
          <p:spPr>
            <a:xfrm>
              <a:off x="3504512" y="4200111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100,000</a:t>
              </a:r>
            </a:p>
          </p:txBody>
        </p:sp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26B58A38-4095-4A73-B81B-402F217FCB98}"/>
                </a:ext>
              </a:extLst>
            </p:cNvPr>
            <p:cNvSpPr/>
            <p:nvPr/>
          </p:nvSpPr>
          <p:spPr>
            <a:xfrm>
              <a:off x="4849598" y="4200111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10,000</a:t>
              </a:r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36918C89-A5C5-4C51-81F9-1EC31A8E2631}"/>
                </a:ext>
              </a:extLst>
            </p:cNvPr>
            <p:cNvSpPr/>
            <p:nvPr/>
          </p:nvSpPr>
          <p:spPr>
            <a:xfrm>
              <a:off x="6194684" y="4200111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1,000</a:t>
              </a:r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174E05EC-FC49-48E2-AD39-D2A5DEC328FF}"/>
                </a:ext>
              </a:extLst>
            </p:cNvPr>
            <p:cNvSpPr/>
            <p:nvPr/>
          </p:nvSpPr>
          <p:spPr>
            <a:xfrm>
              <a:off x="7539770" y="4200111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100</a:t>
              </a:r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47B272F0-F62B-41DE-9C59-47DD11ED33AC}"/>
                </a:ext>
              </a:extLst>
            </p:cNvPr>
            <p:cNvSpPr/>
            <p:nvPr/>
          </p:nvSpPr>
          <p:spPr>
            <a:xfrm>
              <a:off x="8884856" y="4200111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</a:t>
              </a:r>
            </a:p>
          </p:txBody>
        </p:sp>
        <p:sp>
          <p:nvSpPr>
            <p:cNvPr id="212" name="Rectangle 211">
              <a:extLst>
                <a:ext uri="{FF2B5EF4-FFF2-40B4-BE49-F238E27FC236}">
                  <a16:creationId xmlns:a16="http://schemas.microsoft.com/office/drawing/2014/main" id="{0F434E84-578E-4120-B0E0-75AFE76EC8C0}"/>
                </a:ext>
              </a:extLst>
            </p:cNvPr>
            <p:cNvSpPr/>
            <p:nvPr/>
          </p:nvSpPr>
          <p:spPr>
            <a:xfrm>
              <a:off x="10229939" y="4200111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</a:p>
          </p:txBody>
        </p:sp>
      </p:grpSp>
      <p:sp>
        <p:nvSpPr>
          <p:cNvPr id="182" name="Oval 181">
            <a:extLst>
              <a:ext uri="{FF2B5EF4-FFF2-40B4-BE49-F238E27FC236}">
                <a16:creationId xmlns:a16="http://schemas.microsoft.com/office/drawing/2014/main" id="{FB81356B-92BB-4D43-AF95-B4B213D61CD6}"/>
              </a:ext>
            </a:extLst>
          </p:cNvPr>
          <p:cNvSpPr/>
          <p:nvPr/>
        </p:nvSpPr>
        <p:spPr>
          <a:xfrm rot="19990730">
            <a:off x="1912932" y="5874428"/>
            <a:ext cx="361507" cy="191433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6" name="ลูกคิดแถว 10" hidden="1">
            <a:extLst>
              <a:ext uri="{FF2B5EF4-FFF2-40B4-BE49-F238E27FC236}">
                <a16:creationId xmlns:a16="http://schemas.microsoft.com/office/drawing/2014/main" id="{F004C2AA-DC6D-492A-B14C-527E95563508}"/>
              </a:ext>
            </a:extLst>
          </p:cNvPr>
          <p:cNvGrpSpPr/>
          <p:nvPr/>
        </p:nvGrpSpPr>
        <p:grpSpPr>
          <a:xfrm>
            <a:off x="2685398" y="3974803"/>
            <a:ext cx="8595757" cy="216000"/>
            <a:chOff x="2696606" y="3449184"/>
            <a:chExt cx="8595757" cy="216000"/>
          </a:xfrm>
        </p:grpSpPr>
        <p:sp>
          <p:nvSpPr>
            <p:cNvPr id="137" name="ล้าน">
              <a:extLst>
                <a:ext uri="{FF2B5EF4-FFF2-40B4-BE49-F238E27FC236}">
                  <a16:creationId xmlns:a16="http://schemas.microsoft.com/office/drawing/2014/main" id="{AF8058AC-DD34-4A5A-8632-EE25A5C36D2E}"/>
                </a:ext>
              </a:extLst>
            </p:cNvPr>
            <p:cNvSpPr/>
            <p:nvPr/>
          </p:nvSpPr>
          <p:spPr>
            <a:xfrm>
              <a:off x="2696606" y="3449184"/>
              <a:ext cx="540000" cy="216000"/>
            </a:xfrm>
            <a:prstGeom prst="roundRect">
              <a:avLst>
                <a:gd name="adj" fmla="val 50000"/>
              </a:avLst>
            </a:prstGeom>
            <a:solidFill>
              <a:srgbClr val="7030A0"/>
            </a:solidFill>
            <a:ln>
              <a:noFill/>
            </a:ln>
            <a:effectLst>
              <a:outerShdw blurRad="25400" dist="25400" dir="5400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แสน">
              <a:extLst>
                <a:ext uri="{FF2B5EF4-FFF2-40B4-BE49-F238E27FC236}">
                  <a16:creationId xmlns:a16="http://schemas.microsoft.com/office/drawing/2014/main" id="{15C5AE36-BA16-4087-BE9D-80A26471AA22}"/>
                </a:ext>
              </a:extLst>
            </p:cNvPr>
            <p:cNvSpPr/>
            <p:nvPr/>
          </p:nvSpPr>
          <p:spPr>
            <a:xfrm>
              <a:off x="4039232" y="3449184"/>
              <a:ext cx="540000" cy="2160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25400" dist="25400" dir="5400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หมื่น">
              <a:extLst>
                <a:ext uri="{FF2B5EF4-FFF2-40B4-BE49-F238E27FC236}">
                  <a16:creationId xmlns:a16="http://schemas.microsoft.com/office/drawing/2014/main" id="{7BD01B50-EA98-4FF8-9770-235FF0823C77}"/>
                </a:ext>
              </a:extLst>
            </p:cNvPr>
            <p:cNvSpPr/>
            <p:nvPr/>
          </p:nvSpPr>
          <p:spPr>
            <a:xfrm>
              <a:off x="5381858" y="3449184"/>
              <a:ext cx="540000" cy="2160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  <a:effectLst>
              <a:outerShdw blurRad="25400" dist="25400" dir="5400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พัน">
              <a:extLst>
                <a:ext uri="{FF2B5EF4-FFF2-40B4-BE49-F238E27FC236}">
                  <a16:creationId xmlns:a16="http://schemas.microsoft.com/office/drawing/2014/main" id="{89CAA779-6662-4CEE-A31D-0B7D89512A4A}"/>
                </a:ext>
              </a:extLst>
            </p:cNvPr>
            <p:cNvSpPr/>
            <p:nvPr/>
          </p:nvSpPr>
          <p:spPr>
            <a:xfrm>
              <a:off x="6724484" y="3449184"/>
              <a:ext cx="540000" cy="216000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  <a:effectLst>
              <a:outerShdw blurRad="25400" dist="25400" dir="5400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ร้อย">
              <a:extLst>
                <a:ext uri="{FF2B5EF4-FFF2-40B4-BE49-F238E27FC236}">
                  <a16:creationId xmlns:a16="http://schemas.microsoft.com/office/drawing/2014/main" id="{72180D67-D23E-4130-918D-64BB6017B60D}"/>
                </a:ext>
              </a:extLst>
            </p:cNvPr>
            <p:cNvSpPr/>
            <p:nvPr/>
          </p:nvSpPr>
          <p:spPr>
            <a:xfrm>
              <a:off x="8067110" y="3449184"/>
              <a:ext cx="540000" cy="2160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400" dist="25400" dir="5400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สิบ">
              <a:extLst>
                <a:ext uri="{FF2B5EF4-FFF2-40B4-BE49-F238E27FC236}">
                  <a16:creationId xmlns:a16="http://schemas.microsoft.com/office/drawing/2014/main" id="{3820311B-3B5D-4ED0-9782-9D29BC7F20BF}"/>
                </a:ext>
              </a:extLst>
            </p:cNvPr>
            <p:cNvSpPr/>
            <p:nvPr/>
          </p:nvSpPr>
          <p:spPr>
            <a:xfrm>
              <a:off x="9409736" y="3449184"/>
              <a:ext cx="540000" cy="2160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25400" dist="25400" dir="5400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หน่วย">
              <a:extLst>
                <a:ext uri="{FF2B5EF4-FFF2-40B4-BE49-F238E27FC236}">
                  <a16:creationId xmlns:a16="http://schemas.microsoft.com/office/drawing/2014/main" id="{887B648F-F7B6-4084-9190-3370292DB3DF}"/>
                </a:ext>
              </a:extLst>
            </p:cNvPr>
            <p:cNvSpPr/>
            <p:nvPr/>
          </p:nvSpPr>
          <p:spPr>
            <a:xfrm>
              <a:off x="10752363" y="3449184"/>
              <a:ext cx="540000" cy="216000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>
              <a:outerShdw blurRad="25400" dist="25400" dir="5400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2" name="Group 311">
            <a:extLst>
              <a:ext uri="{FF2B5EF4-FFF2-40B4-BE49-F238E27FC236}">
                <a16:creationId xmlns:a16="http://schemas.microsoft.com/office/drawing/2014/main" id="{B9C3B672-BBBB-479A-A5D1-BAAA67BFF9AD}"/>
              </a:ext>
            </a:extLst>
          </p:cNvPr>
          <p:cNvGrpSpPr/>
          <p:nvPr/>
        </p:nvGrpSpPr>
        <p:grpSpPr>
          <a:xfrm>
            <a:off x="3944922" y="3158652"/>
            <a:ext cx="641640" cy="213880"/>
            <a:chOff x="8562976" y="3512403"/>
            <a:chExt cx="828675" cy="276225"/>
          </a:xfrm>
        </p:grpSpPr>
        <p:sp>
          <p:nvSpPr>
            <p:cNvPr id="361" name="Rectangle: Rounded Corners 360">
              <a:extLst>
                <a:ext uri="{FF2B5EF4-FFF2-40B4-BE49-F238E27FC236}">
                  <a16:creationId xmlns:a16="http://schemas.microsoft.com/office/drawing/2014/main" id="{30910F5E-9D8D-4DC2-893B-3F573900828E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955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DED9A09F-346F-4DB8-8822-AC39D9DB450C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3" name="Group 312">
            <a:extLst>
              <a:ext uri="{FF2B5EF4-FFF2-40B4-BE49-F238E27FC236}">
                <a16:creationId xmlns:a16="http://schemas.microsoft.com/office/drawing/2014/main" id="{E98BDA1B-AB7F-4D29-B10F-3C15383C0DC4}"/>
              </a:ext>
            </a:extLst>
          </p:cNvPr>
          <p:cNvGrpSpPr/>
          <p:nvPr/>
        </p:nvGrpSpPr>
        <p:grpSpPr>
          <a:xfrm>
            <a:off x="3944922" y="2945134"/>
            <a:ext cx="641640" cy="213880"/>
            <a:chOff x="8562976" y="3512403"/>
            <a:chExt cx="828675" cy="276225"/>
          </a:xfrm>
        </p:grpSpPr>
        <p:sp>
          <p:nvSpPr>
            <p:cNvPr id="359" name="Rectangle: Rounded Corners 358">
              <a:extLst>
                <a:ext uri="{FF2B5EF4-FFF2-40B4-BE49-F238E27FC236}">
                  <a16:creationId xmlns:a16="http://schemas.microsoft.com/office/drawing/2014/main" id="{BB1A4EFB-8451-4A84-A5FB-8BAF8B45F7FA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955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B003EEC4-A087-4E4A-BF03-A63C92956C7E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4" name="Group 313">
            <a:extLst>
              <a:ext uri="{FF2B5EF4-FFF2-40B4-BE49-F238E27FC236}">
                <a16:creationId xmlns:a16="http://schemas.microsoft.com/office/drawing/2014/main" id="{E68C437A-3556-4EF5-9E71-35EE0550413F}"/>
              </a:ext>
            </a:extLst>
          </p:cNvPr>
          <p:cNvGrpSpPr/>
          <p:nvPr/>
        </p:nvGrpSpPr>
        <p:grpSpPr>
          <a:xfrm>
            <a:off x="3944922" y="2731616"/>
            <a:ext cx="641640" cy="213880"/>
            <a:chOff x="8562976" y="3512403"/>
            <a:chExt cx="828675" cy="276225"/>
          </a:xfrm>
        </p:grpSpPr>
        <p:sp>
          <p:nvSpPr>
            <p:cNvPr id="357" name="Rectangle: Rounded Corners 356">
              <a:extLst>
                <a:ext uri="{FF2B5EF4-FFF2-40B4-BE49-F238E27FC236}">
                  <a16:creationId xmlns:a16="http://schemas.microsoft.com/office/drawing/2014/main" id="{BB1E866B-BBE5-48FD-8B9E-438ED4306036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955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FF63D212-514A-4D37-9D23-A14B20175DE5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5" name="Group 314">
            <a:extLst>
              <a:ext uri="{FF2B5EF4-FFF2-40B4-BE49-F238E27FC236}">
                <a16:creationId xmlns:a16="http://schemas.microsoft.com/office/drawing/2014/main" id="{AA582DF8-D34D-4E16-85BD-75B266AEC291}"/>
              </a:ext>
            </a:extLst>
          </p:cNvPr>
          <p:cNvGrpSpPr/>
          <p:nvPr/>
        </p:nvGrpSpPr>
        <p:grpSpPr>
          <a:xfrm>
            <a:off x="3944922" y="2518097"/>
            <a:ext cx="641640" cy="213880"/>
            <a:chOff x="8562976" y="3512403"/>
            <a:chExt cx="828675" cy="276225"/>
          </a:xfrm>
        </p:grpSpPr>
        <p:sp>
          <p:nvSpPr>
            <p:cNvPr id="355" name="Rectangle: Rounded Corners 354">
              <a:extLst>
                <a:ext uri="{FF2B5EF4-FFF2-40B4-BE49-F238E27FC236}">
                  <a16:creationId xmlns:a16="http://schemas.microsoft.com/office/drawing/2014/main" id="{AA370627-803C-40F0-9105-B8AF3CF20D49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955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926D065E-C63F-4FFF-A5EF-E6B52E106F49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6" name="Group 315">
            <a:extLst>
              <a:ext uri="{FF2B5EF4-FFF2-40B4-BE49-F238E27FC236}">
                <a16:creationId xmlns:a16="http://schemas.microsoft.com/office/drawing/2014/main" id="{FBB730C7-0C02-491F-B1AC-FAE9D35612B9}"/>
              </a:ext>
            </a:extLst>
          </p:cNvPr>
          <p:cNvGrpSpPr/>
          <p:nvPr/>
        </p:nvGrpSpPr>
        <p:grpSpPr>
          <a:xfrm>
            <a:off x="3944922" y="2304579"/>
            <a:ext cx="641640" cy="213880"/>
            <a:chOff x="8562976" y="3512403"/>
            <a:chExt cx="828675" cy="276225"/>
          </a:xfrm>
        </p:grpSpPr>
        <p:sp>
          <p:nvSpPr>
            <p:cNvPr id="353" name="Rectangle: Rounded Corners 352">
              <a:extLst>
                <a:ext uri="{FF2B5EF4-FFF2-40B4-BE49-F238E27FC236}">
                  <a16:creationId xmlns:a16="http://schemas.microsoft.com/office/drawing/2014/main" id="{648B187C-A40A-461F-B753-83C509C9F29A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955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63F3AFF1-A487-4AC9-9C89-26898C7D37F5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7" name="Group 316">
            <a:extLst>
              <a:ext uri="{FF2B5EF4-FFF2-40B4-BE49-F238E27FC236}">
                <a16:creationId xmlns:a16="http://schemas.microsoft.com/office/drawing/2014/main" id="{4547050C-8D13-4E78-BC3A-533DBE5113AF}"/>
              </a:ext>
            </a:extLst>
          </p:cNvPr>
          <p:cNvGrpSpPr/>
          <p:nvPr/>
        </p:nvGrpSpPr>
        <p:grpSpPr>
          <a:xfrm>
            <a:off x="3944922" y="2091061"/>
            <a:ext cx="641640" cy="213880"/>
            <a:chOff x="8562976" y="3512403"/>
            <a:chExt cx="828675" cy="276225"/>
          </a:xfrm>
        </p:grpSpPr>
        <p:sp>
          <p:nvSpPr>
            <p:cNvPr id="351" name="Rectangle: Rounded Corners 350">
              <a:extLst>
                <a:ext uri="{FF2B5EF4-FFF2-40B4-BE49-F238E27FC236}">
                  <a16:creationId xmlns:a16="http://schemas.microsoft.com/office/drawing/2014/main" id="{45343E1A-49F2-47AC-8908-E28197955245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955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2B3C5A53-38C7-46EA-84CB-1EF73E87290F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BFF89CAA-4027-4C9E-B4C4-BEC510481C09}"/>
              </a:ext>
            </a:extLst>
          </p:cNvPr>
          <p:cNvGrpSpPr/>
          <p:nvPr/>
        </p:nvGrpSpPr>
        <p:grpSpPr>
          <a:xfrm>
            <a:off x="3944922" y="1877543"/>
            <a:ext cx="641640" cy="213880"/>
            <a:chOff x="8562976" y="3512403"/>
            <a:chExt cx="828675" cy="276225"/>
          </a:xfrm>
        </p:grpSpPr>
        <p:sp>
          <p:nvSpPr>
            <p:cNvPr id="337" name="Rectangle: Rounded Corners 336">
              <a:extLst>
                <a:ext uri="{FF2B5EF4-FFF2-40B4-BE49-F238E27FC236}">
                  <a16:creationId xmlns:a16="http://schemas.microsoft.com/office/drawing/2014/main" id="{55623C96-44C7-4567-BC9B-7D3F57963993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955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7302C876-9328-4DD2-82AC-C9E864B56062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9" name="Group 318">
            <a:extLst>
              <a:ext uri="{FF2B5EF4-FFF2-40B4-BE49-F238E27FC236}">
                <a16:creationId xmlns:a16="http://schemas.microsoft.com/office/drawing/2014/main" id="{A54A07B7-63FB-40DC-8DEE-0314F628C364}"/>
              </a:ext>
            </a:extLst>
          </p:cNvPr>
          <p:cNvGrpSpPr/>
          <p:nvPr/>
        </p:nvGrpSpPr>
        <p:grpSpPr>
          <a:xfrm>
            <a:off x="3944922" y="1664025"/>
            <a:ext cx="641640" cy="213880"/>
            <a:chOff x="8562976" y="3512403"/>
            <a:chExt cx="828675" cy="276225"/>
          </a:xfrm>
        </p:grpSpPr>
        <p:sp>
          <p:nvSpPr>
            <p:cNvPr id="335" name="Rectangle: Rounded Corners 334">
              <a:extLst>
                <a:ext uri="{FF2B5EF4-FFF2-40B4-BE49-F238E27FC236}">
                  <a16:creationId xmlns:a16="http://schemas.microsoft.com/office/drawing/2014/main" id="{E324A685-D6B0-45C7-85EA-866570F9970E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955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C613B789-3A84-4558-870E-3DB1EBF04DEF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1CA5EFE6-659D-4EB1-B453-5CCF763CFDB7}"/>
              </a:ext>
            </a:extLst>
          </p:cNvPr>
          <p:cNvGrpSpPr/>
          <p:nvPr/>
        </p:nvGrpSpPr>
        <p:grpSpPr>
          <a:xfrm>
            <a:off x="9296933" y="3158652"/>
            <a:ext cx="641640" cy="213880"/>
            <a:chOff x="8562976" y="3512403"/>
            <a:chExt cx="828675" cy="276225"/>
          </a:xfrm>
        </p:grpSpPr>
        <p:sp>
          <p:nvSpPr>
            <p:cNvPr id="260" name="Rectangle: Rounded Corners 259">
              <a:extLst>
                <a:ext uri="{FF2B5EF4-FFF2-40B4-BE49-F238E27FC236}">
                  <a16:creationId xmlns:a16="http://schemas.microsoft.com/office/drawing/2014/main" id="{9FE8D091-2C4C-4F7D-8A03-60BC4778CEEE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D435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421AE9C0-13A2-4463-A582-E451D96D1766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B1F14A41-6796-47E9-B6AA-D4DE7A2962AA}"/>
              </a:ext>
            </a:extLst>
          </p:cNvPr>
          <p:cNvGrpSpPr/>
          <p:nvPr/>
        </p:nvGrpSpPr>
        <p:grpSpPr>
          <a:xfrm>
            <a:off x="9296933" y="2945134"/>
            <a:ext cx="641640" cy="213880"/>
            <a:chOff x="8562976" y="3512403"/>
            <a:chExt cx="828675" cy="276225"/>
          </a:xfrm>
        </p:grpSpPr>
        <p:sp>
          <p:nvSpPr>
            <p:cNvPr id="258" name="Rectangle: Rounded Corners 257">
              <a:extLst>
                <a:ext uri="{FF2B5EF4-FFF2-40B4-BE49-F238E27FC236}">
                  <a16:creationId xmlns:a16="http://schemas.microsoft.com/office/drawing/2014/main" id="{9E17EB62-1843-476B-B1AB-7E539D421D05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D435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7ED20579-0C83-414F-9B44-355A61560DC3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2D02B3A8-9FF9-4014-8B87-D135C57015E8}"/>
              </a:ext>
            </a:extLst>
          </p:cNvPr>
          <p:cNvGrpSpPr/>
          <p:nvPr/>
        </p:nvGrpSpPr>
        <p:grpSpPr>
          <a:xfrm>
            <a:off x="9296933" y="2731616"/>
            <a:ext cx="641640" cy="213880"/>
            <a:chOff x="8562976" y="3512403"/>
            <a:chExt cx="828675" cy="276225"/>
          </a:xfrm>
        </p:grpSpPr>
        <p:sp>
          <p:nvSpPr>
            <p:cNvPr id="256" name="Rectangle: Rounded Corners 255">
              <a:extLst>
                <a:ext uri="{FF2B5EF4-FFF2-40B4-BE49-F238E27FC236}">
                  <a16:creationId xmlns:a16="http://schemas.microsoft.com/office/drawing/2014/main" id="{F1A7CDCE-0841-48FE-80E7-E4D6D7ACC966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D435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131196A0-DC90-48E0-B52F-14E446085463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F1DE94B9-2343-4330-8E81-3EDF3F3B56A8}"/>
              </a:ext>
            </a:extLst>
          </p:cNvPr>
          <p:cNvGrpSpPr/>
          <p:nvPr/>
        </p:nvGrpSpPr>
        <p:grpSpPr>
          <a:xfrm>
            <a:off x="9296933" y="2518097"/>
            <a:ext cx="641640" cy="213880"/>
            <a:chOff x="8562976" y="3512403"/>
            <a:chExt cx="828675" cy="276225"/>
          </a:xfrm>
        </p:grpSpPr>
        <p:sp>
          <p:nvSpPr>
            <p:cNvPr id="254" name="Rectangle: Rounded Corners 253">
              <a:extLst>
                <a:ext uri="{FF2B5EF4-FFF2-40B4-BE49-F238E27FC236}">
                  <a16:creationId xmlns:a16="http://schemas.microsoft.com/office/drawing/2014/main" id="{10A3F4DE-6A22-4BB1-A62E-3C43D1A10864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D435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E265ACDE-5C5F-4605-907F-FC0BDB18E2B9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C374618E-F7FA-486A-AFB4-1644D6C25A56}"/>
              </a:ext>
            </a:extLst>
          </p:cNvPr>
          <p:cNvGrpSpPr/>
          <p:nvPr/>
        </p:nvGrpSpPr>
        <p:grpSpPr>
          <a:xfrm>
            <a:off x="9296933" y="2304579"/>
            <a:ext cx="641640" cy="213880"/>
            <a:chOff x="8562976" y="3512403"/>
            <a:chExt cx="828675" cy="276225"/>
          </a:xfrm>
        </p:grpSpPr>
        <p:sp>
          <p:nvSpPr>
            <p:cNvPr id="252" name="Rectangle: Rounded Corners 251">
              <a:extLst>
                <a:ext uri="{FF2B5EF4-FFF2-40B4-BE49-F238E27FC236}">
                  <a16:creationId xmlns:a16="http://schemas.microsoft.com/office/drawing/2014/main" id="{BD11DC3D-15D4-416C-B274-2D5BE06FDD73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D435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3AA72AD2-18CA-44C9-AD4A-E4623EDC0EBC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ADD048EC-74AB-4A07-BD2B-A6941AFF72C7}"/>
              </a:ext>
            </a:extLst>
          </p:cNvPr>
          <p:cNvGrpSpPr/>
          <p:nvPr/>
        </p:nvGrpSpPr>
        <p:grpSpPr>
          <a:xfrm>
            <a:off x="9296933" y="2091061"/>
            <a:ext cx="641640" cy="213880"/>
            <a:chOff x="8562976" y="3512403"/>
            <a:chExt cx="828675" cy="276225"/>
          </a:xfrm>
        </p:grpSpPr>
        <p:sp>
          <p:nvSpPr>
            <p:cNvPr id="250" name="Rectangle: Rounded Corners 249">
              <a:extLst>
                <a:ext uri="{FF2B5EF4-FFF2-40B4-BE49-F238E27FC236}">
                  <a16:creationId xmlns:a16="http://schemas.microsoft.com/office/drawing/2014/main" id="{6A0EBDDE-EAF7-4917-9F61-D0545945E5CA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D435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EE6B17CB-D428-4592-9D3B-A3DE1359459A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0925DC54-6CB8-485A-9585-31E69F17020D}"/>
              </a:ext>
            </a:extLst>
          </p:cNvPr>
          <p:cNvGrpSpPr/>
          <p:nvPr/>
        </p:nvGrpSpPr>
        <p:grpSpPr>
          <a:xfrm>
            <a:off x="7939458" y="3158652"/>
            <a:ext cx="641640" cy="213880"/>
            <a:chOff x="8562976" y="3512403"/>
            <a:chExt cx="828675" cy="276225"/>
          </a:xfrm>
        </p:grpSpPr>
        <p:sp>
          <p:nvSpPr>
            <p:cNvPr id="240" name="Rectangle: Rounded Corners 239">
              <a:extLst>
                <a:ext uri="{FF2B5EF4-FFF2-40B4-BE49-F238E27FC236}">
                  <a16:creationId xmlns:a16="http://schemas.microsoft.com/office/drawing/2014/main" id="{CB0CFD20-A3F0-40CF-A646-6E07EDC0B5DF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F79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A30C3471-4967-4BCF-B53B-0EFA9AC5AD4F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17AB304C-D1C0-4E0D-9CD5-EEEDA247015C}"/>
              </a:ext>
            </a:extLst>
          </p:cNvPr>
          <p:cNvGrpSpPr/>
          <p:nvPr/>
        </p:nvGrpSpPr>
        <p:grpSpPr>
          <a:xfrm>
            <a:off x="7939458" y="2945134"/>
            <a:ext cx="641640" cy="213880"/>
            <a:chOff x="8562976" y="3512403"/>
            <a:chExt cx="828675" cy="276225"/>
          </a:xfrm>
        </p:grpSpPr>
        <p:sp>
          <p:nvSpPr>
            <p:cNvPr id="238" name="Rectangle: Rounded Corners 237">
              <a:extLst>
                <a:ext uri="{FF2B5EF4-FFF2-40B4-BE49-F238E27FC236}">
                  <a16:creationId xmlns:a16="http://schemas.microsoft.com/office/drawing/2014/main" id="{5B289C51-364C-45AA-BCB9-AEF2F4A75270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F79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04917394-5C50-4DCE-A70A-3C80D37FC940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A1EC630F-F06D-46FF-AC38-A41D2024F6B8}"/>
              </a:ext>
            </a:extLst>
          </p:cNvPr>
          <p:cNvGrpSpPr/>
          <p:nvPr/>
        </p:nvGrpSpPr>
        <p:grpSpPr>
          <a:xfrm>
            <a:off x="7939458" y="2731616"/>
            <a:ext cx="641640" cy="213880"/>
            <a:chOff x="8562976" y="3512403"/>
            <a:chExt cx="828675" cy="276225"/>
          </a:xfrm>
        </p:grpSpPr>
        <p:sp>
          <p:nvSpPr>
            <p:cNvPr id="236" name="Rectangle: Rounded Corners 235">
              <a:extLst>
                <a:ext uri="{FF2B5EF4-FFF2-40B4-BE49-F238E27FC236}">
                  <a16:creationId xmlns:a16="http://schemas.microsoft.com/office/drawing/2014/main" id="{0F84EAC3-A455-4B03-87C4-F5E1CE923690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F79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7D1DCA77-F0FE-434B-B108-CF6E5A5EDDC8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10ED0293-3948-4B92-87D8-108EE9C22F3F}"/>
              </a:ext>
            </a:extLst>
          </p:cNvPr>
          <p:cNvGrpSpPr/>
          <p:nvPr/>
        </p:nvGrpSpPr>
        <p:grpSpPr>
          <a:xfrm>
            <a:off x="2574104" y="3158652"/>
            <a:ext cx="641640" cy="213880"/>
            <a:chOff x="8562976" y="3512403"/>
            <a:chExt cx="828675" cy="276225"/>
          </a:xfrm>
        </p:grpSpPr>
        <p:sp>
          <p:nvSpPr>
            <p:cNvPr id="198" name="Rectangle: Rounded Corners 197">
              <a:extLst>
                <a:ext uri="{FF2B5EF4-FFF2-40B4-BE49-F238E27FC236}">
                  <a16:creationId xmlns:a16="http://schemas.microsoft.com/office/drawing/2014/main" id="{28040AC8-5854-4C1E-BD66-EAD375D9FEB5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548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B1DAF0C4-2BB5-42FD-AACA-1E759F8CF8F0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>
            <a:extLst>
              <a:ext uri="{FF2B5EF4-FFF2-40B4-BE49-F238E27FC236}">
                <a16:creationId xmlns:a16="http://schemas.microsoft.com/office/drawing/2014/main" id="{68513F19-4BF1-430D-8243-B4092B6D578A}"/>
              </a:ext>
            </a:extLst>
          </p:cNvPr>
          <p:cNvGrpSpPr/>
          <p:nvPr/>
        </p:nvGrpSpPr>
        <p:grpSpPr>
          <a:xfrm>
            <a:off x="2574104" y="2945134"/>
            <a:ext cx="641640" cy="213880"/>
            <a:chOff x="8562976" y="3512403"/>
            <a:chExt cx="828675" cy="276225"/>
          </a:xfrm>
        </p:grpSpPr>
        <p:sp>
          <p:nvSpPr>
            <p:cNvPr id="177" name="Rectangle: Rounded Corners 176">
              <a:extLst>
                <a:ext uri="{FF2B5EF4-FFF2-40B4-BE49-F238E27FC236}">
                  <a16:creationId xmlns:a16="http://schemas.microsoft.com/office/drawing/2014/main" id="{71FBBDE3-A961-4032-B10C-AF6BD89966EE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548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2E59033C-1D14-422C-8882-FE33E9D45724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270A43CD-C747-4257-9A84-079518D793F3}"/>
              </a:ext>
            </a:extLst>
          </p:cNvPr>
          <p:cNvGrpSpPr/>
          <p:nvPr/>
        </p:nvGrpSpPr>
        <p:grpSpPr>
          <a:xfrm>
            <a:off x="2574104" y="2731616"/>
            <a:ext cx="641640" cy="213880"/>
            <a:chOff x="8562976" y="3512403"/>
            <a:chExt cx="828675" cy="276225"/>
          </a:xfrm>
        </p:grpSpPr>
        <p:sp>
          <p:nvSpPr>
            <p:cNvPr id="175" name="Rectangle: Rounded Corners 174">
              <a:extLst>
                <a:ext uri="{FF2B5EF4-FFF2-40B4-BE49-F238E27FC236}">
                  <a16:creationId xmlns:a16="http://schemas.microsoft.com/office/drawing/2014/main" id="{558BFDBF-661F-4AC9-AAD4-C2D839C0EEF4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548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ABDD39DD-672B-4617-8975-9306ADF80F93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2" name="Group 171">
            <a:extLst>
              <a:ext uri="{FF2B5EF4-FFF2-40B4-BE49-F238E27FC236}">
                <a16:creationId xmlns:a16="http://schemas.microsoft.com/office/drawing/2014/main" id="{139682D7-B58A-4C7C-87D8-B491C5FC3D30}"/>
              </a:ext>
            </a:extLst>
          </p:cNvPr>
          <p:cNvGrpSpPr/>
          <p:nvPr/>
        </p:nvGrpSpPr>
        <p:grpSpPr>
          <a:xfrm>
            <a:off x="2574104" y="2518097"/>
            <a:ext cx="641640" cy="213880"/>
            <a:chOff x="8562976" y="3512403"/>
            <a:chExt cx="828675" cy="276225"/>
          </a:xfrm>
        </p:grpSpPr>
        <p:sp>
          <p:nvSpPr>
            <p:cNvPr id="173" name="Rectangle: Rounded Corners 172">
              <a:extLst>
                <a:ext uri="{FF2B5EF4-FFF2-40B4-BE49-F238E27FC236}">
                  <a16:creationId xmlns:a16="http://schemas.microsoft.com/office/drawing/2014/main" id="{D376DF32-5194-4380-9C4B-2C7B37655881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548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E2B29E4C-A444-4255-BDB9-76BB5203C672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3" name="Group 322">
            <a:extLst>
              <a:ext uri="{FF2B5EF4-FFF2-40B4-BE49-F238E27FC236}">
                <a16:creationId xmlns:a16="http://schemas.microsoft.com/office/drawing/2014/main" id="{09298091-5418-4BE3-97DA-C097563A92DC}"/>
              </a:ext>
            </a:extLst>
          </p:cNvPr>
          <p:cNvGrpSpPr/>
          <p:nvPr/>
        </p:nvGrpSpPr>
        <p:grpSpPr>
          <a:xfrm>
            <a:off x="10643649" y="2945134"/>
            <a:ext cx="641640" cy="213880"/>
            <a:chOff x="8562976" y="3512403"/>
            <a:chExt cx="828675" cy="276225"/>
          </a:xfrm>
        </p:grpSpPr>
        <p:sp>
          <p:nvSpPr>
            <p:cNvPr id="324" name="Rectangle: Rounded Corners 323">
              <a:extLst>
                <a:ext uri="{FF2B5EF4-FFF2-40B4-BE49-F238E27FC236}">
                  <a16:creationId xmlns:a16="http://schemas.microsoft.com/office/drawing/2014/main" id="{41E9A345-884D-4BFE-B906-2729EC1CF607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FF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0DA97CEB-2E1B-471A-9D1F-E20E7855181C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A5DDABB1-E67B-4DD0-A4C4-135C825E7090}"/>
              </a:ext>
            </a:extLst>
          </p:cNvPr>
          <p:cNvGrpSpPr/>
          <p:nvPr/>
        </p:nvGrpSpPr>
        <p:grpSpPr>
          <a:xfrm>
            <a:off x="10643649" y="2731616"/>
            <a:ext cx="641640" cy="213880"/>
            <a:chOff x="8562976" y="3512403"/>
            <a:chExt cx="828675" cy="276225"/>
          </a:xfrm>
        </p:grpSpPr>
        <p:sp>
          <p:nvSpPr>
            <p:cNvPr id="327" name="Rectangle: Rounded Corners 326">
              <a:extLst>
                <a:ext uri="{FF2B5EF4-FFF2-40B4-BE49-F238E27FC236}">
                  <a16:creationId xmlns:a16="http://schemas.microsoft.com/office/drawing/2014/main" id="{C28F10AB-F672-499B-B79B-3073EFBB9D72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FF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386CD38E-32A3-4EE8-B1B8-AF4594B6AAC5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9" name="Group 328">
            <a:extLst>
              <a:ext uri="{FF2B5EF4-FFF2-40B4-BE49-F238E27FC236}">
                <a16:creationId xmlns:a16="http://schemas.microsoft.com/office/drawing/2014/main" id="{CBE571A6-405D-415B-97A6-75319924A73F}"/>
              </a:ext>
            </a:extLst>
          </p:cNvPr>
          <p:cNvGrpSpPr/>
          <p:nvPr/>
        </p:nvGrpSpPr>
        <p:grpSpPr>
          <a:xfrm>
            <a:off x="10643649" y="2518097"/>
            <a:ext cx="641640" cy="213880"/>
            <a:chOff x="8562976" y="3512403"/>
            <a:chExt cx="828675" cy="276225"/>
          </a:xfrm>
        </p:grpSpPr>
        <p:sp>
          <p:nvSpPr>
            <p:cNvPr id="330" name="Rectangle: Rounded Corners 329">
              <a:extLst>
                <a:ext uri="{FF2B5EF4-FFF2-40B4-BE49-F238E27FC236}">
                  <a16:creationId xmlns:a16="http://schemas.microsoft.com/office/drawing/2014/main" id="{1354E942-CAF6-4E3A-B043-A9FA14E93EF0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FF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227EE89D-BF96-4813-90C6-848731A0CDBA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2" name="Group 331">
            <a:extLst>
              <a:ext uri="{FF2B5EF4-FFF2-40B4-BE49-F238E27FC236}">
                <a16:creationId xmlns:a16="http://schemas.microsoft.com/office/drawing/2014/main" id="{0C4D8946-0A79-42B5-83FE-1C3B3D173205}"/>
              </a:ext>
            </a:extLst>
          </p:cNvPr>
          <p:cNvGrpSpPr/>
          <p:nvPr/>
        </p:nvGrpSpPr>
        <p:grpSpPr>
          <a:xfrm>
            <a:off x="10643649" y="2304579"/>
            <a:ext cx="641640" cy="213880"/>
            <a:chOff x="8562976" y="3512403"/>
            <a:chExt cx="828675" cy="276225"/>
          </a:xfrm>
        </p:grpSpPr>
        <p:sp>
          <p:nvSpPr>
            <p:cNvPr id="333" name="Rectangle: Rounded Corners 332">
              <a:extLst>
                <a:ext uri="{FF2B5EF4-FFF2-40B4-BE49-F238E27FC236}">
                  <a16:creationId xmlns:a16="http://schemas.microsoft.com/office/drawing/2014/main" id="{CDBF2108-EFC3-470F-835B-46814611AE6A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FF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624F389A-0290-4E4D-A544-EC01DA157597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8" name="Group 337">
            <a:extLst>
              <a:ext uri="{FF2B5EF4-FFF2-40B4-BE49-F238E27FC236}">
                <a16:creationId xmlns:a16="http://schemas.microsoft.com/office/drawing/2014/main" id="{F140AD26-165A-497E-B0F8-DB1049E47DD3}"/>
              </a:ext>
            </a:extLst>
          </p:cNvPr>
          <p:cNvGrpSpPr/>
          <p:nvPr/>
        </p:nvGrpSpPr>
        <p:grpSpPr>
          <a:xfrm>
            <a:off x="10643649" y="3158652"/>
            <a:ext cx="641640" cy="213880"/>
            <a:chOff x="8562976" y="3512403"/>
            <a:chExt cx="828675" cy="276225"/>
          </a:xfrm>
        </p:grpSpPr>
        <p:sp>
          <p:nvSpPr>
            <p:cNvPr id="339" name="Rectangle: Rounded Corners 338">
              <a:extLst>
                <a:ext uri="{FF2B5EF4-FFF2-40B4-BE49-F238E27FC236}">
                  <a16:creationId xmlns:a16="http://schemas.microsoft.com/office/drawing/2014/main" id="{BB9F3C60-AA20-4562-9B70-D01C633C410A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FF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CDEE4163-63F4-435E-8D22-5DAE22AD0746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756F11D8-4B67-43F6-A11F-1F4CE156FDC1}"/>
              </a:ext>
            </a:extLst>
          </p:cNvPr>
          <p:cNvGrpSpPr/>
          <p:nvPr/>
        </p:nvGrpSpPr>
        <p:grpSpPr>
          <a:xfrm>
            <a:off x="6592740" y="3158652"/>
            <a:ext cx="641640" cy="213880"/>
            <a:chOff x="8562976" y="3512403"/>
            <a:chExt cx="828675" cy="276225"/>
          </a:xfrm>
        </p:grpSpPr>
        <p:sp>
          <p:nvSpPr>
            <p:cNvPr id="230" name="Rectangle: Rounded Corners 229">
              <a:extLst>
                <a:ext uri="{FF2B5EF4-FFF2-40B4-BE49-F238E27FC236}">
                  <a16:creationId xmlns:a16="http://schemas.microsoft.com/office/drawing/2014/main" id="{4B94B4FD-B3C0-4E25-9110-CD7287C2E4C7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754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9054B64B-BEE1-40BC-A721-1FCA26858E70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548D504D-2B2D-4196-A9D9-5392741C624E}"/>
              </a:ext>
            </a:extLst>
          </p:cNvPr>
          <p:cNvGrpSpPr/>
          <p:nvPr/>
        </p:nvGrpSpPr>
        <p:grpSpPr>
          <a:xfrm>
            <a:off x="6592740" y="2945134"/>
            <a:ext cx="641640" cy="213880"/>
            <a:chOff x="8562976" y="3512403"/>
            <a:chExt cx="828675" cy="276225"/>
          </a:xfrm>
        </p:grpSpPr>
        <p:sp>
          <p:nvSpPr>
            <p:cNvPr id="228" name="Rectangle: Rounded Corners 227">
              <a:extLst>
                <a:ext uri="{FF2B5EF4-FFF2-40B4-BE49-F238E27FC236}">
                  <a16:creationId xmlns:a16="http://schemas.microsoft.com/office/drawing/2014/main" id="{EB5081B6-3E70-47CA-87A7-2F5F137C0779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754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D5E50DC9-0EC5-4954-8F75-5E4CB72BB216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34D78AAA-DB15-4BC1-89B0-0646F2FE4EE6}"/>
              </a:ext>
            </a:extLst>
          </p:cNvPr>
          <p:cNvGrpSpPr/>
          <p:nvPr/>
        </p:nvGrpSpPr>
        <p:grpSpPr>
          <a:xfrm>
            <a:off x="6592740" y="2731616"/>
            <a:ext cx="641640" cy="213880"/>
            <a:chOff x="8562976" y="3512403"/>
            <a:chExt cx="828675" cy="276225"/>
          </a:xfrm>
        </p:grpSpPr>
        <p:sp>
          <p:nvSpPr>
            <p:cNvPr id="226" name="Rectangle: Rounded Corners 225">
              <a:extLst>
                <a:ext uri="{FF2B5EF4-FFF2-40B4-BE49-F238E27FC236}">
                  <a16:creationId xmlns:a16="http://schemas.microsoft.com/office/drawing/2014/main" id="{7A9B51CE-3CE5-4BBB-A010-4BDD7C21284F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754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A7FEFF11-20AC-4D79-8E39-CB1E7B7BFCAC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BCE7736C-ED87-4EF5-B6D8-1D58DAAC74C8}"/>
              </a:ext>
            </a:extLst>
          </p:cNvPr>
          <p:cNvGrpSpPr/>
          <p:nvPr/>
        </p:nvGrpSpPr>
        <p:grpSpPr>
          <a:xfrm>
            <a:off x="6592740" y="2518097"/>
            <a:ext cx="641640" cy="213880"/>
            <a:chOff x="8562976" y="3512403"/>
            <a:chExt cx="828675" cy="276225"/>
          </a:xfrm>
        </p:grpSpPr>
        <p:sp>
          <p:nvSpPr>
            <p:cNvPr id="224" name="Rectangle: Rounded Corners 223">
              <a:extLst>
                <a:ext uri="{FF2B5EF4-FFF2-40B4-BE49-F238E27FC236}">
                  <a16:creationId xmlns:a16="http://schemas.microsoft.com/office/drawing/2014/main" id="{66289C25-38AF-4E2E-9E95-084FDFA7D344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754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53A16047-0A1F-43FD-B2A3-7434E1178937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DCC382C2-2377-4352-BEB1-E4461E97D84A}"/>
              </a:ext>
            </a:extLst>
          </p:cNvPr>
          <p:cNvGrpSpPr/>
          <p:nvPr/>
        </p:nvGrpSpPr>
        <p:grpSpPr>
          <a:xfrm>
            <a:off x="6592740" y="2304579"/>
            <a:ext cx="641640" cy="213880"/>
            <a:chOff x="8562976" y="3512403"/>
            <a:chExt cx="828675" cy="276225"/>
          </a:xfrm>
        </p:grpSpPr>
        <p:sp>
          <p:nvSpPr>
            <p:cNvPr id="222" name="Rectangle: Rounded Corners 221">
              <a:extLst>
                <a:ext uri="{FF2B5EF4-FFF2-40B4-BE49-F238E27FC236}">
                  <a16:creationId xmlns:a16="http://schemas.microsoft.com/office/drawing/2014/main" id="{1FDE3A7E-E5D0-4D09-A202-89A40FF3D162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754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07A05CB6-D0DF-4F37-8AE7-58FEC11F59E5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98642275-A3B8-4854-8025-7628B2F5ACB7}"/>
              </a:ext>
            </a:extLst>
          </p:cNvPr>
          <p:cNvGrpSpPr/>
          <p:nvPr/>
        </p:nvGrpSpPr>
        <p:grpSpPr>
          <a:xfrm>
            <a:off x="6592740" y="2091061"/>
            <a:ext cx="641640" cy="213880"/>
            <a:chOff x="8562976" y="3512403"/>
            <a:chExt cx="828675" cy="276225"/>
          </a:xfrm>
        </p:grpSpPr>
        <p:sp>
          <p:nvSpPr>
            <p:cNvPr id="220" name="Rectangle: Rounded Corners 219">
              <a:extLst>
                <a:ext uri="{FF2B5EF4-FFF2-40B4-BE49-F238E27FC236}">
                  <a16:creationId xmlns:a16="http://schemas.microsoft.com/office/drawing/2014/main" id="{76DD1AF7-2974-4D0F-8326-4310AAFE4A53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754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D71FE9A9-3321-4085-A2F7-CE635F260BDC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341972B2-1B46-4C9D-BCCD-95AEEAD2171F}"/>
              </a:ext>
            </a:extLst>
          </p:cNvPr>
          <p:cNvGrpSpPr/>
          <p:nvPr/>
        </p:nvGrpSpPr>
        <p:grpSpPr>
          <a:xfrm>
            <a:off x="6592740" y="1877543"/>
            <a:ext cx="641640" cy="213880"/>
            <a:chOff x="8562976" y="3512403"/>
            <a:chExt cx="828675" cy="276225"/>
          </a:xfrm>
        </p:grpSpPr>
        <p:sp>
          <p:nvSpPr>
            <p:cNvPr id="218" name="Rectangle: Rounded Corners 217">
              <a:extLst>
                <a:ext uri="{FF2B5EF4-FFF2-40B4-BE49-F238E27FC236}">
                  <a16:creationId xmlns:a16="http://schemas.microsoft.com/office/drawing/2014/main" id="{BDF78E8A-792D-4113-868D-3CD1DCFF37D3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754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3E07FDB0-6899-443E-ABA7-1C0C57D2075D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499C53E9-54A5-4E7D-AB0E-AADC5B177409}"/>
              </a:ext>
            </a:extLst>
          </p:cNvPr>
          <p:cNvGrpSpPr/>
          <p:nvPr/>
        </p:nvGrpSpPr>
        <p:grpSpPr>
          <a:xfrm>
            <a:off x="6592740" y="1664025"/>
            <a:ext cx="641640" cy="213880"/>
            <a:chOff x="8562976" y="3512403"/>
            <a:chExt cx="828675" cy="276225"/>
          </a:xfrm>
        </p:grpSpPr>
        <p:sp>
          <p:nvSpPr>
            <p:cNvPr id="216" name="Rectangle: Rounded Corners 215">
              <a:extLst>
                <a:ext uri="{FF2B5EF4-FFF2-40B4-BE49-F238E27FC236}">
                  <a16:creationId xmlns:a16="http://schemas.microsoft.com/office/drawing/2014/main" id="{0FA19CBD-2A78-45E1-809B-5147AB64D8A5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754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581A1772-4B4A-4726-A5B0-CB2367E1B2C8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341" name="Group 340">
            <a:extLst>
              <a:ext uri="{FF2B5EF4-FFF2-40B4-BE49-F238E27FC236}">
                <a16:creationId xmlns:a16="http://schemas.microsoft.com/office/drawing/2014/main" id="{73EDC971-5145-4BEA-819B-22857BAB299C}"/>
              </a:ext>
            </a:extLst>
          </p:cNvPr>
          <p:cNvGrpSpPr/>
          <p:nvPr/>
        </p:nvGrpSpPr>
        <p:grpSpPr>
          <a:xfrm>
            <a:off x="6592740" y="1449396"/>
            <a:ext cx="641640" cy="213880"/>
            <a:chOff x="8562976" y="3512403"/>
            <a:chExt cx="828675" cy="276225"/>
          </a:xfrm>
        </p:grpSpPr>
        <p:sp>
          <p:nvSpPr>
            <p:cNvPr id="342" name="Rectangle: Rounded Corners 341">
              <a:extLst>
                <a:ext uri="{FF2B5EF4-FFF2-40B4-BE49-F238E27FC236}">
                  <a16:creationId xmlns:a16="http://schemas.microsoft.com/office/drawing/2014/main" id="{BCFDEF90-66BE-4DD1-9B90-D0C4317BCAA4}"/>
                </a:ext>
              </a:extLst>
            </p:cNvPr>
            <p:cNvSpPr/>
            <p:nvPr/>
          </p:nvSpPr>
          <p:spPr>
            <a:xfrm>
              <a:off x="8562976" y="3512403"/>
              <a:ext cx="828675" cy="276225"/>
            </a:xfrm>
            <a:prstGeom prst="roundRect">
              <a:avLst>
                <a:gd name="adj" fmla="val 50000"/>
              </a:avLst>
            </a:prstGeom>
            <a:solidFill>
              <a:srgbClr val="754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75D100AC-E79A-45EC-89A2-D22E156FA727}"/>
                </a:ext>
              </a:extLst>
            </p:cNvPr>
            <p:cNvSpPr/>
            <p:nvPr/>
          </p:nvSpPr>
          <p:spPr>
            <a:xfrm flipH="1" flipV="1">
              <a:off x="8562976" y="3549287"/>
              <a:ext cx="811506" cy="239341"/>
            </a:xfrm>
            <a:custGeom>
              <a:avLst/>
              <a:gdLst>
                <a:gd name="connsiteX0" fmla="*/ 120943 w 811506"/>
                <a:gd name="connsiteY0" fmla="*/ 0 h 239341"/>
                <a:gd name="connsiteX1" fmla="*/ 673393 w 811506"/>
                <a:gd name="connsiteY1" fmla="*/ 0 h 239341"/>
                <a:gd name="connsiteX2" fmla="*/ 811506 w 811506"/>
                <a:gd name="connsiteY2" fmla="*/ 138113 h 239341"/>
                <a:gd name="connsiteX3" fmla="*/ 811505 w 811506"/>
                <a:gd name="connsiteY3" fmla="*/ 138113 h 239341"/>
                <a:gd name="connsiteX4" fmla="*/ 771053 w 811506"/>
                <a:gd name="connsiteY4" fmla="*/ 235774 h 239341"/>
                <a:gd name="connsiteX5" fmla="*/ 765762 w 811506"/>
                <a:gd name="connsiteY5" fmla="*/ 239341 h 239341"/>
                <a:gd name="connsiteX6" fmla="*/ 772078 w 811506"/>
                <a:gd name="connsiteY6" fmla="*/ 229973 h 239341"/>
                <a:gd name="connsiteX7" fmla="*/ 782932 w 811506"/>
                <a:gd name="connsiteY7" fmla="*/ 176213 h 239341"/>
                <a:gd name="connsiteX8" fmla="*/ 782933 w 811506"/>
                <a:gd name="connsiteY8" fmla="*/ 176213 h 239341"/>
                <a:gd name="connsiteX9" fmla="*/ 644820 w 811506"/>
                <a:gd name="connsiteY9" fmla="*/ 38100 h 239341"/>
                <a:gd name="connsiteX10" fmla="*/ 92370 w 811506"/>
                <a:gd name="connsiteY10" fmla="*/ 38100 h 239341"/>
                <a:gd name="connsiteX11" fmla="*/ 38610 w 811506"/>
                <a:gd name="connsiteY11" fmla="*/ 48954 h 239341"/>
                <a:gd name="connsiteX12" fmla="*/ 0 w 811506"/>
                <a:gd name="connsiteY12" fmla="*/ 74985 h 239341"/>
                <a:gd name="connsiteX13" fmla="*/ 23282 w 811506"/>
                <a:gd name="connsiteY13" fmla="*/ 40452 h 239341"/>
                <a:gd name="connsiteX14" fmla="*/ 120943 w 811506"/>
                <a:gd name="connsiteY14" fmla="*/ 0 h 2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506" h="239341">
                  <a:moveTo>
                    <a:pt x="120943" y="0"/>
                  </a:moveTo>
                  <a:lnTo>
                    <a:pt x="673393" y="0"/>
                  </a:lnTo>
                  <a:cubicBezTo>
                    <a:pt x="749671" y="0"/>
                    <a:pt x="811506" y="61835"/>
                    <a:pt x="811506" y="138113"/>
                  </a:cubicBezTo>
                  <a:lnTo>
                    <a:pt x="811505" y="138113"/>
                  </a:lnTo>
                  <a:cubicBezTo>
                    <a:pt x="811505" y="176252"/>
                    <a:pt x="796046" y="210780"/>
                    <a:pt x="771053" y="235774"/>
                  </a:cubicBezTo>
                  <a:lnTo>
                    <a:pt x="765762" y="239341"/>
                  </a:lnTo>
                  <a:lnTo>
                    <a:pt x="772078" y="229973"/>
                  </a:lnTo>
                  <a:cubicBezTo>
                    <a:pt x="779067" y="213449"/>
                    <a:pt x="782932" y="195283"/>
                    <a:pt x="782932" y="176213"/>
                  </a:cubicBezTo>
                  <a:lnTo>
                    <a:pt x="782933" y="176213"/>
                  </a:lnTo>
                  <a:cubicBezTo>
                    <a:pt x="782933" y="99935"/>
                    <a:pt x="721098" y="38100"/>
                    <a:pt x="644820" y="38100"/>
                  </a:cubicBezTo>
                  <a:lnTo>
                    <a:pt x="92370" y="38100"/>
                  </a:lnTo>
                  <a:cubicBezTo>
                    <a:pt x="73301" y="38100"/>
                    <a:pt x="55134" y="41965"/>
                    <a:pt x="38610" y="48954"/>
                  </a:cubicBezTo>
                  <a:lnTo>
                    <a:pt x="0" y="74985"/>
                  </a:lnTo>
                  <a:lnTo>
                    <a:pt x="23282" y="40452"/>
                  </a:lnTo>
                  <a:cubicBezTo>
                    <a:pt x="48276" y="15459"/>
                    <a:pt x="82804" y="0"/>
                    <a:pt x="120943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45" name="Group 244">
            <a:extLst>
              <a:ext uri="{FF2B5EF4-FFF2-40B4-BE49-F238E27FC236}">
                <a16:creationId xmlns:a16="http://schemas.microsoft.com/office/drawing/2014/main" id="{11CE6645-BCC0-413B-8BC8-7640EE063719}"/>
              </a:ext>
            </a:extLst>
          </p:cNvPr>
          <p:cNvGrpSpPr/>
          <p:nvPr/>
        </p:nvGrpSpPr>
        <p:grpSpPr>
          <a:xfrm>
            <a:off x="440759" y="418510"/>
            <a:ext cx="1385144" cy="738664"/>
            <a:chOff x="708174" y="4343100"/>
            <a:chExt cx="1385144" cy="738664"/>
          </a:xfrm>
        </p:grpSpPr>
        <p:sp>
          <p:nvSpPr>
            <p:cNvPr id="246" name="Rectangle: Rounded Corners 245">
              <a:extLst>
                <a:ext uri="{FF2B5EF4-FFF2-40B4-BE49-F238E27FC236}">
                  <a16:creationId xmlns:a16="http://schemas.microsoft.com/office/drawing/2014/main" id="{0D09112F-80D3-49F2-9438-AFA8A397442F}"/>
                </a:ext>
              </a:extLst>
            </p:cNvPr>
            <p:cNvSpPr/>
            <p:nvPr/>
          </p:nvSpPr>
          <p:spPr>
            <a:xfrm>
              <a:off x="708174" y="4448159"/>
              <a:ext cx="1385144" cy="554388"/>
            </a:xfrm>
            <a:prstGeom prst="roundRect">
              <a:avLst>
                <a:gd name="adj" fmla="val 50000"/>
              </a:avLst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47" name="Rectangle 246">
              <a:extLst>
                <a:ext uri="{FF2B5EF4-FFF2-40B4-BE49-F238E27FC236}">
                  <a16:creationId xmlns:a16="http://schemas.microsoft.com/office/drawing/2014/main" id="{83157208-0501-496B-8A75-105FD858FEAB}"/>
                </a:ext>
              </a:extLst>
            </p:cNvPr>
            <p:cNvSpPr/>
            <p:nvPr/>
          </p:nvSpPr>
          <p:spPr>
            <a:xfrm>
              <a:off x="829098" y="4343100"/>
              <a:ext cx="116795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</a:t>
              </a:r>
              <a:endParaRPr lang="en-US" sz="35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D22D9A8-D7AE-4F72-B4E1-EA8C450F8E72}"/>
              </a:ext>
            </a:extLst>
          </p:cNvPr>
          <p:cNvGrpSpPr/>
          <p:nvPr/>
        </p:nvGrpSpPr>
        <p:grpSpPr>
          <a:xfrm>
            <a:off x="1821421" y="5583216"/>
            <a:ext cx="8408518" cy="980600"/>
            <a:chOff x="1821421" y="5583216"/>
            <a:chExt cx="8408518" cy="9806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C682158-300D-4D1C-8E83-FB9E1340F95D}"/>
                </a:ext>
              </a:extLst>
            </p:cNvPr>
            <p:cNvGrpSpPr/>
            <p:nvPr/>
          </p:nvGrpSpPr>
          <p:grpSpPr>
            <a:xfrm>
              <a:off x="1821421" y="5583216"/>
              <a:ext cx="8408518" cy="980600"/>
              <a:chOff x="1821421" y="5540184"/>
              <a:chExt cx="8408518" cy="980600"/>
            </a:xfrm>
          </p:grpSpPr>
          <p:sp>
            <p:nvSpPr>
              <p:cNvPr id="181" name="Rectangle: Rounded Corners 180">
                <a:extLst>
                  <a:ext uri="{FF2B5EF4-FFF2-40B4-BE49-F238E27FC236}">
                    <a16:creationId xmlns:a16="http://schemas.microsoft.com/office/drawing/2014/main" id="{58BE99D8-7AB3-47DC-B345-52CB374C64D5}"/>
                  </a:ext>
                </a:extLst>
              </p:cNvPr>
              <p:cNvSpPr/>
              <p:nvPr/>
            </p:nvSpPr>
            <p:spPr>
              <a:xfrm>
                <a:off x="1821421" y="5774727"/>
                <a:ext cx="8408518" cy="746057"/>
              </a:xfrm>
              <a:prstGeom prst="roundRect">
                <a:avLst>
                  <a:gd name="adj" fmla="val 50000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Isosceles Triangle 3">
                <a:extLst>
                  <a:ext uri="{FF2B5EF4-FFF2-40B4-BE49-F238E27FC236}">
                    <a16:creationId xmlns:a16="http://schemas.microsoft.com/office/drawing/2014/main" id="{086B876B-94AC-4F4F-8116-C468B664CB68}"/>
                  </a:ext>
                </a:extLst>
              </p:cNvPr>
              <p:cNvSpPr/>
              <p:nvPr/>
            </p:nvSpPr>
            <p:spPr>
              <a:xfrm>
                <a:off x="5407807" y="5540184"/>
                <a:ext cx="340158" cy="234543"/>
              </a:xfrm>
              <a:prstGeom prst="triangl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80" name="Picture 179">
              <a:extLst>
                <a:ext uri="{FF2B5EF4-FFF2-40B4-BE49-F238E27FC236}">
                  <a16:creationId xmlns:a16="http://schemas.microsoft.com/office/drawing/2014/main" id="{5CFE8BF6-B5F5-4CE9-A39A-5994EFE51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19200" y="5916307"/>
              <a:ext cx="7553599" cy="646232"/>
            </a:xfrm>
            <a:prstGeom prst="rect">
              <a:avLst/>
            </a:prstGeom>
          </p:spPr>
        </p:pic>
      </p:grpSp>
      <p:pic>
        <p:nvPicPr>
          <p:cNvPr id="179" name="Picture 178">
            <a:extLst>
              <a:ext uri="{FF2B5EF4-FFF2-40B4-BE49-F238E27FC236}">
                <a16:creationId xmlns:a16="http://schemas.microsoft.com/office/drawing/2014/main" id="{F01C9707-09C4-4858-BFDA-38F6691E639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184" name="Rectangle 183">
            <a:extLst>
              <a:ext uri="{FF2B5EF4-FFF2-40B4-BE49-F238E27FC236}">
                <a16:creationId xmlns:a16="http://schemas.microsoft.com/office/drawing/2014/main" id="{B9A36917-6447-49BA-8AA9-63D465BBBDCF}"/>
              </a:ext>
            </a:extLst>
          </p:cNvPr>
          <p:cNvSpPr/>
          <p:nvPr/>
        </p:nvSpPr>
        <p:spPr>
          <a:xfrm>
            <a:off x="2159426" y="5017402"/>
            <a:ext cx="1460568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4,000,000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6102C165-FFD0-4622-90E8-0A370E708B81}"/>
              </a:ext>
            </a:extLst>
          </p:cNvPr>
          <p:cNvSpPr/>
          <p:nvPr/>
        </p:nvSpPr>
        <p:spPr>
          <a:xfrm>
            <a:off x="3504512" y="5017402"/>
            <a:ext cx="1460568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800,000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80ADF1DA-827A-42CC-9BA9-C6D00B4BD339}"/>
              </a:ext>
            </a:extLst>
          </p:cNvPr>
          <p:cNvSpPr/>
          <p:nvPr/>
        </p:nvSpPr>
        <p:spPr>
          <a:xfrm>
            <a:off x="4849598" y="5017402"/>
            <a:ext cx="1460568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0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0DAD2C1-4EE5-4BE4-9672-C3FA34CEBFB2}"/>
              </a:ext>
            </a:extLst>
          </p:cNvPr>
          <p:cNvSpPr/>
          <p:nvPr/>
        </p:nvSpPr>
        <p:spPr>
          <a:xfrm>
            <a:off x="6194684" y="5017402"/>
            <a:ext cx="1460568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9,000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CF5D9F94-2DFC-49A6-ABFB-EF984096360C}"/>
              </a:ext>
            </a:extLst>
          </p:cNvPr>
          <p:cNvSpPr/>
          <p:nvPr/>
        </p:nvSpPr>
        <p:spPr>
          <a:xfrm>
            <a:off x="7539770" y="5017402"/>
            <a:ext cx="1460568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300</a:t>
            </a:r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A6301BE2-28D1-4643-A2FA-5F4DAFC0044A}"/>
              </a:ext>
            </a:extLst>
          </p:cNvPr>
          <p:cNvSpPr/>
          <p:nvPr/>
        </p:nvSpPr>
        <p:spPr>
          <a:xfrm>
            <a:off x="8884856" y="5017402"/>
            <a:ext cx="1460568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60</a:t>
            </a:r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1512C694-6900-4225-94FA-2AF341390A64}"/>
              </a:ext>
            </a:extLst>
          </p:cNvPr>
          <p:cNvSpPr/>
          <p:nvPr/>
        </p:nvSpPr>
        <p:spPr>
          <a:xfrm>
            <a:off x="10229939" y="5017402"/>
            <a:ext cx="1460568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</a:t>
            </a:r>
          </a:p>
        </p:txBody>
      </p:sp>
      <p:sp>
        <p:nvSpPr>
          <p:cNvPr id="271" name="Oval 270">
            <a:extLst>
              <a:ext uri="{FF2B5EF4-FFF2-40B4-BE49-F238E27FC236}">
                <a16:creationId xmlns:a16="http://schemas.microsoft.com/office/drawing/2014/main" id="{035D4FBF-60DB-4460-9D27-11C06723C058}"/>
              </a:ext>
            </a:extLst>
          </p:cNvPr>
          <p:cNvSpPr/>
          <p:nvPr/>
        </p:nvSpPr>
        <p:spPr>
          <a:xfrm>
            <a:off x="2575737" y="439414"/>
            <a:ext cx="638499" cy="638499"/>
          </a:xfrm>
          <a:prstGeom prst="ellipse">
            <a:avLst/>
          </a:prstGeom>
          <a:solidFill>
            <a:srgbClr val="2F528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44000" rIns="72000" rtlCol="0" anchor="ctr"/>
          <a:lstStyle/>
          <a:p>
            <a:pPr algn="ctr"/>
            <a:r>
              <a:rPr lang="th-TH" sz="5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endParaRPr lang="en-US" sz="55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74" name="Oval 273">
            <a:extLst>
              <a:ext uri="{FF2B5EF4-FFF2-40B4-BE49-F238E27FC236}">
                <a16:creationId xmlns:a16="http://schemas.microsoft.com/office/drawing/2014/main" id="{ABA1FAF4-060D-4DB3-B2F4-58C78BA2F142}"/>
              </a:ext>
            </a:extLst>
          </p:cNvPr>
          <p:cNvSpPr/>
          <p:nvPr/>
        </p:nvSpPr>
        <p:spPr>
          <a:xfrm>
            <a:off x="3917187" y="439414"/>
            <a:ext cx="638499" cy="638499"/>
          </a:xfrm>
          <a:prstGeom prst="ellipse">
            <a:avLst/>
          </a:prstGeom>
          <a:solidFill>
            <a:srgbClr val="2F528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44000" rIns="36000" rtlCol="0" anchor="ctr"/>
          <a:lstStyle/>
          <a:p>
            <a:pPr algn="ctr"/>
            <a:r>
              <a:rPr lang="en-US" sz="5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8</a:t>
            </a:r>
          </a:p>
        </p:txBody>
      </p:sp>
      <p:sp>
        <p:nvSpPr>
          <p:cNvPr id="277" name="Oval 276">
            <a:extLst>
              <a:ext uri="{FF2B5EF4-FFF2-40B4-BE49-F238E27FC236}">
                <a16:creationId xmlns:a16="http://schemas.microsoft.com/office/drawing/2014/main" id="{190D5216-62DB-4A5C-AE82-F48F27BC20B1}"/>
              </a:ext>
            </a:extLst>
          </p:cNvPr>
          <p:cNvSpPr/>
          <p:nvPr/>
        </p:nvSpPr>
        <p:spPr>
          <a:xfrm>
            <a:off x="5258637" y="439414"/>
            <a:ext cx="638499" cy="638499"/>
          </a:xfrm>
          <a:prstGeom prst="ellipse">
            <a:avLst/>
          </a:prstGeom>
          <a:solidFill>
            <a:srgbClr val="2F528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44000" rIns="36000" rtlCol="0" anchor="ctr"/>
          <a:lstStyle/>
          <a:p>
            <a:pPr algn="ctr"/>
            <a:r>
              <a:rPr lang="en-US" sz="5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</a:t>
            </a:r>
          </a:p>
        </p:txBody>
      </p:sp>
      <p:sp>
        <p:nvSpPr>
          <p:cNvPr id="280" name="Oval 279">
            <a:extLst>
              <a:ext uri="{FF2B5EF4-FFF2-40B4-BE49-F238E27FC236}">
                <a16:creationId xmlns:a16="http://schemas.microsoft.com/office/drawing/2014/main" id="{E7306D33-5C68-4984-8201-8FEB7B4D9EED}"/>
              </a:ext>
            </a:extLst>
          </p:cNvPr>
          <p:cNvSpPr/>
          <p:nvPr/>
        </p:nvSpPr>
        <p:spPr>
          <a:xfrm>
            <a:off x="6600087" y="439414"/>
            <a:ext cx="638499" cy="638499"/>
          </a:xfrm>
          <a:prstGeom prst="ellipse">
            <a:avLst/>
          </a:prstGeom>
          <a:solidFill>
            <a:srgbClr val="2F528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44000" rIns="36000" rtlCol="0" anchor="ctr"/>
          <a:lstStyle/>
          <a:p>
            <a:pPr algn="ctr"/>
            <a:r>
              <a:rPr lang="en-US" sz="5500" b="1">
                <a:latin typeface="TH Sarabun New" panose="020B0500040200020003" pitchFamily="34" charset="-34"/>
                <a:cs typeface="TH Sarabun New" panose="020B0500040200020003" pitchFamily="34" charset="-34"/>
              </a:rPr>
              <a:t>9</a:t>
            </a:r>
            <a:endParaRPr lang="en-US" sz="55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3" name="Oval 282">
            <a:extLst>
              <a:ext uri="{FF2B5EF4-FFF2-40B4-BE49-F238E27FC236}">
                <a16:creationId xmlns:a16="http://schemas.microsoft.com/office/drawing/2014/main" id="{4E43200C-7698-4A52-A86F-F7C264B06DF1}"/>
              </a:ext>
            </a:extLst>
          </p:cNvPr>
          <p:cNvSpPr/>
          <p:nvPr/>
        </p:nvSpPr>
        <p:spPr>
          <a:xfrm>
            <a:off x="7941537" y="439414"/>
            <a:ext cx="638499" cy="638499"/>
          </a:xfrm>
          <a:prstGeom prst="ellipse">
            <a:avLst/>
          </a:prstGeom>
          <a:solidFill>
            <a:srgbClr val="2F528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44000" rIns="36000" rtlCol="0" anchor="ctr"/>
          <a:lstStyle/>
          <a:p>
            <a:pPr algn="ctr"/>
            <a:r>
              <a:rPr lang="en-US" sz="5500" b="1">
                <a:latin typeface="TH Sarabun New" panose="020B0500040200020003" pitchFamily="34" charset="-34"/>
                <a:cs typeface="TH Sarabun New" panose="020B0500040200020003" pitchFamily="34" charset="-34"/>
              </a:rPr>
              <a:t>3</a:t>
            </a:r>
            <a:endParaRPr lang="en-US" sz="55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6" name="Oval 285">
            <a:extLst>
              <a:ext uri="{FF2B5EF4-FFF2-40B4-BE49-F238E27FC236}">
                <a16:creationId xmlns:a16="http://schemas.microsoft.com/office/drawing/2014/main" id="{216337BD-1C74-4C76-B145-88172D5AB303}"/>
              </a:ext>
            </a:extLst>
          </p:cNvPr>
          <p:cNvSpPr/>
          <p:nvPr/>
        </p:nvSpPr>
        <p:spPr>
          <a:xfrm>
            <a:off x="9282987" y="439414"/>
            <a:ext cx="638499" cy="638499"/>
          </a:xfrm>
          <a:prstGeom prst="ellipse">
            <a:avLst/>
          </a:prstGeom>
          <a:solidFill>
            <a:srgbClr val="2F528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44000" rIns="36000" rtlCol="0" anchor="ctr"/>
          <a:lstStyle/>
          <a:p>
            <a:pPr algn="ctr"/>
            <a:r>
              <a:rPr lang="en-US" sz="5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</a:p>
        </p:txBody>
      </p:sp>
      <p:sp>
        <p:nvSpPr>
          <p:cNvPr id="289" name="Oval 288">
            <a:extLst>
              <a:ext uri="{FF2B5EF4-FFF2-40B4-BE49-F238E27FC236}">
                <a16:creationId xmlns:a16="http://schemas.microsoft.com/office/drawing/2014/main" id="{D82029E8-9643-4F51-860C-7357170FA3B9}"/>
              </a:ext>
            </a:extLst>
          </p:cNvPr>
          <p:cNvSpPr/>
          <p:nvPr/>
        </p:nvSpPr>
        <p:spPr>
          <a:xfrm>
            <a:off x="10624439" y="439414"/>
            <a:ext cx="638499" cy="638499"/>
          </a:xfrm>
          <a:prstGeom prst="ellipse">
            <a:avLst/>
          </a:prstGeom>
          <a:solidFill>
            <a:srgbClr val="2F528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44000" rIns="36000" rtlCol="0" anchor="ctr"/>
          <a:lstStyle/>
          <a:p>
            <a:pPr algn="ctr"/>
            <a:r>
              <a:rPr lang="en-US" sz="5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</a:t>
            </a:r>
          </a:p>
        </p:txBody>
      </p:sp>
      <p:sp>
        <p:nvSpPr>
          <p:cNvPr id="291" name="TextBox 290">
            <a:extLst>
              <a:ext uri="{FF2B5EF4-FFF2-40B4-BE49-F238E27FC236}">
                <a16:creationId xmlns:a16="http://schemas.microsoft.com/office/drawing/2014/main" id="{AE4278F0-F782-4A19-80C1-A705DF40ACC3}"/>
              </a:ext>
            </a:extLst>
          </p:cNvPr>
          <p:cNvSpPr txBox="1"/>
          <p:nvPr/>
        </p:nvSpPr>
        <p:spPr>
          <a:xfrm>
            <a:off x="7517087" y="564185"/>
            <a:ext cx="180000" cy="572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3200" b="1">
                <a:solidFill>
                  <a:schemeClr val="lt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th-TH" sz="8800" dirty="0">
                <a:solidFill>
                  <a:srgbClr val="2F528F"/>
                </a:solidFill>
              </a:rPr>
              <a:t>,</a:t>
            </a:r>
            <a:endParaRPr lang="en-US" sz="8800" dirty="0">
              <a:solidFill>
                <a:srgbClr val="2F528F"/>
              </a:solidFill>
            </a:endParaRPr>
          </a:p>
        </p:txBody>
      </p:sp>
      <p:sp>
        <p:nvSpPr>
          <p:cNvPr id="292" name="TextBox 291">
            <a:extLst>
              <a:ext uri="{FF2B5EF4-FFF2-40B4-BE49-F238E27FC236}">
                <a16:creationId xmlns:a16="http://schemas.microsoft.com/office/drawing/2014/main" id="{3C219989-CA69-4FCA-9FA6-2604688DE385}"/>
              </a:ext>
            </a:extLst>
          </p:cNvPr>
          <p:cNvSpPr txBox="1"/>
          <p:nvPr/>
        </p:nvSpPr>
        <p:spPr>
          <a:xfrm>
            <a:off x="3473118" y="564185"/>
            <a:ext cx="180000" cy="572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3200" b="1">
                <a:solidFill>
                  <a:schemeClr val="lt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th-TH" sz="8800" dirty="0">
                <a:solidFill>
                  <a:srgbClr val="2F528F"/>
                </a:solidFill>
              </a:rPr>
              <a:t>,</a:t>
            </a:r>
            <a:endParaRPr lang="en-US" sz="8800" dirty="0">
              <a:solidFill>
                <a:srgbClr val="2F528F"/>
              </a:solidFill>
            </a:endParaRPr>
          </a:p>
        </p:txBody>
      </p:sp>
      <p:pic>
        <p:nvPicPr>
          <p:cNvPr id="158" name="Picture 15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3E12196-9EB0-4307-9483-11BE068EF6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15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5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50"/>
                            </p:stCondLst>
                            <p:childTnLst>
                              <p:par>
                                <p:cTn id="7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4353B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2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"/>
                            </p:stCondLst>
                            <p:childTnLst>
                              <p:par>
                                <p:cTn id="10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25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5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931E"/>
                                      </p:to>
                                    </p:animClr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 tmFilter="0, 0; .2, .5; .8, .5; 1, 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50" autoRev="1" fill="hold"/>
                                        <p:tgtEl>
                                          <p:spTgt spid="2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000"/>
                            </p:stCondLst>
                            <p:childTnLst>
                              <p:par>
                                <p:cTn id="14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250"/>
                            </p:stCondLst>
                            <p:childTnLst>
                              <p:par>
                                <p:cTn id="15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6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54C24"/>
                                      </p:to>
                                    </p:animClr>
                                    <p:set>
                                      <p:cBhvr>
                                        <p:cTn id="167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 tmFilter="0, 0; .2, .5; .8, .5; 1, 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250" autoRev="1" fill="hold"/>
                                        <p:tgtEl>
                                          <p:spTgt spid="2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00"/>
                            </p:stCondLst>
                            <p:childTnLst>
                              <p:par>
                                <p:cTn id="173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000"/>
                            </p:stCondLst>
                            <p:childTnLst>
                              <p:par>
                                <p:cTn id="17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250"/>
                            </p:stCondLst>
                            <p:childTnLst>
                              <p:par>
                                <p:cTn id="1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500"/>
                            </p:stCondLst>
                            <p:childTnLst>
                              <p:par>
                                <p:cTn id="19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750"/>
                            </p:stCondLst>
                            <p:childTnLst>
                              <p:par>
                                <p:cTn id="19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000"/>
                            </p:stCondLst>
                            <p:childTnLst>
                              <p:par>
                                <p:cTn id="20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250"/>
                            </p:stCondLst>
                            <p:childTnLst>
                              <p:par>
                                <p:cTn id="20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500"/>
                            </p:stCondLst>
                            <p:childTnLst>
                              <p:par>
                                <p:cTn id="2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25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25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5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2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3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9ABE2"/>
                                      </p:to>
                                    </p:animClr>
                                    <p:set>
                                      <p:cBhvr>
                                        <p:cTn id="234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5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 tmFilter="0, 0; .2, .5; .8, .5; 1, 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8" dur="250" autoRev="1" fill="hold"/>
                                        <p:tgtEl>
                                          <p:spTgt spid="2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500"/>
                            </p:stCondLst>
                            <p:childTnLst>
                              <p:par>
                                <p:cTn id="24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6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55BAD"/>
                                      </p:to>
                                    </p:animClr>
                                    <p:set>
                                      <p:cBhvr>
                                        <p:cTn id="247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8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 tmFilter="0, 0; .2, .5; .8, .5; 1, 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1" dur="250" autoRev="1" fill="hold"/>
                                        <p:tgtEl>
                                          <p:spTgt spid="2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500"/>
                            </p:stCondLst>
                            <p:childTnLst>
                              <p:par>
                                <p:cTn id="253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25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25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25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000"/>
                            </p:stCondLst>
                            <p:childTnLst>
                              <p:par>
                                <p:cTn id="2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25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25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5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1250"/>
                            </p:stCondLst>
                            <p:childTnLst>
                              <p:par>
                                <p:cTn id="2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25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25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1500"/>
                            </p:stCondLst>
                            <p:childTnLst>
                              <p:par>
                                <p:cTn id="27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25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2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2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25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25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25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2000"/>
                            </p:stCondLst>
                            <p:childTnLst>
                              <p:par>
                                <p:cTn id="28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25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2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2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2250"/>
                            </p:stCondLst>
                            <p:childTnLst>
                              <p:par>
                                <p:cTn id="28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25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25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2500"/>
                            </p:stCondLst>
                            <p:childTnLst>
                              <p:par>
                                <p:cTn id="29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25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25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25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2750"/>
                            </p:stCondLst>
                            <p:childTnLst>
                              <p:par>
                                <p:cTn id="30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7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8235"/>
                                      </p:to>
                                    </p:animClr>
                                    <p:set>
                                      <p:cBhvr>
                                        <p:cTn id="308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9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 tmFilter="0, 0; .2, .5; .8, .5; 1, 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2" dur="250" autoRev="1" fill="hold"/>
                                        <p:tgtEl>
                                          <p:spTgt spid="2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500"/>
                            </p:stCondLst>
                            <p:childTnLst>
                              <p:par>
                                <p:cTn id="314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7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00"/>
                            </p:stCondLst>
                            <p:childTnLst>
                              <p:par>
                                <p:cTn id="3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250"/>
                            </p:stCondLst>
                            <p:childTnLst>
                              <p:par>
                                <p:cTn id="3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9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5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3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2500"/>
                            </p:stCondLst>
                            <p:childTnLst>
                              <p:par>
                                <p:cTn id="34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/>
      <p:bldP spid="185" grpId="0"/>
      <p:bldP spid="186" grpId="0"/>
      <p:bldP spid="187" grpId="0"/>
      <p:bldP spid="188" grpId="0"/>
      <p:bldP spid="189" grpId="0"/>
      <p:bldP spid="190" grpId="0"/>
      <p:bldP spid="271" grpId="0" animBg="1"/>
      <p:bldP spid="271" grpId="1" animBg="1"/>
      <p:bldP spid="274" grpId="0" animBg="1"/>
      <p:bldP spid="274" grpId="1" animBg="1"/>
      <p:bldP spid="277" grpId="0" animBg="1"/>
      <p:bldP spid="277" grpId="1" animBg="1"/>
      <p:bldP spid="280" grpId="0" animBg="1"/>
      <p:bldP spid="280" grpId="1" animBg="1"/>
      <p:bldP spid="283" grpId="0" animBg="1"/>
      <p:bldP spid="283" grpId="1" animBg="1"/>
      <p:bldP spid="286" grpId="0" animBg="1"/>
      <p:bldP spid="286" grpId="1" animBg="1"/>
      <p:bldP spid="289" grpId="0" animBg="1"/>
      <p:bldP spid="289" grpId="1" animBg="1"/>
      <p:bldP spid="291" grpId="0"/>
      <p:bldP spid="2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คณิตศาสตร์ ป.4 เล่ม1_หลัก ค่าประจำหลัก และค่าของเลขโดดในแต่ละหลัก(ปกใหม่)_resize">
            <a:hlinkClick r:id="" action="ppaction://media"/>
            <a:extLst>
              <a:ext uri="{FF2B5EF4-FFF2-40B4-BE49-F238E27FC236}">
                <a16:creationId xmlns:a16="http://schemas.microsoft.com/office/drawing/2014/main" id="{01AF954F-9728-453A-9486-1930CAFE76B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32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71E22EF-27C6-4A84-AC30-A3B8617A88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678634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42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>
            <a:extLst>
              <a:ext uri="{FF2B5EF4-FFF2-40B4-BE49-F238E27FC236}">
                <a16:creationId xmlns:a16="http://schemas.microsoft.com/office/drawing/2014/main" id="{D87791F5-B100-45C4-BE1D-9981B44BA241}"/>
              </a:ext>
            </a:extLst>
          </p:cNvPr>
          <p:cNvGrpSpPr/>
          <p:nvPr/>
        </p:nvGrpSpPr>
        <p:grpSpPr>
          <a:xfrm>
            <a:off x="440759" y="2607731"/>
            <a:ext cx="11249748" cy="2182478"/>
            <a:chOff x="440759" y="3453796"/>
            <a:chExt cx="11249748" cy="2182478"/>
          </a:xfrm>
        </p:grpSpPr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DD0CFA55-1AD6-46E5-9C72-796435021D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0759" y="3453796"/>
              <a:ext cx="11185200" cy="2182478"/>
            </a:xfrm>
            <a:prstGeom prst="rect">
              <a:avLst/>
            </a:prstGeom>
          </p:spPr>
        </p:pic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FC29D1AA-2A59-4E5F-95CB-11C0D8E7547C}"/>
                </a:ext>
              </a:extLst>
            </p:cNvPr>
            <p:cNvSpPr/>
            <p:nvPr/>
          </p:nvSpPr>
          <p:spPr>
            <a:xfrm>
              <a:off x="2159426" y="4283626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1,000,000</a:t>
              </a: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7F6EFD35-EAD1-45A8-BD16-15FD7CF39977}"/>
                </a:ext>
              </a:extLst>
            </p:cNvPr>
            <p:cNvSpPr/>
            <p:nvPr/>
          </p:nvSpPr>
          <p:spPr>
            <a:xfrm>
              <a:off x="3504512" y="4283626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100,000</a:t>
              </a: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39E53966-1521-4AD0-9B91-AF79246277F8}"/>
                </a:ext>
              </a:extLst>
            </p:cNvPr>
            <p:cNvSpPr/>
            <p:nvPr/>
          </p:nvSpPr>
          <p:spPr>
            <a:xfrm>
              <a:off x="4849598" y="4283626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10,000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9E73E0D-5050-4AA3-98CA-F9DB8389E061}"/>
                </a:ext>
              </a:extLst>
            </p:cNvPr>
            <p:cNvSpPr/>
            <p:nvPr/>
          </p:nvSpPr>
          <p:spPr>
            <a:xfrm>
              <a:off x="6194684" y="4283626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1,000</a:t>
              </a: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C5471198-D88E-436B-8A80-9B0D94BB2A8D}"/>
                </a:ext>
              </a:extLst>
            </p:cNvPr>
            <p:cNvSpPr/>
            <p:nvPr/>
          </p:nvSpPr>
          <p:spPr>
            <a:xfrm>
              <a:off x="7539770" y="4283626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100</a:t>
              </a: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60112A35-7883-4A73-A607-B66BB7490596}"/>
                </a:ext>
              </a:extLst>
            </p:cNvPr>
            <p:cNvSpPr/>
            <p:nvPr/>
          </p:nvSpPr>
          <p:spPr>
            <a:xfrm>
              <a:off x="8884856" y="4283626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</a:t>
              </a: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0401C546-B23D-434A-841D-B18AFEDDD7B6}"/>
                </a:ext>
              </a:extLst>
            </p:cNvPr>
            <p:cNvSpPr/>
            <p:nvPr/>
          </p:nvSpPr>
          <p:spPr>
            <a:xfrm>
              <a:off x="10229939" y="4283626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0BD002CC-B136-447C-B2FA-E23530643B1F}"/>
                </a:ext>
              </a:extLst>
            </p:cNvPr>
            <p:cNvSpPr/>
            <p:nvPr/>
          </p:nvSpPr>
          <p:spPr>
            <a:xfrm>
              <a:off x="2159426" y="5100917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3,000,000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DD6166BE-B6D2-494A-8A51-F4526AAF03A5}"/>
                </a:ext>
              </a:extLst>
            </p:cNvPr>
            <p:cNvSpPr/>
            <p:nvPr/>
          </p:nvSpPr>
          <p:spPr>
            <a:xfrm>
              <a:off x="3504512" y="5100917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700,000</a:t>
              </a: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C50DAB45-33C3-48F5-A627-AE844845227A}"/>
                </a:ext>
              </a:extLst>
            </p:cNvPr>
            <p:cNvSpPr/>
            <p:nvPr/>
          </p:nvSpPr>
          <p:spPr>
            <a:xfrm>
              <a:off x="4849598" y="5100917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2472BB7C-12A1-4C08-AD45-B201F494733C}"/>
                </a:ext>
              </a:extLst>
            </p:cNvPr>
            <p:cNvSpPr/>
            <p:nvPr/>
          </p:nvSpPr>
          <p:spPr>
            <a:xfrm>
              <a:off x="6194684" y="5100917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5,000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BA3DF8C8-889A-4BD7-8C6B-BE63E22188AE}"/>
                </a:ext>
              </a:extLst>
            </p:cNvPr>
            <p:cNvSpPr/>
            <p:nvPr/>
          </p:nvSpPr>
          <p:spPr>
            <a:xfrm>
              <a:off x="7539770" y="5100917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FB1A64EF-1AC7-40E6-B4EE-5838C419D5D4}"/>
                </a:ext>
              </a:extLst>
            </p:cNvPr>
            <p:cNvSpPr/>
            <p:nvPr/>
          </p:nvSpPr>
          <p:spPr>
            <a:xfrm>
              <a:off x="8884856" y="5100917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40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DE385EBE-5CFD-49E6-8AAE-512BB7CE254B}"/>
                </a:ext>
              </a:extLst>
            </p:cNvPr>
            <p:cNvSpPr/>
            <p:nvPr/>
          </p:nvSpPr>
          <p:spPr>
            <a:xfrm>
              <a:off x="10229939" y="5100917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1CAFDD0-0791-45A6-82D8-AB711BD08612}"/>
              </a:ext>
            </a:extLst>
          </p:cNvPr>
          <p:cNvGrpSpPr/>
          <p:nvPr/>
        </p:nvGrpSpPr>
        <p:grpSpPr>
          <a:xfrm>
            <a:off x="2159426" y="4148446"/>
            <a:ext cx="1460568" cy="483210"/>
            <a:chOff x="2159426" y="4148446"/>
            <a:chExt cx="1460568" cy="483210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2ACF309A-52D5-43E0-9E2E-BFD135D92EAB}"/>
                </a:ext>
              </a:extLst>
            </p:cNvPr>
            <p:cNvSpPr/>
            <p:nvPr/>
          </p:nvSpPr>
          <p:spPr>
            <a:xfrm>
              <a:off x="2223836" y="4148446"/>
              <a:ext cx="1333290" cy="483210"/>
            </a:xfrm>
            <a:prstGeom prst="roundRect">
              <a:avLst>
                <a:gd name="adj" fmla="val 50000"/>
              </a:avLst>
            </a:prstGeom>
            <a:solidFill>
              <a:srgbClr val="FF639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E4A71A1F-0B99-482B-A392-98B414B646FA}"/>
                </a:ext>
              </a:extLst>
            </p:cNvPr>
            <p:cNvSpPr/>
            <p:nvPr/>
          </p:nvSpPr>
          <p:spPr>
            <a:xfrm>
              <a:off x="2159426" y="4232198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3,000,000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BE9E28C-032E-4DDD-8843-AA2FA5FE69F6}"/>
              </a:ext>
            </a:extLst>
          </p:cNvPr>
          <p:cNvGrpSpPr/>
          <p:nvPr/>
        </p:nvGrpSpPr>
        <p:grpSpPr>
          <a:xfrm>
            <a:off x="10241860" y="4142809"/>
            <a:ext cx="1460568" cy="484745"/>
            <a:chOff x="10241860" y="4142809"/>
            <a:chExt cx="1460568" cy="484745"/>
          </a:xfrm>
        </p:grpSpPr>
        <p:sp>
          <p:nvSpPr>
            <p:cNvPr id="122" name="Rectangle: Rounded Corners 121">
              <a:extLst>
                <a:ext uri="{FF2B5EF4-FFF2-40B4-BE49-F238E27FC236}">
                  <a16:creationId xmlns:a16="http://schemas.microsoft.com/office/drawing/2014/main" id="{A5045FB2-AE47-4398-B210-93BA676A1ADF}"/>
                </a:ext>
              </a:extLst>
            </p:cNvPr>
            <p:cNvSpPr/>
            <p:nvPr/>
          </p:nvSpPr>
          <p:spPr>
            <a:xfrm>
              <a:off x="10459202" y="4142809"/>
              <a:ext cx="1025884" cy="484745"/>
            </a:xfrm>
            <a:prstGeom prst="roundRect">
              <a:avLst>
                <a:gd name="adj" fmla="val 50000"/>
              </a:avLst>
            </a:prstGeom>
            <a:solidFill>
              <a:srgbClr val="FF639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6117439A-E5B6-4E9F-97F0-C00D36C33138}"/>
                </a:ext>
              </a:extLst>
            </p:cNvPr>
            <p:cNvSpPr/>
            <p:nvPr/>
          </p:nvSpPr>
          <p:spPr>
            <a:xfrm>
              <a:off x="10241860" y="4235802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0B73C73-7FC1-4817-9FCE-7B01B67C49A5}"/>
              </a:ext>
            </a:extLst>
          </p:cNvPr>
          <p:cNvGrpSpPr/>
          <p:nvPr/>
        </p:nvGrpSpPr>
        <p:grpSpPr>
          <a:xfrm>
            <a:off x="2610391" y="5325565"/>
            <a:ext cx="8377066" cy="1160175"/>
            <a:chOff x="2511447" y="4033099"/>
            <a:chExt cx="8377066" cy="116017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1CCD757-1192-4AC4-A35B-5DE9ED7574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1447" y="4033099"/>
              <a:ext cx="8377066" cy="1160175"/>
            </a:xfrm>
            <a:prstGeom prst="rect">
              <a:avLst/>
            </a:prstGeom>
          </p:spPr>
        </p:pic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89349AC2-EEB1-4691-8D56-2EA9CECFC6B5}"/>
                </a:ext>
              </a:extLst>
            </p:cNvPr>
            <p:cNvSpPr/>
            <p:nvPr/>
          </p:nvSpPr>
          <p:spPr>
            <a:xfrm>
              <a:off x="2762302" y="4161436"/>
              <a:ext cx="8059539" cy="901142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จากตาราง เนื่องจาก 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 ไม่เท่ากับ 3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ดังนั้น เลขโดด 3 ในหลักล้าน จึงมีค่าไม่เท่ากับ เลขโดด 3 ในหลักหน่วยค่ะ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BFFA42FE-C8E6-44C8-B485-75E14EAC94A9}"/>
              </a:ext>
            </a:extLst>
          </p:cNvPr>
          <p:cNvGrpSpPr/>
          <p:nvPr/>
        </p:nvGrpSpPr>
        <p:grpSpPr>
          <a:xfrm>
            <a:off x="273094" y="356817"/>
            <a:ext cx="5902899" cy="2043924"/>
            <a:chOff x="273094" y="356817"/>
            <a:chExt cx="5902899" cy="2043924"/>
          </a:xfrm>
        </p:grpSpPr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67DA17DA-F74D-404D-BAAD-9243636B8A05}"/>
                </a:ext>
              </a:extLst>
            </p:cNvPr>
            <p:cNvSpPr/>
            <p:nvPr/>
          </p:nvSpPr>
          <p:spPr>
            <a:xfrm>
              <a:off x="1046260" y="1228966"/>
              <a:ext cx="5129733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เลขโดด 3 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ที่อยู่ในหลักล้านกับหลักหน่วย </a:t>
              </a:r>
              <a:b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มีค่าเท่ากันหรือไม่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084F5C8-1500-4903-83C3-CD90AB9B8AB3}"/>
                </a:ext>
              </a:extLst>
            </p:cNvPr>
            <p:cNvGrpSpPr/>
            <p:nvPr/>
          </p:nvGrpSpPr>
          <p:grpSpPr>
            <a:xfrm>
              <a:off x="273094" y="356817"/>
              <a:ext cx="5516190" cy="2043924"/>
              <a:chOff x="273094" y="356817"/>
              <a:chExt cx="5516190" cy="2043924"/>
            </a:xfrm>
          </p:grpSpPr>
          <p:sp>
            <p:nvSpPr>
              <p:cNvPr id="123" name="Rectangle: Rounded Corners 122">
                <a:extLst>
                  <a:ext uri="{FF2B5EF4-FFF2-40B4-BE49-F238E27FC236}">
                    <a16:creationId xmlns:a16="http://schemas.microsoft.com/office/drawing/2014/main" id="{AA01E827-4C4D-4AEF-A2B1-E489AF91D99B}"/>
                  </a:ext>
                </a:extLst>
              </p:cNvPr>
              <p:cNvSpPr/>
              <p:nvPr/>
            </p:nvSpPr>
            <p:spPr>
              <a:xfrm>
                <a:off x="678494" y="783038"/>
                <a:ext cx="5110790" cy="1617703"/>
              </a:xfrm>
              <a:prstGeom prst="roundRect">
                <a:avLst/>
              </a:prstGeom>
              <a:noFill/>
              <a:ln w="19050">
                <a:solidFill>
                  <a:srgbClr val="E2F0D9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27D14E79-175F-4FC4-B660-C8710C15C7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3094" y="356817"/>
                <a:ext cx="4249280" cy="963251"/>
              </a:xfrm>
              <a:prstGeom prst="rect">
                <a:avLst/>
              </a:prstGeom>
            </p:spPr>
          </p:pic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DC71331-E385-4225-A0D9-F7E2B38C092B}"/>
              </a:ext>
            </a:extLst>
          </p:cNvPr>
          <p:cNvGrpSpPr/>
          <p:nvPr/>
        </p:nvGrpSpPr>
        <p:grpSpPr>
          <a:xfrm>
            <a:off x="6004935" y="1346689"/>
            <a:ext cx="5621024" cy="716304"/>
            <a:chOff x="6004935" y="1346689"/>
            <a:chExt cx="5621024" cy="716304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57D41E20-2A33-4C1A-9BD9-0D223FC25985}"/>
                </a:ext>
              </a:extLst>
            </p:cNvPr>
            <p:cNvGrpSpPr/>
            <p:nvPr/>
          </p:nvGrpSpPr>
          <p:grpSpPr>
            <a:xfrm>
              <a:off x="6004935" y="1366137"/>
              <a:ext cx="5621024" cy="696856"/>
              <a:chOff x="3953218" y="1472233"/>
              <a:chExt cx="5621024" cy="696856"/>
            </a:xfrm>
          </p:grpSpPr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A1457F12-2CC2-4EBA-9459-975C9D48F10D}"/>
                  </a:ext>
                </a:extLst>
              </p:cNvPr>
              <p:cNvGrpSpPr/>
              <p:nvPr/>
            </p:nvGrpSpPr>
            <p:grpSpPr>
              <a:xfrm>
                <a:off x="3953218" y="1472233"/>
                <a:ext cx="638499" cy="651188"/>
                <a:chOff x="645459" y="1567371"/>
                <a:chExt cx="638499" cy="651188"/>
              </a:xfrm>
            </p:grpSpPr>
            <p:sp>
              <p:nvSpPr>
                <p:cNvPr id="118" name="Oval 117">
                  <a:extLst>
                    <a:ext uri="{FF2B5EF4-FFF2-40B4-BE49-F238E27FC236}">
                      <a16:creationId xmlns:a16="http://schemas.microsoft.com/office/drawing/2014/main" id="{D3CD67E2-C43C-4D9B-8D11-C414351C02BF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FF639D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" name="TextBox 118">
                  <a:extLst>
                    <a:ext uri="{FF2B5EF4-FFF2-40B4-BE49-F238E27FC236}">
                      <a16:creationId xmlns:a16="http://schemas.microsoft.com/office/drawing/2014/main" id="{A3205B56-EC05-42B8-9525-758D3024BF54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3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C2CF9AED-2E7F-41C1-B6BC-8F59AF12E5AB}"/>
                  </a:ext>
                </a:extLst>
              </p:cNvPr>
              <p:cNvGrpSpPr/>
              <p:nvPr/>
            </p:nvGrpSpPr>
            <p:grpSpPr>
              <a:xfrm>
                <a:off x="4969599" y="1472233"/>
                <a:ext cx="638499" cy="651188"/>
                <a:chOff x="645459" y="1567371"/>
                <a:chExt cx="638499" cy="651188"/>
              </a:xfrm>
            </p:grpSpPr>
            <p:sp>
              <p:nvSpPr>
                <p:cNvPr id="116" name="Oval 115">
                  <a:extLst>
                    <a:ext uri="{FF2B5EF4-FFF2-40B4-BE49-F238E27FC236}">
                      <a16:creationId xmlns:a16="http://schemas.microsoft.com/office/drawing/2014/main" id="{B4B5705C-F960-4B0C-B4AB-FDAB9F5FEB38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2F528F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TextBox 116">
                  <a:extLst>
                    <a:ext uri="{FF2B5EF4-FFF2-40B4-BE49-F238E27FC236}">
                      <a16:creationId xmlns:a16="http://schemas.microsoft.com/office/drawing/2014/main" id="{0DE5DE7A-667C-4BC9-9808-EA62D66BDF1F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7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355ADF5A-1F2A-494C-BC3D-5E0A868B36EE}"/>
                  </a:ext>
                </a:extLst>
              </p:cNvPr>
              <p:cNvGrpSpPr/>
              <p:nvPr/>
            </p:nvGrpSpPr>
            <p:grpSpPr>
              <a:xfrm>
                <a:off x="5707039" y="1472233"/>
                <a:ext cx="638499" cy="651188"/>
                <a:chOff x="645459" y="1567371"/>
                <a:chExt cx="638499" cy="651188"/>
              </a:xfrm>
            </p:grpSpPr>
            <p:sp>
              <p:nvSpPr>
                <p:cNvPr id="114" name="Oval 113">
                  <a:extLst>
                    <a:ext uri="{FF2B5EF4-FFF2-40B4-BE49-F238E27FC236}">
                      <a16:creationId xmlns:a16="http://schemas.microsoft.com/office/drawing/2014/main" id="{01E388E1-70B3-48CF-B478-4389BFA1A51D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2F528F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TextBox 114">
                  <a:extLst>
                    <a:ext uri="{FF2B5EF4-FFF2-40B4-BE49-F238E27FC236}">
                      <a16:creationId xmlns:a16="http://schemas.microsoft.com/office/drawing/2014/main" id="{3DCD02DB-B498-405E-934B-339AD5ACBCBD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0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49CA48AA-4802-4C48-B076-A3639AB30D50}"/>
                  </a:ext>
                </a:extLst>
              </p:cNvPr>
              <p:cNvGrpSpPr/>
              <p:nvPr/>
            </p:nvGrpSpPr>
            <p:grpSpPr>
              <a:xfrm>
                <a:off x="6444479" y="1472233"/>
                <a:ext cx="638499" cy="651188"/>
                <a:chOff x="645459" y="1567371"/>
                <a:chExt cx="638499" cy="651188"/>
              </a:xfrm>
            </p:grpSpPr>
            <p:sp>
              <p:nvSpPr>
                <p:cNvPr id="112" name="Oval 111">
                  <a:extLst>
                    <a:ext uri="{FF2B5EF4-FFF2-40B4-BE49-F238E27FC236}">
                      <a16:creationId xmlns:a16="http://schemas.microsoft.com/office/drawing/2014/main" id="{871BD9D2-206C-4079-9622-7044ABC302D1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2F528F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TextBox 112">
                  <a:extLst>
                    <a:ext uri="{FF2B5EF4-FFF2-40B4-BE49-F238E27FC236}">
                      <a16:creationId xmlns:a16="http://schemas.microsoft.com/office/drawing/2014/main" id="{743E344D-1B77-4D06-A807-FA31F7F7D597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5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1F1C258C-0BC8-4A3D-9CBB-1D7D9E6092D0}"/>
                  </a:ext>
                </a:extLst>
              </p:cNvPr>
              <p:cNvGrpSpPr/>
              <p:nvPr/>
            </p:nvGrpSpPr>
            <p:grpSpPr>
              <a:xfrm>
                <a:off x="7460860" y="1472233"/>
                <a:ext cx="638499" cy="651188"/>
                <a:chOff x="645459" y="1567371"/>
                <a:chExt cx="638499" cy="651188"/>
              </a:xfrm>
            </p:grpSpPr>
            <p:sp>
              <p:nvSpPr>
                <p:cNvPr id="110" name="Oval 109">
                  <a:extLst>
                    <a:ext uri="{FF2B5EF4-FFF2-40B4-BE49-F238E27FC236}">
                      <a16:creationId xmlns:a16="http://schemas.microsoft.com/office/drawing/2014/main" id="{66C38297-3844-4754-A148-E997B2D9721F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2F528F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TextBox 110">
                  <a:extLst>
                    <a:ext uri="{FF2B5EF4-FFF2-40B4-BE49-F238E27FC236}">
                      <a16:creationId xmlns:a16="http://schemas.microsoft.com/office/drawing/2014/main" id="{E4F7D5B1-EF22-48E0-8FAA-BAC652797110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0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19213436-C737-44D2-B3E4-5EFCAE0A91E8}"/>
                  </a:ext>
                </a:extLst>
              </p:cNvPr>
              <p:cNvGrpSpPr/>
              <p:nvPr/>
            </p:nvGrpSpPr>
            <p:grpSpPr>
              <a:xfrm>
                <a:off x="8198300" y="1472233"/>
                <a:ext cx="638499" cy="651188"/>
                <a:chOff x="645459" y="1567371"/>
                <a:chExt cx="638499" cy="651188"/>
              </a:xfrm>
            </p:grpSpPr>
            <p:sp>
              <p:nvSpPr>
                <p:cNvPr id="108" name="Oval 107">
                  <a:extLst>
                    <a:ext uri="{FF2B5EF4-FFF2-40B4-BE49-F238E27FC236}">
                      <a16:creationId xmlns:a16="http://schemas.microsoft.com/office/drawing/2014/main" id="{9B2E217A-510B-4B0E-9A53-3C815A5F96EF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2F528F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TextBox 108">
                  <a:extLst>
                    <a:ext uri="{FF2B5EF4-FFF2-40B4-BE49-F238E27FC236}">
                      <a16:creationId xmlns:a16="http://schemas.microsoft.com/office/drawing/2014/main" id="{7FCA2086-DC1A-4A4B-8CAD-EFD2092DAA99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4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59C8F4C9-BE45-40AF-A722-3830B6B8FAC2}"/>
                  </a:ext>
                </a:extLst>
              </p:cNvPr>
              <p:cNvGrpSpPr/>
              <p:nvPr/>
            </p:nvGrpSpPr>
            <p:grpSpPr>
              <a:xfrm>
                <a:off x="8935743" y="1472233"/>
                <a:ext cx="638499" cy="651188"/>
                <a:chOff x="645459" y="1567371"/>
                <a:chExt cx="638499" cy="651188"/>
              </a:xfrm>
            </p:grpSpPr>
            <p:sp>
              <p:nvSpPr>
                <p:cNvPr id="106" name="Oval 105">
                  <a:extLst>
                    <a:ext uri="{FF2B5EF4-FFF2-40B4-BE49-F238E27FC236}">
                      <a16:creationId xmlns:a16="http://schemas.microsoft.com/office/drawing/2014/main" id="{2383EB57-829B-41E8-A62E-405A6F13E954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FF639D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7" name="TextBox 106">
                  <a:extLst>
                    <a:ext uri="{FF2B5EF4-FFF2-40B4-BE49-F238E27FC236}">
                      <a16:creationId xmlns:a16="http://schemas.microsoft.com/office/drawing/2014/main" id="{9C59D3E6-BD68-4041-819D-37A18483264A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3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4A314C6B-CF19-471F-81F6-7038FFA458FA}"/>
                  </a:ext>
                </a:extLst>
              </p:cNvPr>
              <p:cNvSpPr txBox="1"/>
              <p:nvPr/>
            </p:nvSpPr>
            <p:spPr>
              <a:xfrm>
                <a:off x="7181919" y="1597004"/>
                <a:ext cx="180000" cy="57208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8800" dirty="0">
                    <a:solidFill>
                      <a:srgbClr val="2F528F"/>
                    </a:solidFill>
                  </a:rPr>
                  <a:t>,</a:t>
                </a:r>
                <a:endParaRPr lang="en-US" sz="8800" dirty="0">
                  <a:solidFill>
                    <a:srgbClr val="2F528F"/>
                  </a:solidFill>
                </a:endParaRP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D2A31327-2593-44B3-83F2-AB336087EF28}"/>
                  </a:ext>
                </a:extLst>
              </p:cNvPr>
              <p:cNvSpPr txBox="1"/>
              <p:nvPr/>
            </p:nvSpPr>
            <p:spPr>
              <a:xfrm>
                <a:off x="4690658" y="1597004"/>
                <a:ext cx="180000" cy="57208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8800" dirty="0">
                    <a:solidFill>
                      <a:srgbClr val="2F528F"/>
                    </a:solidFill>
                  </a:rPr>
                  <a:t>,</a:t>
                </a:r>
                <a:endParaRPr lang="en-US" sz="8800" dirty="0">
                  <a:solidFill>
                    <a:srgbClr val="2F528F"/>
                  </a:solidFill>
                </a:endParaRPr>
              </a:p>
            </p:txBody>
          </p:sp>
        </p:grpSp>
        <p:cxnSp>
          <p:nvCxnSpPr>
            <p:cNvPr id="63" name="Connector: Elbow 62">
              <a:extLst>
                <a:ext uri="{FF2B5EF4-FFF2-40B4-BE49-F238E27FC236}">
                  <a16:creationId xmlns:a16="http://schemas.microsoft.com/office/drawing/2014/main" id="{C623D5A0-62D2-49DD-88DB-C725F67DDD34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815446" y="-1138224"/>
              <a:ext cx="12700" cy="4982525"/>
            </a:xfrm>
            <a:prstGeom prst="bentConnector3">
              <a:avLst>
                <a:gd name="adj1" fmla="val 4930409"/>
              </a:avLst>
            </a:prstGeom>
            <a:ln w="57150">
              <a:solidFill>
                <a:srgbClr val="FF639D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6" name="Picture 55">
            <a:extLst>
              <a:ext uri="{FF2B5EF4-FFF2-40B4-BE49-F238E27FC236}">
                <a16:creationId xmlns:a16="http://schemas.microsoft.com/office/drawing/2014/main" id="{E6F8A9EE-7274-41F4-A61E-F385EAC55AC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46E88027-E9B4-41B7-BC34-C41C48EC36D0}"/>
              </a:ext>
            </a:extLst>
          </p:cNvPr>
          <p:cNvGrpSpPr/>
          <p:nvPr/>
        </p:nvGrpSpPr>
        <p:grpSpPr>
          <a:xfrm>
            <a:off x="678494" y="5011422"/>
            <a:ext cx="1848595" cy="1633342"/>
            <a:chOff x="678494" y="5011422"/>
            <a:chExt cx="1848595" cy="1633342"/>
          </a:xfrm>
        </p:grpSpPr>
        <p:pic>
          <p:nvPicPr>
            <p:cNvPr id="61" name="รูปภาพ 60">
              <a:extLst>
                <a:ext uri="{FF2B5EF4-FFF2-40B4-BE49-F238E27FC236}">
                  <a16:creationId xmlns:a16="http://schemas.microsoft.com/office/drawing/2014/main" id="{53AF92CA-B3AB-4F3E-8637-2246EC804DF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494" y="5084064"/>
              <a:ext cx="1709865" cy="1560700"/>
            </a:xfrm>
            <a:prstGeom prst="rect">
              <a:avLst/>
            </a:prstGeom>
          </p:spPr>
        </p:pic>
        <p:pic>
          <p:nvPicPr>
            <p:cNvPr id="62" name="กราฟิก 61">
              <a:extLst>
                <a:ext uri="{FF2B5EF4-FFF2-40B4-BE49-F238E27FC236}">
                  <a16:creationId xmlns:a16="http://schemas.microsoft.com/office/drawing/2014/main" id="{4316C141-6A5B-4C32-81F1-42CA57F254E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900548" y="5011422"/>
              <a:ext cx="626541" cy="576544"/>
            </a:xfrm>
            <a:prstGeom prst="rect">
              <a:avLst/>
            </a:prstGeom>
          </p:spPr>
        </p:pic>
      </p:grpSp>
      <p:pic>
        <p:nvPicPr>
          <p:cNvPr id="65" name="Picture 6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3AFC7D1-1CD1-4522-B29F-AC508229171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54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roup 95">
            <a:extLst>
              <a:ext uri="{FF2B5EF4-FFF2-40B4-BE49-F238E27FC236}">
                <a16:creationId xmlns:a16="http://schemas.microsoft.com/office/drawing/2014/main" id="{426479F0-F92C-49E6-9527-56E16E19EBD5}"/>
              </a:ext>
            </a:extLst>
          </p:cNvPr>
          <p:cNvGrpSpPr/>
          <p:nvPr/>
        </p:nvGrpSpPr>
        <p:grpSpPr>
          <a:xfrm>
            <a:off x="440759" y="2607731"/>
            <a:ext cx="11249748" cy="2182478"/>
            <a:chOff x="440759" y="3453796"/>
            <a:chExt cx="11249748" cy="2182478"/>
          </a:xfrm>
        </p:grpSpPr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FDDF17E4-0C82-44DD-841D-B7D659FBF7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0759" y="3453796"/>
              <a:ext cx="11185200" cy="2182478"/>
            </a:xfrm>
            <a:prstGeom prst="rect">
              <a:avLst/>
            </a:prstGeom>
          </p:spPr>
        </p:pic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9E7730CB-B1F8-4AB5-B0D7-C3B0CFAEE34F}"/>
                </a:ext>
              </a:extLst>
            </p:cNvPr>
            <p:cNvSpPr/>
            <p:nvPr/>
          </p:nvSpPr>
          <p:spPr>
            <a:xfrm>
              <a:off x="2159426" y="4283626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1,000,000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6949693E-177A-41B5-B2A2-09697C3CCE5C}"/>
                </a:ext>
              </a:extLst>
            </p:cNvPr>
            <p:cNvSpPr/>
            <p:nvPr/>
          </p:nvSpPr>
          <p:spPr>
            <a:xfrm>
              <a:off x="3504512" y="4283626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100,000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5E73BF7C-D36B-4A14-AB41-1146773C0738}"/>
                </a:ext>
              </a:extLst>
            </p:cNvPr>
            <p:cNvSpPr/>
            <p:nvPr/>
          </p:nvSpPr>
          <p:spPr>
            <a:xfrm>
              <a:off x="4849598" y="4283626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10,000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C294819E-69B5-4F43-BC64-28B2DADF5C6B}"/>
                </a:ext>
              </a:extLst>
            </p:cNvPr>
            <p:cNvSpPr/>
            <p:nvPr/>
          </p:nvSpPr>
          <p:spPr>
            <a:xfrm>
              <a:off x="6194684" y="4283626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1,000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BC082B90-22B9-4B02-9585-A42A2F60C323}"/>
                </a:ext>
              </a:extLst>
            </p:cNvPr>
            <p:cNvSpPr/>
            <p:nvPr/>
          </p:nvSpPr>
          <p:spPr>
            <a:xfrm>
              <a:off x="7539770" y="4283626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100</a:t>
              </a: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5828F515-2A93-4E62-974A-054B446F1FD9}"/>
                </a:ext>
              </a:extLst>
            </p:cNvPr>
            <p:cNvSpPr/>
            <p:nvPr/>
          </p:nvSpPr>
          <p:spPr>
            <a:xfrm>
              <a:off x="8884856" y="4283626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3B2844C0-9476-4BE6-BE62-341B4A954D7D}"/>
                </a:ext>
              </a:extLst>
            </p:cNvPr>
            <p:cNvSpPr/>
            <p:nvPr/>
          </p:nvSpPr>
          <p:spPr>
            <a:xfrm>
              <a:off x="10229939" y="4283626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58DC8363-55AA-4339-AB0F-EE8BB3A167B8}"/>
                </a:ext>
              </a:extLst>
            </p:cNvPr>
            <p:cNvSpPr/>
            <p:nvPr/>
          </p:nvSpPr>
          <p:spPr>
            <a:xfrm>
              <a:off x="2159426" y="5100917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3,000,000</a:t>
              </a: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117432E7-4DE2-493D-8F71-D0EDF9F94CCD}"/>
                </a:ext>
              </a:extLst>
            </p:cNvPr>
            <p:cNvSpPr/>
            <p:nvPr/>
          </p:nvSpPr>
          <p:spPr>
            <a:xfrm>
              <a:off x="3504512" y="5100917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700,000</a:t>
              </a: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37F92F39-B72C-4EC8-8298-1BE0667914C7}"/>
                </a:ext>
              </a:extLst>
            </p:cNvPr>
            <p:cNvSpPr/>
            <p:nvPr/>
          </p:nvSpPr>
          <p:spPr>
            <a:xfrm>
              <a:off x="4849598" y="5100917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63D0A436-C061-405F-B059-BC7B0BB863AB}"/>
                </a:ext>
              </a:extLst>
            </p:cNvPr>
            <p:cNvSpPr/>
            <p:nvPr/>
          </p:nvSpPr>
          <p:spPr>
            <a:xfrm>
              <a:off x="6194684" y="5100917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5,000</a:t>
              </a: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D5EFCC5D-F55F-47AD-837A-1E59D495082B}"/>
                </a:ext>
              </a:extLst>
            </p:cNvPr>
            <p:cNvSpPr/>
            <p:nvPr/>
          </p:nvSpPr>
          <p:spPr>
            <a:xfrm>
              <a:off x="7539770" y="5100917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3B65AAAA-F368-46E5-AEE5-47E09DB79B56}"/>
                </a:ext>
              </a:extLst>
            </p:cNvPr>
            <p:cNvSpPr/>
            <p:nvPr/>
          </p:nvSpPr>
          <p:spPr>
            <a:xfrm>
              <a:off x="8884856" y="5100917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40</a:t>
              </a: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8420AB72-2C3C-4B54-9A26-F57F52A5432B}"/>
                </a:ext>
              </a:extLst>
            </p:cNvPr>
            <p:cNvSpPr/>
            <p:nvPr/>
          </p:nvSpPr>
          <p:spPr>
            <a:xfrm>
              <a:off x="10229939" y="5100917"/>
              <a:ext cx="146056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11BB1873-8B23-48D1-99BB-61A5BB8011B7}"/>
              </a:ext>
            </a:extLst>
          </p:cNvPr>
          <p:cNvGrpSpPr/>
          <p:nvPr/>
        </p:nvGrpSpPr>
        <p:grpSpPr>
          <a:xfrm>
            <a:off x="7766763" y="4142809"/>
            <a:ext cx="1025884" cy="484745"/>
            <a:chOff x="10459202" y="4142809"/>
            <a:chExt cx="1025884" cy="484745"/>
          </a:xfrm>
        </p:grpSpPr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8AE2B29F-843B-46B7-A0D8-462DED601D14}"/>
                </a:ext>
              </a:extLst>
            </p:cNvPr>
            <p:cNvSpPr/>
            <p:nvPr/>
          </p:nvSpPr>
          <p:spPr>
            <a:xfrm>
              <a:off x="10459202" y="4142809"/>
              <a:ext cx="1025884" cy="484745"/>
            </a:xfrm>
            <a:prstGeom prst="roundRect">
              <a:avLst>
                <a:gd name="adj" fmla="val 50000"/>
              </a:avLst>
            </a:prstGeom>
            <a:solidFill>
              <a:srgbClr val="955BA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378E79C8-6186-48BF-9447-C0E4C224C0A9}"/>
                </a:ext>
              </a:extLst>
            </p:cNvPr>
            <p:cNvSpPr/>
            <p:nvPr/>
          </p:nvSpPr>
          <p:spPr>
            <a:xfrm>
              <a:off x="10459202" y="4235802"/>
              <a:ext cx="1017586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8F765D98-AB74-456C-9852-A692CD608404}"/>
              </a:ext>
            </a:extLst>
          </p:cNvPr>
          <p:cNvGrpSpPr/>
          <p:nvPr/>
        </p:nvGrpSpPr>
        <p:grpSpPr>
          <a:xfrm>
            <a:off x="5063026" y="4142809"/>
            <a:ext cx="1025884" cy="484745"/>
            <a:chOff x="10459202" y="4142809"/>
            <a:chExt cx="1025884" cy="484745"/>
          </a:xfrm>
        </p:grpSpPr>
        <p:sp>
          <p:nvSpPr>
            <p:cNvPr id="133" name="Rectangle: Rounded Corners 132">
              <a:extLst>
                <a:ext uri="{FF2B5EF4-FFF2-40B4-BE49-F238E27FC236}">
                  <a16:creationId xmlns:a16="http://schemas.microsoft.com/office/drawing/2014/main" id="{9EFF8F35-F677-445D-A64F-F546660F4618}"/>
                </a:ext>
              </a:extLst>
            </p:cNvPr>
            <p:cNvSpPr/>
            <p:nvPr/>
          </p:nvSpPr>
          <p:spPr>
            <a:xfrm>
              <a:off x="10459202" y="4142809"/>
              <a:ext cx="1025884" cy="484745"/>
            </a:xfrm>
            <a:prstGeom prst="roundRect">
              <a:avLst>
                <a:gd name="adj" fmla="val 50000"/>
              </a:avLst>
            </a:prstGeom>
            <a:solidFill>
              <a:srgbClr val="955BA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9DF4C186-DE81-4C7C-A2D2-D1E740D536B3}"/>
                </a:ext>
              </a:extLst>
            </p:cNvPr>
            <p:cNvSpPr/>
            <p:nvPr/>
          </p:nvSpPr>
          <p:spPr>
            <a:xfrm>
              <a:off x="10459202" y="4235802"/>
              <a:ext cx="1017586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560C86C-BF3E-4C9E-9DD2-B41D0F5B6D37}"/>
              </a:ext>
            </a:extLst>
          </p:cNvPr>
          <p:cNvGrpSpPr/>
          <p:nvPr/>
        </p:nvGrpSpPr>
        <p:grpSpPr>
          <a:xfrm>
            <a:off x="1325974" y="5313285"/>
            <a:ext cx="7659549" cy="1159283"/>
            <a:chOff x="1409701" y="3749212"/>
            <a:chExt cx="7659549" cy="115928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3D48B9D-70E5-4F83-AFAA-1A1114BE0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09701" y="3749212"/>
              <a:ext cx="7659549" cy="1159283"/>
            </a:xfrm>
            <a:prstGeom prst="rect">
              <a:avLst/>
            </a:prstGeom>
          </p:spPr>
        </p:pic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761753CE-586C-445F-99EA-3FC198279535}"/>
                </a:ext>
              </a:extLst>
            </p:cNvPr>
            <p:cNvSpPr/>
            <p:nvPr/>
          </p:nvSpPr>
          <p:spPr>
            <a:xfrm>
              <a:off x="1659457" y="3898534"/>
              <a:ext cx="7061474" cy="901142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ไม่ว่าเลขโดด 0 อยู่ในหลักใดก็ตาม 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จะมีค่าเท่ากับ 0 เสมอ</a:t>
              </a:r>
            </a:p>
            <a:p>
              <a:pPr algn="ctr"/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ดังนั้น เลขโดด 0 ที่อยู่ในหลักหมื่นกับหลักร้อย จึงมีค่าเท่ากันครับ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CDFBB5BC-591A-42D9-86E3-9A3D857FD2CD}"/>
              </a:ext>
            </a:extLst>
          </p:cNvPr>
          <p:cNvGrpSpPr/>
          <p:nvPr/>
        </p:nvGrpSpPr>
        <p:grpSpPr>
          <a:xfrm>
            <a:off x="273094" y="356817"/>
            <a:ext cx="5894072" cy="2043924"/>
            <a:chOff x="273094" y="356817"/>
            <a:chExt cx="5894072" cy="2043924"/>
          </a:xfrm>
        </p:grpSpPr>
        <p:sp>
          <p:nvSpPr>
            <p:cNvPr id="123" name="Rectangle: Rounded Corners 122">
              <a:extLst>
                <a:ext uri="{FF2B5EF4-FFF2-40B4-BE49-F238E27FC236}">
                  <a16:creationId xmlns:a16="http://schemas.microsoft.com/office/drawing/2014/main" id="{AA01E827-4C4D-4AEF-A2B1-E489AF91D99B}"/>
                </a:ext>
              </a:extLst>
            </p:cNvPr>
            <p:cNvSpPr/>
            <p:nvPr/>
          </p:nvSpPr>
          <p:spPr>
            <a:xfrm>
              <a:off x="678494" y="783038"/>
              <a:ext cx="5110790" cy="1617703"/>
            </a:xfrm>
            <a:prstGeom prst="roundRect">
              <a:avLst/>
            </a:prstGeom>
            <a:noFill/>
            <a:ln w="19050">
              <a:solidFill>
                <a:srgbClr val="E2F0D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67DA17DA-F74D-404D-BAAD-9243636B8A05}"/>
                </a:ext>
              </a:extLst>
            </p:cNvPr>
            <p:cNvSpPr/>
            <p:nvPr/>
          </p:nvSpPr>
          <p:spPr>
            <a:xfrm>
              <a:off x="1056377" y="1238341"/>
              <a:ext cx="5110789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เลขโดด </a:t>
              </a:r>
              <a:r>
                <a: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ที่อยู่ในหลักหมื่นกับหลักร้อย</a:t>
              </a:r>
              <a:b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มีค่าเท่ากันหรือไม่</a:t>
              </a:r>
            </a:p>
          </p:txBody>
        </p:sp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041CD621-4ECA-4DF1-870C-4C6DCCEEDE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3094" y="356817"/>
              <a:ext cx="4249280" cy="9632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61E2A88C-A79B-4FBC-8BDA-64C3B95786BC}"/>
              </a:ext>
            </a:extLst>
          </p:cNvPr>
          <p:cNvGrpSpPr/>
          <p:nvPr/>
        </p:nvGrpSpPr>
        <p:grpSpPr>
          <a:xfrm>
            <a:off x="6004935" y="1356628"/>
            <a:ext cx="5621024" cy="706365"/>
            <a:chOff x="6004935" y="1356628"/>
            <a:chExt cx="5621024" cy="706365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57D41E20-2A33-4C1A-9BD9-0D223FC25985}"/>
                </a:ext>
              </a:extLst>
            </p:cNvPr>
            <p:cNvGrpSpPr/>
            <p:nvPr/>
          </p:nvGrpSpPr>
          <p:grpSpPr>
            <a:xfrm>
              <a:off x="6004935" y="1366137"/>
              <a:ext cx="5621024" cy="696856"/>
              <a:chOff x="3953218" y="1472233"/>
              <a:chExt cx="5621024" cy="696856"/>
            </a:xfrm>
          </p:grpSpPr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A1457F12-2CC2-4EBA-9459-975C9D48F10D}"/>
                  </a:ext>
                </a:extLst>
              </p:cNvPr>
              <p:cNvGrpSpPr/>
              <p:nvPr/>
            </p:nvGrpSpPr>
            <p:grpSpPr>
              <a:xfrm>
                <a:off x="3953218" y="1472233"/>
                <a:ext cx="638499" cy="651188"/>
                <a:chOff x="645459" y="1567371"/>
                <a:chExt cx="638499" cy="651188"/>
              </a:xfrm>
            </p:grpSpPr>
            <p:sp>
              <p:nvSpPr>
                <p:cNvPr id="118" name="Oval 117">
                  <a:extLst>
                    <a:ext uri="{FF2B5EF4-FFF2-40B4-BE49-F238E27FC236}">
                      <a16:creationId xmlns:a16="http://schemas.microsoft.com/office/drawing/2014/main" id="{D3CD67E2-C43C-4D9B-8D11-C414351C02BF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2F528F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" name="TextBox 118">
                  <a:extLst>
                    <a:ext uri="{FF2B5EF4-FFF2-40B4-BE49-F238E27FC236}">
                      <a16:creationId xmlns:a16="http://schemas.microsoft.com/office/drawing/2014/main" id="{A3205B56-EC05-42B8-9525-758D3024BF54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3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C2CF9AED-2E7F-41C1-B6BC-8F59AF12E5AB}"/>
                  </a:ext>
                </a:extLst>
              </p:cNvPr>
              <p:cNvGrpSpPr/>
              <p:nvPr/>
            </p:nvGrpSpPr>
            <p:grpSpPr>
              <a:xfrm>
                <a:off x="4969599" y="1472233"/>
                <a:ext cx="638499" cy="651188"/>
                <a:chOff x="645459" y="1567371"/>
                <a:chExt cx="638499" cy="651188"/>
              </a:xfrm>
            </p:grpSpPr>
            <p:sp>
              <p:nvSpPr>
                <p:cNvPr id="116" name="Oval 115">
                  <a:extLst>
                    <a:ext uri="{FF2B5EF4-FFF2-40B4-BE49-F238E27FC236}">
                      <a16:creationId xmlns:a16="http://schemas.microsoft.com/office/drawing/2014/main" id="{B4B5705C-F960-4B0C-B4AB-FDAB9F5FEB38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2F528F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TextBox 116">
                  <a:extLst>
                    <a:ext uri="{FF2B5EF4-FFF2-40B4-BE49-F238E27FC236}">
                      <a16:creationId xmlns:a16="http://schemas.microsoft.com/office/drawing/2014/main" id="{0DE5DE7A-667C-4BC9-9808-EA62D66BDF1F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7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355ADF5A-1F2A-494C-BC3D-5E0A868B36EE}"/>
                  </a:ext>
                </a:extLst>
              </p:cNvPr>
              <p:cNvGrpSpPr/>
              <p:nvPr/>
            </p:nvGrpSpPr>
            <p:grpSpPr>
              <a:xfrm>
                <a:off x="5707039" y="1472233"/>
                <a:ext cx="638499" cy="651188"/>
                <a:chOff x="645459" y="1567371"/>
                <a:chExt cx="638499" cy="651188"/>
              </a:xfrm>
            </p:grpSpPr>
            <p:sp>
              <p:nvSpPr>
                <p:cNvPr id="114" name="Oval 113">
                  <a:extLst>
                    <a:ext uri="{FF2B5EF4-FFF2-40B4-BE49-F238E27FC236}">
                      <a16:creationId xmlns:a16="http://schemas.microsoft.com/office/drawing/2014/main" id="{01E388E1-70B3-48CF-B478-4389BFA1A51D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955BAD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5" name="TextBox 114">
                  <a:extLst>
                    <a:ext uri="{FF2B5EF4-FFF2-40B4-BE49-F238E27FC236}">
                      <a16:creationId xmlns:a16="http://schemas.microsoft.com/office/drawing/2014/main" id="{3DCD02DB-B498-405E-934B-339AD5ACBCBD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0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49CA48AA-4802-4C48-B076-A3639AB30D50}"/>
                  </a:ext>
                </a:extLst>
              </p:cNvPr>
              <p:cNvGrpSpPr/>
              <p:nvPr/>
            </p:nvGrpSpPr>
            <p:grpSpPr>
              <a:xfrm>
                <a:off x="6444479" y="1472233"/>
                <a:ext cx="638499" cy="651188"/>
                <a:chOff x="645459" y="1567371"/>
                <a:chExt cx="638499" cy="651188"/>
              </a:xfrm>
            </p:grpSpPr>
            <p:sp>
              <p:nvSpPr>
                <p:cNvPr id="112" name="Oval 111">
                  <a:extLst>
                    <a:ext uri="{FF2B5EF4-FFF2-40B4-BE49-F238E27FC236}">
                      <a16:creationId xmlns:a16="http://schemas.microsoft.com/office/drawing/2014/main" id="{871BD9D2-206C-4079-9622-7044ABC302D1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2F528F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TextBox 112">
                  <a:extLst>
                    <a:ext uri="{FF2B5EF4-FFF2-40B4-BE49-F238E27FC236}">
                      <a16:creationId xmlns:a16="http://schemas.microsoft.com/office/drawing/2014/main" id="{743E344D-1B77-4D06-A807-FA31F7F7D597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5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1F1C258C-0BC8-4A3D-9CBB-1D7D9E6092D0}"/>
                  </a:ext>
                </a:extLst>
              </p:cNvPr>
              <p:cNvGrpSpPr/>
              <p:nvPr/>
            </p:nvGrpSpPr>
            <p:grpSpPr>
              <a:xfrm>
                <a:off x="7460860" y="1472233"/>
                <a:ext cx="638499" cy="651188"/>
                <a:chOff x="645459" y="1567371"/>
                <a:chExt cx="638499" cy="651188"/>
              </a:xfrm>
            </p:grpSpPr>
            <p:sp>
              <p:nvSpPr>
                <p:cNvPr id="110" name="Oval 109">
                  <a:extLst>
                    <a:ext uri="{FF2B5EF4-FFF2-40B4-BE49-F238E27FC236}">
                      <a16:creationId xmlns:a16="http://schemas.microsoft.com/office/drawing/2014/main" id="{66C38297-3844-4754-A148-E997B2D9721F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955BAD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1" name="TextBox 110">
                  <a:extLst>
                    <a:ext uri="{FF2B5EF4-FFF2-40B4-BE49-F238E27FC236}">
                      <a16:creationId xmlns:a16="http://schemas.microsoft.com/office/drawing/2014/main" id="{E4F7D5B1-EF22-48E0-8FAA-BAC652797110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0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19213436-C737-44D2-B3E4-5EFCAE0A91E8}"/>
                  </a:ext>
                </a:extLst>
              </p:cNvPr>
              <p:cNvGrpSpPr/>
              <p:nvPr/>
            </p:nvGrpSpPr>
            <p:grpSpPr>
              <a:xfrm>
                <a:off x="8198300" y="1472233"/>
                <a:ext cx="638499" cy="651188"/>
                <a:chOff x="645459" y="1567371"/>
                <a:chExt cx="638499" cy="651188"/>
              </a:xfrm>
            </p:grpSpPr>
            <p:sp>
              <p:nvSpPr>
                <p:cNvPr id="108" name="Oval 107">
                  <a:extLst>
                    <a:ext uri="{FF2B5EF4-FFF2-40B4-BE49-F238E27FC236}">
                      <a16:creationId xmlns:a16="http://schemas.microsoft.com/office/drawing/2014/main" id="{9B2E217A-510B-4B0E-9A53-3C815A5F96EF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2F528F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TextBox 108">
                  <a:extLst>
                    <a:ext uri="{FF2B5EF4-FFF2-40B4-BE49-F238E27FC236}">
                      <a16:creationId xmlns:a16="http://schemas.microsoft.com/office/drawing/2014/main" id="{7FCA2086-DC1A-4A4B-8CAD-EFD2092DAA99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4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59C8F4C9-BE45-40AF-A722-3830B6B8FAC2}"/>
                  </a:ext>
                </a:extLst>
              </p:cNvPr>
              <p:cNvGrpSpPr/>
              <p:nvPr/>
            </p:nvGrpSpPr>
            <p:grpSpPr>
              <a:xfrm>
                <a:off x="8935743" y="1472233"/>
                <a:ext cx="638499" cy="651188"/>
                <a:chOff x="645459" y="1567371"/>
                <a:chExt cx="638499" cy="651188"/>
              </a:xfrm>
            </p:grpSpPr>
            <p:sp>
              <p:nvSpPr>
                <p:cNvPr id="106" name="Oval 105">
                  <a:extLst>
                    <a:ext uri="{FF2B5EF4-FFF2-40B4-BE49-F238E27FC236}">
                      <a16:creationId xmlns:a16="http://schemas.microsoft.com/office/drawing/2014/main" id="{2383EB57-829B-41E8-A62E-405A6F13E954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2F528F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7" name="TextBox 106">
                  <a:extLst>
                    <a:ext uri="{FF2B5EF4-FFF2-40B4-BE49-F238E27FC236}">
                      <a16:creationId xmlns:a16="http://schemas.microsoft.com/office/drawing/2014/main" id="{9C59D3E6-BD68-4041-819D-37A18483264A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3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4A314C6B-CF19-471F-81F6-7038FFA458FA}"/>
                  </a:ext>
                </a:extLst>
              </p:cNvPr>
              <p:cNvSpPr txBox="1"/>
              <p:nvPr/>
            </p:nvSpPr>
            <p:spPr>
              <a:xfrm>
                <a:off x="7181919" y="1597004"/>
                <a:ext cx="180000" cy="57208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8800" dirty="0">
                    <a:solidFill>
                      <a:srgbClr val="2F528F"/>
                    </a:solidFill>
                  </a:rPr>
                  <a:t>,</a:t>
                </a:r>
                <a:endParaRPr lang="en-US" sz="8800" dirty="0">
                  <a:solidFill>
                    <a:srgbClr val="2F528F"/>
                  </a:solidFill>
                </a:endParaRP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D2A31327-2593-44B3-83F2-AB336087EF28}"/>
                  </a:ext>
                </a:extLst>
              </p:cNvPr>
              <p:cNvSpPr txBox="1"/>
              <p:nvPr/>
            </p:nvSpPr>
            <p:spPr>
              <a:xfrm>
                <a:off x="4690658" y="1597004"/>
                <a:ext cx="180000" cy="57208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8800" dirty="0">
                    <a:solidFill>
                      <a:srgbClr val="2F528F"/>
                    </a:solidFill>
                  </a:rPr>
                  <a:t>,</a:t>
                </a:r>
                <a:endParaRPr lang="en-US" sz="8800" dirty="0">
                  <a:solidFill>
                    <a:srgbClr val="2F528F"/>
                  </a:solidFill>
                </a:endParaRPr>
              </a:p>
            </p:txBody>
          </p:sp>
        </p:grpSp>
        <p:cxnSp>
          <p:nvCxnSpPr>
            <p:cNvPr id="61" name="Connector: Elbow 60">
              <a:extLst>
                <a:ext uri="{FF2B5EF4-FFF2-40B4-BE49-F238E27FC236}">
                  <a16:creationId xmlns:a16="http://schemas.microsoft.com/office/drawing/2014/main" id="{470C14BF-9CD7-4E42-BF62-3F84E85CC937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954915" y="486067"/>
              <a:ext cx="12700" cy="1753821"/>
            </a:xfrm>
            <a:prstGeom prst="bentConnector3">
              <a:avLst>
                <a:gd name="adj1" fmla="val 5086953"/>
              </a:avLst>
            </a:prstGeom>
            <a:ln w="57150">
              <a:solidFill>
                <a:srgbClr val="955BAD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7" name="Picture 56">
            <a:extLst>
              <a:ext uri="{FF2B5EF4-FFF2-40B4-BE49-F238E27FC236}">
                <a16:creationId xmlns:a16="http://schemas.microsoft.com/office/drawing/2014/main" id="{22B19AF0-BC49-4EAA-8C93-C0C5FD289D7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5F95FAD-4DAA-4A43-B99E-FE3D9902C70A}"/>
              </a:ext>
            </a:extLst>
          </p:cNvPr>
          <p:cNvGrpSpPr/>
          <p:nvPr/>
        </p:nvGrpSpPr>
        <p:grpSpPr>
          <a:xfrm>
            <a:off x="9121995" y="4936787"/>
            <a:ext cx="1721052" cy="1780419"/>
            <a:chOff x="9121995" y="4936787"/>
            <a:chExt cx="1721052" cy="1780419"/>
          </a:xfrm>
        </p:grpSpPr>
        <p:pic>
          <p:nvPicPr>
            <p:cNvPr id="63" name="รูปภาพ 62">
              <a:extLst>
                <a:ext uri="{FF2B5EF4-FFF2-40B4-BE49-F238E27FC236}">
                  <a16:creationId xmlns:a16="http://schemas.microsoft.com/office/drawing/2014/main" id="{CABCF2C4-18FA-4479-B671-DA7FE3BA2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31566" y="5108476"/>
              <a:ext cx="1611481" cy="1608730"/>
            </a:xfrm>
            <a:prstGeom prst="rect">
              <a:avLst/>
            </a:prstGeom>
          </p:spPr>
        </p:pic>
        <p:pic>
          <p:nvPicPr>
            <p:cNvPr id="58" name="กราฟิก 57">
              <a:extLst>
                <a:ext uri="{FF2B5EF4-FFF2-40B4-BE49-F238E27FC236}">
                  <a16:creationId xmlns:a16="http://schemas.microsoft.com/office/drawing/2014/main" id="{E913B69A-6507-43F1-906A-65CA5182D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121995" y="4936787"/>
              <a:ext cx="626541" cy="576544"/>
            </a:xfrm>
            <a:prstGeom prst="rect">
              <a:avLst/>
            </a:prstGeom>
          </p:spPr>
        </p:pic>
      </p:grpSp>
      <p:pic>
        <p:nvPicPr>
          <p:cNvPr id="64" name="Picture 6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1CCD6BD-B796-475A-8390-37DEB2BD4BE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40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Rectangle: Top Corners Rounded 183">
            <a:extLst>
              <a:ext uri="{FF2B5EF4-FFF2-40B4-BE49-F238E27FC236}">
                <a16:creationId xmlns:a16="http://schemas.microsoft.com/office/drawing/2014/main" id="{13B1986B-39BB-4915-A0AE-00849F68C785}"/>
              </a:ext>
            </a:extLst>
          </p:cNvPr>
          <p:cNvSpPr/>
          <p:nvPr/>
        </p:nvSpPr>
        <p:spPr>
          <a:xfrm>
            <a:off x="0" y="1711272"/>
            <a:ext cx="12192000" cy="51467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EFC6B1E6-4583-4CBA-919F-6952B858FE9E}"/>
              </a:ext>
            </a:extLst>
          </p:cNvPr>
          <p:cNvSpPr/>
          <p:nvPr/>
        </p:nvSpPr>
        <p:spPr>
          <a:xfrm>
            <a:off x="8343016" y="3968497"/>
            <a:ext cx="1736035" cy="510540"/>
          </a:xfrm>
          <a:prstGeom prst="roundRect">
            <a:avLst>
              <a:gd name="adj" fmla="val 20149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6,000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BB9AAD95-B84A-4DF0-95D1-F09607DECEC2}"/>
              </a:ext>
            </a:extLst>
          </p:cNvPr>
          <p:cNvSpPr/>
          <p:nvPr/>
        </p:nvSpPr>
        <p:spPr>
          <a:xfrm>
            <a:off x="8343016" y="3304711"/>
            <a:ext cx="1736035" cy="510540"/>
          </a:xfrm>
          <a:prstGeom prst="roundRect">
            <a:avLst>
              <a:gd name="adj" fmla="val 20149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90,000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F798E486-602B-4D66-B60E-A9D43795D9D0}"/>
              </a:ext>
            </a:extLst>
          </p:cNvPr>
          <p:cNvSpPr/>
          <p:nvPr/>
        </p:nvSpPr>
        <p:spPr>
          <a:xfrm>
            <a:off x="8343016" y="4632283"/>
            <a:ext cx="1736035" cy="510540"/>
          </a:xfrm>
          <a:prstGeom prst="roundRect">
            <a:avLst>
              <a:gd name="adj" fmla="val 16418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400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8EEBFB0C-71BC-47F3-835B-73C0890FD087}"/>
              </a:ext>
            </a:extLst>
          </p:cNvPr>
          <p:cNvSpPr/>
          <p:nvPr/>
        </p:nvSpPr>
        <p:spPr>
          <a:xfrm>
            <a:off x="8343016" y="5959855"/>
            <a:ext cx="1736035" cy="510540"/>
          </a:xfrm>
          <a:prstGeom prst="roundRect">
            <a:avLst>
              <a:gd name="adj" fmla="val 23881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83156A29-97D4-4BE7-8F61-006A4F710060}"/>
              </a:ext>
            </a:extLst>
          </p:cNvPr>
          <p:cNvSpPr/>
          <p:nvPr/>
        </p:nvSpPr>
        <p:spPr>
          <a:xfrm>
            <a:off x="8343016" y="5296069"/>
            <a:ext cx="1736035" cy="510540"/>
          </a:xfrm>
          <a:prstGeom prst="roundRect">
            <a:avLst>
              <a:gd name="adj" fmla="val 20149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10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55BEC7DF-E38C-467D-AEA1-3B48890B4E63}"/>
              </a:ext>
            </a:extLst>
          </p:cNvPr>
          <p:cNvSpPr/>
          <p:nvPr/>
        </p:nvSpPr>
        <p:spPr>
          <a:xfrm>
            <a:off x="8343016" y="2640925"/>
            <a:ext cx="1736035" cy="510540"/>
          </a:xfrm>
          <a:prstGeom prst="roundRect">
            <a:avLst>
              <a:gd name="adj" fmla="val 18284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500,000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ABB4789D-F86E-463C-A16D-780CEA6EDB75}"/>
              </a:ext>
            </a:extLst>
          </p:cNvPr>
          <p:cNvSpPr/>
          <p:nvPr/>
        </p:nvSpPr>
        <p:spPr>
          <a:xfrm>
            <a:off x="2208144" y="2640925"/>
            <a:ext cx="1736035" cy="510540"/>
          </a:xfrm>
          <a:prstGeom prst="roundRect">
            <a:avLst>
              <a:gd name="adj" fmla="val 18284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</a:t>
            </a:r>
          </a:p>
        </p:txBody>
      </p:sp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6C695778-7E94-4255-A85E-D17958DBDB75}"/>
              </a:ext>
            </a:extLst>
          </p:cNvPr>
          <p:cNvSpPr/>
          <p:nvPr/>
        </p:nvSpPr>
        <p:spPr>
          <a:xfrm>
            <a:off x="2208144" y="3968497"/>
            <a:ext cx="1736035" cy="510540"/>
          </a:xfrm>
          <a:prstGeom prst="roundRect">
            <a:avLst>
              <a:gd name="adj" fmla="val 22015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</a:p>
        </p:txBody>
      </p:sp>
      <p:sp>
        <p:nvSpPr>
          <p:cNvPr id="102" name="Rectangle: Rounded Corners 101">
            <a:extLst>
              <a:ext uri="{FF2B5EF4-FFF2-40B4-BE49-F238E27FC236}">
                <a16:creationId xmlns:a16="http://schemas.microsoft.com/office/drawing/2014/main" id="{29948208-FCC9-4969-AC47-2781CAD0B456}"/>
              </a:ext>
            </a:extLst>
          </p:cNvPr>
          <p:cNvSpPr/>
          <p:nvPr/>
        </p:nvSpPr>
        <p:spPr>
          <a:xfrm>
            <a:off x="2208144" y="5296069"/>
            <a:ext cx="1736035" cy="510540"/>
          </a:xfrm>
          <a:prstGeom prst="roundRect">
            <a:avLst>
              <a:gd name="adj" fmla="val 20149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</a:p>
        </p:txBody>
      </p:sp>
      <p:sp>
        <p:nvSpPr>
          <p:cNvPr id="115" name="Rectangle: Rounded Corners 114">
            <a:extLst>
              <a:ext uri="{FF2B5EF4-FFF2-40B4-BE49-F238E27FC236}">
                <a16:creationId xmlns:a16="http://schemas.microsoft.com/office/drawing/2014/main" id="{5E322370-6193-4342-9EC0-5987BA2B473C}"/>
              </a:ext>
            </a:extLst>
          </p:cNvPr>
          <p:cNvSpPr/>
          <p:nvPr/>
        </p:nvSpPr>
        <p:spPr>
          <a:xfrm>
            <a:off x="2208144" y="5959855"/>
            <a:ext cx="1736035" cy="510540"/>
          </a:xfrm>
          <a:prstGeom prst="roundRect">
            <a:avLst>
              <a:gd name="adj" fmla="val 18284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</a:p>
        </p:txBody>
      </p:sp>
      <p:sp>
        <p:nvSpPr>
          <p:cNvPr id="116" name="Rectangle: Rounded Corners 115">
            <a:extLst>
              <a:ext uri="{FF2B5EF4-FFF2-40B4-BE49-F238E27FC236}">
                <a16:creationId xmlns:a16="http://schemas.microsoft.com/office/drawing/2014/main" id="{BB672C06-EBD1-4DA8-8AA2-2A52D0F96EA9}"/>
              </a:ext>
            </a:extLst>
          </p:cNvPr>
          <p:cNvSpPr/>
          <p:nvPr/>
        </p:nvSpPr>
        <p:spPr>
          <a:xfrm>
            <a:off x="2208144" y="2144864"/>
            <a:ext cx="1736035" cy="51054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เลขโดด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7" name="Rectangle: Rounded Corners 116">
            <a:extLst>
              <a:ext uri="{FF2B5EF4-FFF2-40B4-BE49-F238E27FC236}">
                <a16:creationId xmlns:a16="http://schemas.microsoft.com/office/drawing/2014/main" id="{8301D39D-C21C-4EA3-894D-0C8B4A6980F7}"/>
              </a:ext>
            </a:extLst>
          </p:cNvPr>
          <p:cNvSpPr/>
          <p:nvPr/>
        </p:nvSpPr>
        <p:spPr>
          <a:xfrm>
            <a:off x="2208144" y="4632283"/>
            <a:ext cx="1736035" cy="510540"/>
          </a:xfrm>
          <a:prstGeom prst="roundRect">
            <a:avLst>
              <a:gd name="adj" fmla="val 18284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1EABF549-2A65-476F-B018-D2D180F3063F}"/>
              </a:ext>
            </a:extLst>
          </p:cNvPr>
          <p:cNvSpPr/>
          <p:nvPr/>
        </p:nvSpPr>
        <p:spPr>
          <a:xfrm>
            <a:off x="2208144" y="3304711"/>
            <a:ext cx="1736035" cy="510540"/>
          </a:xfrm>
          <a:prstGeom prst="roundRect">
            <a:avLst>
              <a:gd name="adj" fmla="val 18284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9</a:t>
            </a:r>
          </a:p>
        </p:txBody>
      </p:sp>
      <p:sp>
        <p:nvSpPr>
          <p:cNvPr id="122" name="Rectangle: Rounded Corners 121">
            <a:extLst>
              <a:ext uri="{FF2B5EF4-FFF2-40B4-BE49-F238E27FC236}">
                <a16:creationId xmlns:a16="http://schemas.microsoft.com/office/drawing/2014/main" id="{E99D6D30-5DF4-4091-954A-5B2955F99CEE}"/>
              </a:ext>
            </a:extLst>
          </p:cNvPr>
          <p:cNvSpPr/>
          <p:nvPr/>
        </p:nvSpPr>
        <p:spPr>
          <a:xfrm>
            <a:off x="5227983" y="2144864"/>
            <a:ext cx="1736035" cy="51054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6" name="Rectangle: Rounded Corners 125">
            <a:extLst>
              <a:ext uri="{FF2B5EF4-FFF2-40B4-BE49-F238E27FC236}">
                <a16:creationId xmlns:a16="http://schemas.microsoft.com/office/drawing/2014/main" id="{91D7B8C5-31C7-4E91-9806-3AC2C0120F52}"/>
              </a:ext>
            </a:extLst>
          </p:cNvPr>
          <p:cNvSpPr/>
          <p:nvPr/>
        </p:nvSpPr>
        <p:spPr>
          <a:xfrm>
            <a:off x="5227983" y="3304711"/>
            <a:ext cx="1736035" cy="510540"/>
          </a:xfrm>
          <a:prstGeom prst="roundRect">
            <a:avLst>
              <a:gd name="adj" fmla="val 18284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หลักหมื่น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869DDACA-37C2-4457-A10B-AA16D3092609}"/>
              </a:ext>
            </a:extLst>
          </p:cNvPr>
          <p:cNvSpPr/>
          <p:nvPr/>
        </p:nvSpPr>
        <p:spPr>
          <a:xfrm>
            <a:off x="5227983" y="3968497"/>
            <a:ext cx="1736035" cy="510540"/>
          </a:xfrm>
          <a:prstGeom prst="roundRect">
            <a:avLst>
              <a:gd name="adj" fmla="val 22015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หลักพัน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8" name="Rectangle: Rounded Corners 127">
            <a:extLst>
              <a:ext uri="{FF2B5EF4-FFF2-40B4-BE49-F238E27FC236}">
                <a16:creationId xmlns:a16="http://schemas.microsoft.com/office/drawing/2014/main" id="{9B42304A-9E5D-4491-B36F-1237DC41ABDF}"/>
              </a:ext>
            </a:extLst>
          </p:cNvPr>
          <p:cNvSpPr/>
          <p:nvPr/>
        </p:nvSpPr>
        <p:spPr>
          <a:xfrm>
            <a:off x="5227983" y="4632283"/>
            <a:ext cx="1736035" cy="510540"/>
          </a:xfrm>
          <a:prstGeom prst="roundRect">
            <a:avLst>
              <a:gd name="adj" fmla="val 20149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หลักร้อย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9" name="Rectangle: Rounded Corners 128">
            <a:extLst>
              <a:ext uri="{FF2B5EF4-FFF2-40B4-BE49-F238E27FC236}">
                <a16:creationId xmlns:a16="http://schemas.microsoft.com/office/drawing/2014/main" id="{BE3E4657-8F08-4F14-82C7-4CB45E56274F}"/>
              </a:ext>
            </a:extLst>
          </p:cNvPr>
          <p:cNvSpPr/>
          <p:nvPr/>
        </p:nvSpPr>
        <p:spPr>
          <a:xfrm>
            <a:off x="5227983" y="5296069"/>
            <a:ext cx="1736035" cy="510540"/>
          </a:xfrm>
          <a:prstGeom prst="roundRect">
            <a:avLst>
              <a:gd name="adj" fmla="val 22015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หลักสิบ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0" name="Rectangle: Rounded Corners 129">
            <a:extLst>
              <a:ext uri="{FF2B5EF4-FFF2-40B4-BE49-F238E27FC236}">
                <a16:creationId xmlns:a16="http://schemas.microsoft.com/office/drawing/2014/main" id="{1FDE1083-1885-4D00-99CE-3949FD1EAD02}"/>
              </a:ext>
            </a:extLst>
          </p:cNvPr>
          <p:cNvSpPr/>
          <p:nvPr/>
        </p:nvSpPr>
        <p:spPr>
          <a:xfrm>
            <a:off x="5227983" y="5959855"/>
            <a:ext cx="1736035" cy="510540"/>
          </a:xfrm>
          <a:prstGeom prst="roundRect">
            <a:avLst>
              <a:gd name="adj" fmla="val 16418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หลักหน่วย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2" name="Rectangle: Rounded Corners 131">
            <a:extLst>
              <a:ext uri="{FF2B5EF4-FFF2-40B4-BE49-F238E27FC236}">
                <a16:creationId xmlns:a16="http://schemas.microsoft.com/office/drawing/2014/main" id="{E73AC335-9074-4A56-8271-D8A78B2D626E}"/>
              </a:ext>
            </a:extLst>
          </p:cNvPr>
          <p:cNvSpPr/>
          <p:nvPr/>
        </p:nvSpPr>
        <p:spPr>
          <a:xfrm>
            <a:off x="5227983" y="2640925"/>
            <a:ext cx="1736035" cy="510540"/>
          </a:xfrm>
          <a:prstGeom prst="roundRect">
            <a:avLst>
              <a:gd name="adj" fmla="val 16418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หลักแสน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40" name="Rectangle: Rounded Corners 139">
            <a:extLst>
              <a:ext uri="{FF2B5EF4-FFF2-40B4-BE49-F238E27FC236}">
                <a16:creationId xmlns:a16="http://schemas.microsoft.com/office/drawing/2014/main" id="{5CF216D6-05C8-440A-8519-60BA7FC71A3B}"/>
              </a:ext>
            </a:extLst>
          </p:cNvPr>
          <p:cNvSpPr/>
          <p:nvPr/>
        </p:nvSpPr>
        <p:spPr>
          <a:xfrm>
            <a:off x="7948389" y="2144864"/>
            <a:ext cx="2534478" cy="51054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ค่าของเลขโดด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AFB50B75-0317-4BAB-8CBF-C769454F3F63}"/>
              </a:ext>
            </a:extLst>
          </p:cNvPr>
          <p:cNvSpPr/>
          <p:nvPr/>
        </p:nvSpPr>
        <p:spPr>
          <a:xfrm>
            <a:off x="4548619" y="1383677"/>
            <a:ext cx="3094763" cy="664110"/>
          </a:xfrm>
          <a:prstGeom prst="roundRect">
            <a:avLst>
              <a:gd name="adj" fmla="val 50000"/>
            </a:avLst>
          </a:prstGeom>
          <a:solidFill>
            <a:srgbClr val="4BA5EF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A61DF9F-07E0-4AC9-A558-E892DD653C4F}"/>
              </a:ext>
            </a:extLst>
          </p:cNvPr>
          <p:cNvGrpSpPr/>
          <p:nvPr/>
        </p:nvGrpSpPr>
        <p:grpSpPr>
          <a:xfrm>
            <a:off x="4808214" y="1537679"/>
            <a:ext cx="2575572" cy="466380"/>
            <a:chOff x="5152718" y="1537679"/>
            <a:chExt cx="2575572" cy="466380"/>
          </a:xfrm>
        </p:grpSpPr>
        <p:sp>
          <p:nvSpPr>
            <p:cNvPr id="194" name="TextBox 193">
              <a:extLst>
                <a:ext uri="{FF2B5EF4-FFF2-40B4-BE49-F238E27FC236}">
                  <a16:creationId xmlns:a16="http://schemas.microsoft.com/office/drawing/2014/main" id="{CAC95D3F-7EBA-4F84-8D65-357184C0C97C}"/>
                </a:ext>
              </a:extLst>
            </p:cNvPr>
            <p:cNvSpPr txBox="1"/>
            <p:nvPr/>
          </p:nvSpPr>
          <p:spPr>
            <a:xfrm>
              <a:off x="6371207" y="1563563"/>
              <a:ext cx="138597" cy="4404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chemeClr val="lt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5500" dirty="0">
                  <a:solidFill>
                    <a:schemeClr val="bg1"/>
                  </a:solidFill>
                </a:rPr>
                <a:t>,</a:t>
              </a:r>
              <a:endParaRPr lang="en-US" sz="5500" dirty="0">
                <a:solidFill>
                  <a:schemeClr val="bg1"/>
                </a:solidFill>
              </a:endParaRPr>
            </a:p>
          </p:txBody>
        </p:sp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id="{B822C887-0BAB-4DE8-B130-B1E5DC42AFEE}"/>
                </a:ext>
              </a:extLst>
            </p:cNvPr>
            <p:cNvSpPr txBox="1"/>
            <p:nvPr/>
          </p:nvSpPr>
          <p:spPr>
            <a:xfrm>
              <a:off x="5152718" y="1537679"/>
              <a:ext cx="261916" cy="4502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chemeClr val="lt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5500" dirty="0">
                  <a:solidFill>
                    <a:schemeClr val="bg1"/>
                  </a:solidFill>
                </a:rPr>
                <a:t>5</a:t>
              </a:r>
              <a:endParaRPr lang="en-US" sz="5500" dirty="0">
                <a:solidFill>
                  <a:schemeClr val="bg1"/>
                </a:solidFill>
              </a:endParaRPr>
            </a:p>
          </p:txBody>
        </p: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1942054D-0F71-4B81-B223-BF1BFC7D500F}"/>
                </a:ext>
              </a:extLst>
            </p:cNvPr>
            <p:cNvSpPr txBox="1"/>
            <p:nvPr/>
          </p:nvSpPr>
          <p:spPr>
            <a:xfrm>
              <a:off x="5558881" y="1537679"/>
              <a:ext cx="261916" cy="4502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chemeClr val="lt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5500" dirty="0">
                  <a:solidFill>
                    <a:schemeClr val="bg1"/>
                  </a:solidFill>
                </a:rPr>
                <a:t>9</a:t>
              </a:r>
              <a:endParaRPr lang="en-US" sz="5500" dirty="0">
                <a:solidFill>
                  <a:schemeClr val="bg1"/>
                </a:solidFill>
              </a:endParaRPr>
            </a:p>
          </p:txBody>
        </p: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4C4BE436-A3ED-443B-AE9A-4B9AC6761725}"/>
                </a:ext>
              </a:extLst>
            </p:cNvPr>
            <p:cNvSpPr txBox="1"/>
            <p:nvPr/>
          </p:nvSpPr>
          <p:spPr>
            <a:xfrm>
              <a:off x="5965044" y="1537679"/>
              <a:ext cx="261916" cy="4502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chemeClr val="lt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5500" dirty="0">
                  <a:solidFill>
                    <a:schemeClr val="bg1"/>
                  </a:solidFill>
                </a:rPr>
                <a:t>6</a:t>
              </a:r>
              <a:endParaRPr lang="en-US" sz="5500" dirty="0">
                <a:solidFill>
                  <a:schemeClr val="bg1"/>
                </a:solidFill>
              </a:endParaRPr>
            </a:p>
          </p:txBody>
        </p:sp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03F20F61-4A41-4AB3-B0BA-38287B9BEBAE}"/>
                </a:ext>
              </a:extLst>
            </p:cNvPr>
            <p:cNvSpPr txBox="1"/>
            <p:nvPr/>
          </p:nvSpPr>
          <p:spPr>
            <a:xfrm>
              <a:off x="6654051" y="1537679"/>
              <a:ext cx="261916" cy="4502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chemeClr val="lt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5500" dirty="0">
                  <a:solidFill>
                    <a:schemeClr val="bg1"/>
                  </a:solidFill>
                </a:rPr>
                <a:t>4</a:t>
              </a:r>
              <a:endParaRPr lang="en-US" sz="5500" dirty="0">
                <a:solidFill>
                  <a:schemeClr val="bg1"/>
                </a:solidFill>
              </a:endParaRPr>
            </a:p>
          </p:txBody>
        </p: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15BF00FB-F8B4-440B-889C-C5F687D2D2DE}"/>
                </a:ext>
              </a:extLst>
            </p:cNvPr>
            <p:cNvSpPr txBox="1"/>
            <p:nvPr/>
          </p:nvSpPr>
          <p:spPr>
            <a:xfrm>
              <a:off x="7060214" y="1537679"/>
              <a:ext cx="261916" cy="4502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chemeClr val="lt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5500" dirty="0">
                  <a:solidFill>
                    <a:schemeClr val="bg1"/>
                  </a:solidFill>
                </a:rPr>
                <a:t>1</a:t>
              </a:r>
              <a:endParaRPr lang="en-US" sz="5500" dirty="0">
                <a:solidFill>
                  <a:schemeClr val="bg1"/>
                </a:solidFill>
              </a:endParaRPr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B1528A55-C304-4F29-9334-5D65ED319725}"/>
                </a:ext>
              </a:extLst>
            </p:cNvPr>
            <p:cNvSpPr txBox="1"/>
            <p:nvPr/>
          </p:nvSpPr>
          <p:spPr>
            <a:xfrm>
              <a:off x="7466374" y="1537679"/>
              <a:ext cx="261916" cy="4502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chemeClr val="lt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5500" dirty="0">
                  <a:solidFill>
                    <a:schemeClr val="bg1"/>
                  </a:solidFill>
                </a:rPr>
                <a:t>6</a:t>
              </a:r>
              <a:endParaRPr lang="en-US" sz="55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51" name="Picture 50">
            <a:extLst>
              <a:ext uri="{FF2B5EF4-FFF2-40B4-BE49-F238E27FC236}">
                <a16:creationId xmlns:a16="http://schemas.microsoft.com/office/drawing/2014/main" id="{838C2ECA-3011-4B99-AF16-0F767E392A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E6A4CC5E-C0D7-4DB1-99DA-5549A7557B7A}"/>
              </a:ext>
            </a:extLst>
          </p:cNvPr>
          <p:cNvSpPr/>
          <p:nvPr/>
        </p:nvSpPr>
        <p:spPr>
          <a:xfrm>
            <a:off x="4015110" y="803196"/>
            <a:ext cx="4041293" cy="43240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ข้อความ 1">
            <a:extLst>
              <a:ext uri="{FF2B5EF4-FFF2-40B4-BE49-F238E27FC236}">
                <a16:creationId xmlns:a16="http://schemas.microsoft.com/office/drawing/2014/main" id="{03A21BD2-5A81-4008-A517-8456F950A1C8}"/>
              </a:ext>
            </a:extLst>
          </p:cNvPr>
          <p:cNvSpPr/>
          <p:nvPr/>
        </p:nvSpPr>
        <p:spPr>
          <a:xfrm>
            <a:off x="4018468" y="664454"/>
            <a:ext cx="4041293" cy="569997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30000"/>
              </a:lnSpc>
            </a:pPr>
            <a:r>
              <a:rPr lang="th-TH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(คลิกที่ช่องสี่เหลี่ยม เพื่อเปิดคำตอบ)</a:t>
            </a: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D2B188E8-7278-416F-B14E-F7F80A422BCE}"/>
              </a:ext>
            </a:extLst>
          </p:cNvPr>
          <p:cNvGrpSpPr/>
          <p:nvPr/>
        </p:nvGrpSpPr>
        <p:grpSpPr>
          <a:xfrm>
            <a:off x="8343016" y="5927322"/>
            <a:ext cx="1736035" cy="543073"/>
            <a:chOff x="9176397" y="2105094"/>
            <a:chExt cx="2533381" cy="702407"/>
          </a:xfrm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2A46E9B0-CB65-4AC2-9304-71AEF8E6CDB9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>
                <a:gd name="adj" fmla="val 24375"/>
              </a:avLst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ectangle: Rounded Corners 88">
              <a:extLst>
                <a:ext uri="{FF2B5EF4-FFF2-40B4-BE49-F238E27FC236}">
                  <a16:creationId xmlns:a16="http://schemas.microsoft.com/office/drawing/2014/main" id="{2797A600-565F-4B95-BA34-C736277C1FBB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>
                <a:gd name="adj" fmla="val 22971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90" name="Picture 8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3186BA9-39A6-4076-873B-D1346CC121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A5C84F3B-919F-4B82-AE16-10AED77299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3198" y="226641"/>
            <a:ext cx="5785605" cy="755970"/>
          </a:xfrm>
          <a:prstGeom prst="rect">
            <a:avLst/>
          </a:prstGeom>
        </p:spPr>
      </p:pic>
      <p:grpSp>
        <p:nvGrpSpPr>
          <p:cNvPr id="67" name="Group 66">
            <a:extLst>
              <a:ext uri="{FF2B5EF4-FFF2-40B4-BE49-F238E27FC236}">
                <a16:creationId xmlns:a16="http://schemas.microsoft.com/office/drawing/2014/main" id="{C317209F-4BF3-4520-81DE-12AA3207F6C1}"/>
              </a:ext>
            </a:extLst>
          </p:cNvPr>
          <p:cNvGrpSpPr/>
          <p:nvPr/>
        </p:nvGrpSpPr>
        <p:grpSpPr>
          <a:xfrm>
            <a:off x="8343016" y="5263536"/>
            <a:ext cx="1736035" cy="543073"/>
            <a:chOff x="9176397" y="2105094"/>
            <a:chExt cx="2533381" cy="702407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4BFED8AF-E745-4C2F-84BF-F158C31348A6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>
                <a:gd name="adj" fmla="val 24375"/>
              </a:avLst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EC009570-EA5D-41B2-B4D6-4E615529F5CA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>
                <a:gd name="adj" fmla="val 22971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875B378-70A8-45DB-AC78-9250D8BF506D}"/>
              </a:ext>
            </a:extLst>
          </p:cNvPr>
          <p:cNvGrpSpPr/>
          <p:nvPr/>
        </p:nvGrpSpPr>
        <p:grpSpPr>
          <a:xfrm>
            <a:off x="8343016" y="4599750"/>
            <a:ext cx="1736035" cy="543073"/>
            <a:chOff x="9176397" y="2105094"/>
            <a:chExt cx="2533381" cy="702407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DE445F4A-CC0A-4BF3-86CC-633A2C4C6995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>
                <a:gd name="adj" fmla="val 24375"/>
              </a:avLst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133D39D3-DE5D-408E-A742-6544312115B8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>
                <a:gd name="adj" fmla="val 22971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BAFEE70-074A-4E20-AD42-0B0F91A0C834}"/>
              </a:ext>
            </a:extLst>
          </p:cNvPr>
          <p:cNvGrpSpPr/>
          <p:nvPr/>
        </p:nvGrpSpPr>
        <p:grpSpPr>
          <a:xfrm>
            <a:off x="8343016" y="3935964"/>
            <a:ext cx="1736035" cy="543073"/>
            <a:chOff x="9176397" y="2105094"/>
            <a:chExt cx="2533381" cy="702407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B592CEC1-1DB0-4AD9-916A-DDB8DAF1FBBC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>
                <a:gd name="adj" fmla="val 24375"/>
              </a:avLst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D6A87A04-B72C-4CCF-88E4-F7286A716CB9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>
                <a:gd name="adj" fmla="val 22971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7DDB86DD-B0A7-46EC-8873-43FC5FD23EC0}"/>
              </a:ext>
            </a:extLst>
          </p:cNvPr>
          <p:cNvGrpSpPr/>
          <p:nvPr/>
        </p:nvGrpSpPr>
        <p:grpSpPr>
          <a:xfrm>
            <a:off x="8343016" y="3272178"/>
            <a:ext cx="1736035" cy="543073"/>
            <a:chOff x="9176397" y="2105094"/>
            <a:chExt cx="2533381" cy="702407"/>
          </a:xfrm>
        </p:grpSpPr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C89F71B3-CA4C-4948-838F-568140876D8F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>
                <a:gd name="adj" fmla="val 24375"/>
              </a:avLst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EEBB8798-9CD9-48FC-9299-7EA201FDD50F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>
                <a:gd name="adj" fmla="val 22971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D21A51FB-562F-43EC-A265-8660D82EA137}"/>
              </a:ext>
            </a:extLst>
          </p:cNvPr>
          <p:cNvGrpSpPr/>
          <p:nvPr/>
        </p:nvGrpSpPr>
        <p:grpSpPr>
          <a:xfrm>
            <a:off x="8343016" y="2608392"/>
            <a:ext cx="1736035" cy="543073"/>
            <a:chOff x="9176397" y="2105094"/>
            <a:chExt cx="2533381" cy="702407"/>
          </a:xfrm>
        </p:grpSpPr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E40B03D6-406E-4723-893A-70BBE2499F97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>
                <a:gd name="adj" fmla="val 24375"/>
              </a:avLst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FD8D7A7E-D837-4344-9FD2-E0FE590F1D8B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>
                <a:gd name="adj" fmla="val 22971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99" name="Picture 9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F83B9AF-1DCC-4273-A53E-A88654FC6B18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4873"/>
            <a:ext cx="941832" cy="486933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E54D5340-E5BD-4B3C-A7BA-B3365755062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716445">
            <a:off x="9901818" y="2809272"/>
            <a:ext cx="354465" cy="44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73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60" grpId="0" animBg="1"/>
      <p:bldP spid="61" grpId="0" animBg="1"/>
      <p:bldP spid="62" grpId="0" animBg="1"/>
      <p:bldP spid="6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Rectangle: Top Corners Rounded 175">
            <a:extLst>
              <a:ext uri="{FF2B5EF4-FFF2-40B4-BE49-F238E27FC236}">
                <a16:creationId xmlns:a16="http://schemas.microsoft.com/office/drawing/2014/main" id="{E98C0671-FA5B-4ABF-8E32-3C0535730C03}"/>
              </a:ext>
            </a:extLst>
          </p:cNvPr>
          <p:cNvSpPr/>
          <p:nvPr/>
        </p:nvSpPr>
        <p:spPr>
          <a:xfrm>
            <a:off x="0" y="1704974"/>
            <a:ext cx="12192000" cy="5153026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F1F950B9-3A3A-4C8C-A086-F280C99E258C}"/>
              </a:ext>
            </a:extLst>
          </p:cNvPr>
          <p:cNvSpPr/>
          <p:nvPr/>
        </p:nvSpPr>
        <p:spPr>
          <a:xfrm>
            <a:off x="2208143" y="3184612"/>
            <a:ext cx="1736035" cy="510540"/>
          </a:xfrm>
          <a:prstGeom prst="roundRect">
            <a:avLst>
              <a:gd name="adj" fmla="val 16418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798D2FEA-963F-4AB9-9338-A526EDC4E855}"/>
              </a:ext>
            </a:extLst>
          </p:cNvPr>
          <p:cNvSpPr/>
          <p:nvPr/>
        </p:nvSpPr>
        <p:spPr>
          <a:xfrm>
            <a:off x="2208142" y="3773756"/>
            <a:ext cx="1736035" cy="510540"/>
          </a:xfrm>
          <a:prstGeom prst="roundRect">
            <a:avLst>
              <a:gd name="adj" fmla="val 16418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0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09D4352E-3F50-46C2-AC4D-BE6F0CC27BE6}"/>
              </a:ext>
            </a:extLst>
          </p:cNvPr>
          <p:cNvSpPr/>
          <p:nvPr/>
        </p:nvSpPr>
        <p:spPr>
          <a:xfrm>
            <a:off x="2208142" y="4952044"/>
            <a:ext cx="1736035" cy="510540"/>
          </a:xfrm>
          <a:prstGeom prst="roundRect">
            <a:avLst>
              <a:gd name="adj" fmla="val 18284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B3936A53-AD4A-472D-889E-30E0BD8375AD}"/>
              </a:ext>
            </a:extLst>
          </p:cNvPr>
          <p:cNvSpPr/>
          <p:nvPr/>
        </p:nvSpPr>
        <p:spPr>
          <a:xfrm>
            <a:off x="2208141" y="5541188"/>
            <a:ext cx="1736035" cy="510540"/>
          </a:xfrm>
          <a:prstGeom prst="roundRect">
            <a:avLst>
              <a:gd name="adj" fmla="val 16418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8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E7619718-2982-43F3-9CB7-496805080839}"/>
              </a:ext>
            </a:extLst>
          </p:cNvPr>
          <p:cNvSpPr/>
          <p:nvPr/>
        </p:nvSpPr>
        <p:spPr>
          <a:xfrm>
            <a:off x="5214531" y="3184612"/>
            <a:ext cx="1736035" cy="510540"/>
          </a:xfrm>
          <a:prstGeom prst="roundRect">
            <a:avLst>
              <a:gd name="adj" fmla="val 16418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หลักร้อย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081E6F68-E2A1-41BA-8AF9-96F123C37AE4}"/>
              </a:ext>
            </a:extLst>
          </p:cNvPr>
          <p:cNvSpPr/>
          <p:nvPr/>
        </p:nvSpPr>
        <p:spPr>
          <a:xfrm>
            <a:off x="5227982" y="4362900"/>
            <a:ext cx="1736035" cy="510540"/>
          </a:xfrm>
          <a:prstGeom prst="roundRect">
            <a:avLst>
              <a:gd name="adj" fmla="val 20149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หลักสิบ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A1213CA6-B2F6-4D0C-94E8-79A0340F7AFD}"/>
              </a:ext>
            </a:extLst>
          </p:cNvPr>
          <p:cNvSpPr/>
          <p:nvPr/>
        </p:nvSpPr>
        <p:spPr>
          <a:xfrm>
            <a:off x="5227981" y="4952044"/>
            <a:ext cx="1736035" cy="510540"/>
          </a:xfrm>
          <a:prstGeom prst="roundRect">
            <a:avLst>
              <a:gd name="adj" fmla="val 18284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หลักพัน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5" name="Rectangle: Rounded Corners 94">
            <a:extLst>
              <a:ext uri="{FF2B5EF4-FFF2-40B4-BE49-F238E27FC236}">
                <a16:creationId xmlns:a16="http://schemas.microsoft.com/office/drawing/2014/main" id="{4E6CE843-F500-40DC-912E-9154F7A2D638}"/>
              </a:ext>
            </a:extLst>
          </p:cNvPr>
          <p:cNvSpPr/>
          <p:nvPr/>
        </p:nvSpPr>
        <p:spPr>
          <a:xfrm>
            <a:off x="5227981" y="6130330"/>
            <a:ext cx="1736035" cy="510540"/>
          </a:xfrm>
          <a:prstGeom prst="roundRect">
            <a:avLst>
              <a:gd name="adj" fmla="val 16418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หลักล้าน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8E83A0EE-A477-493C-A07E-61E841E1709C}"/>
              </a:ext>
            </a:extLst>
          </p:cNvPr>
          <p:cNvSpPr/>
          <p:nvPr/>
        </p:nvSpPr>
        <p:spPr>
          <a:xfrm>
            <a:off x="5214532" y="2595468"/>
            <a:ext cx="1736035" cy="510540"/>
          </a:xfrm>
          <a:prstGeom prst="roundRect">
            <a:avLst>
              <a:gd name="adj" fmla="val 20149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หลักแสน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17FA2DEE-E5C1-48E1-8ECC-AB30392A30A1}"/>
              </a:ext>
            </a:extLst>
          </p:cNvPr>
          <p:cNvSpPr/>
          <p:nvPr/>
        </p:nvSpPr>
        <p:spPr>
          <a:xfrm>
            <a:off x="8343021" y="3773756"/>
            <a:ext cx="1736035" cy="510540"/>
          </a:xfrm>
          <a:prstGeom prst="roundRect">
            <a:avLst>
              <a:gd name="adj" fmla="val 16418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0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0F20EDA7-FCAA-45C9-B9EE-76AB0E328382}"/>
              </a:ext>
            </a:extLst>
          </p:cNvPr>
          <p:cNvSpPr/>
          <p:nvPr/>
        </p:nvSpPr>
        <p:spPr>
          <a:xfrm>
            <a:off x="8343020" y="4362900"/>
            <a:ext cx="1736035" cy="510540"/>
          </a:xfrm>
          <a:prstGeom prst="roundRect">
            <a:avLst>
              <a:gd name="adj" fmla="val 18284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50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91AB7DC2-38BF-4864-9F51-6CEFE9F4BC5A}"/>
              </a:ext>
            </a:extLst>
          </p:cNvPr>
          <p:cNvSpPr/>
          <p:nvPr/>
        </p:nvSpPr>
        <p:spPr>
          <a:xfrm>
            <a:off x="8343019" y="5541188"/>
            <a:ext cx="1736035" cy="510540"/>
          </a:xfrm>
          <a:prstGeom prst="roundRect">
            <a:avLst>
              <a:gd name="adj" fmla="val 18284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8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B7252644-940A-41AA-937F-12FF1788A60E}"/>
              </a:ext>
            </a:extLst>
          </p:cNvPr>
          <p:cNvSpPr/>
          <p:nvPr/>
        </p:nvSpPr>
        <p:spPr>
          <a:xfrm>
            <a:off x="8343018" y="6130330"/>
            <a:ext cx="1736035" cy="510540"/>
          </a:xfrm>
          <a:prstGeom prst="roundRect">
            <a:avLst>
              <a:gd name="adj" fmla="val 18284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2,000,000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1" name="Rectangle: Rounded Corners 100">
            <a:extLst>
              <a:ext uri="{FF2B5EF4-FFF2-40B4-BE49-F238E27FC236}">
                <a16:creationId xmlns:a16="http://schemas.microsoft.com/office/drawing/2014/main" id="{7E5488CC-AA7F-49F4-88CE-6B3893D3CE7B}"/>
              </a:ext>
            </a:extLst>
          </p:cNvPr>
          <p:cNvSpPr/>
          <p:nvPr/>
        </p:nvSpPr>
        <p:spPr>
          <a:xfrm>
            <a:off x="8343019" y="2595468"/>
            <a:ext cx="1736035" cy="510540"/>
          </a:xfrm>
          <a:prstGeom prst="roundRect">
            <a:avLst>
              <a:gd name="adj" fmla="val 16418"/>
            </a:avLst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300,000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69511406-A809-47BB-A8E1-6F9A27D40EA5}"/>
              </a:ext>
            </a:extLst>
          </p:cNvPr>
          <p:cNvSpPr/>
          <p:nvPr/>
        </p:nvSpPr>
        <p:spPr>
          <a:xfrm>
            <a:off x="2208144" y="2595468"/>
            <a:ext cx="1736035" cy="510540"/>
          </a:xfrm>
          <a:prstGeom prst="roundRect">
            <a:avLst>
              <a:gd name="adj" fmla="val 23237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03713141-C33D-4226-B8E3-0381934E5A88}"/>
              </a:ext>
            </a:extLst>
          </p:cNvPr>
          <p:cNvSpPr/>
          <p:nvPr/>
        </p:nvSpPr>
        <p:spPr>
          <a:xfrm>
            <a:off x="2208144" y="2090793"/>
            <a:ext cx="1736035" cy="51054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เลขโดด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3DAD3763-75B4-40E3-98FC-CAD923213938}"/>
              </a:ext>
            </a:extLst>
          </p:cNvPr>
          <p:cNvSpPr/>
          <p:nvPr/>
        </p:nvSpPr>
        <p:spPr>
          <a:xfrm>
            <a:off x="2208144" y="4362900"/>
            <a:ext cx="1736035" cy="510540"/>
          </a:xfrm>
          <a:prstGeom prst="roundRect">
            <a:avLst>
              <a:gd name="adj" fmla="val 19120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67D02E56-99B6-4CBC-A27C-6925D52B5994}"/>
              </a:ext>
            </a:extLst>
          </p:cNvPr>
          <p:cNvSpPr/>
          <p:nvPr/>
        </p:nvSpPr>
        <p:spPr>
          <a:xfrm>
            <a:off x="2208144" y="6130330"/>
            <a:ext cx="1736035" cy="510540"/>
          </a:xfrm>
          <a:prstGeom prst="roundRect">
            <a:avLst>
              <a:gd name="adj" fmla="val 19120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9" name="Rectangle: Rounded Corners 128">
            <a:extLst>
              <a:ext uri="{FF2B5EF4-FFF2-40B4-BE49-F238E27FC236}">
                <a16:creationId xmlns:a16="http://schemas.microsoft.com/office/drawing/2014/main" id="{37DF9A5F-A047-47FD-AE14-ADC00E134483}"/>
              </a:ext>
            </a:extLst>
          </p:cNvPr>
          <p:cNvSpPr/>
          <p:nvPr/>
        </p:nvSpPr>
        <p:spPr>
          <a:xfrm>
            <a:off x="5227983" y="2090793"/>
            <a:ext cx="1736035" cy="51054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0" name="Rectangle: Rounded Corners 129">
            <a:extLst>
              <a:ext uri="{FF2B5EF4-FFF2-40B4-BE49-F238E27FC236}">
                <a16:creationId xmlns:a16="http://schemas.microsoft.com/office/drawing/2014/main" id="{7A039A51-4C33-4940-BB3C-C00B7E19AE78}"/>
              </a:ext>
            </a:extLst>
          </p:cNvPr>
          <p:cNvSpPr/>
          <p:nvPr/>
        </p:nvSpPr>
        <p:spPr>
          <a:xfrm>
            <a:off x="5227983" y="3773756"/>
            <a:ext cx="1736035" cy="510540"/>
          </a:xfrm>
          <a:prstGeom prst="roundRect">
            <a:avLst>
              <a:gd name="adj" fmla="val 19120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หลักหมื่น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9BBD0DF1-07AF-47FC-8061-1AB186B9365A}"/>
              </a:ext>
            </a:extLst>
          </p:cNvPr>
          <p:cNvSpPr/>
          <p:nvPr/>
        </p:nvSpPr>
        <p:spPr>
          <a:xfrm>
            <a:off x="5227983" y="5541188"/>
            <a:ext cx="1736035" cy="510540"/>
          </a:xfrm>
          <a:prstGeom prst="roundRect">
            <a:avLst>
              <a:gd name="adj" fmla="val 19120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หลักหน่วย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6" name="Rectangle: Rounded Corners 155">
            <a:extLst>
              <a:ext uri="{FF2B5EF4-FFF2-40B4-BE49-F238E27FC236}">
                <a16:creationId xmlns:a16="http://schemas.microsoft.com/office/drawing/2014/main" id="{886B637C-F16A-4DD9-948C-4903751534C8}"/>
              </a:ext>
            </a:extLst>
          </p:cNvPr>
          <p:cNvSpPr/>
          <p:nvPr/>
        </p:nvSpPr>
        <p:spPr>
          <a:xfrm>
            <a:off x="7948389" y="2090793"/>
            <a:ext cx="2534478" cy="51054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ค่าของเลขโดด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7" name="Rectangle: Rounded Corners 156">
            <a:extLst>
              <a:ext uri="{FF2B5EF4-FFF2-40B4-BE49-F238E27FC236}">
                <a16:creationId xmlns:a16="http://schemas.microsoft.com/office/drawing/2014/main" id="{4C4D379F-E5FF-447B-AE99-D2B27E6E7922}"/>
              </a:ext>
            </a:extLst>
          </p:cNvPr>
          <p:cNvSpPr/>
          <p:nvPr/>
        </p:nvSpPr>
        <p:spPr>
          <a:xfrm>
            <a:off x="8347611" y="3184612"/>
            <a:ext cx="1736035" cy="510540"/>
          </a:xfrm>
          <a:prstGeom prst="roundRect">
            <a:avLst>
              <a:gd name="adj" fmla="val 21179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100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8C64364F-469C-4DC8-8DC0-FD002A84550B}"/>
              </a:ext>
            </a:extLst>
          </p:cNvPr>
          <p:cNvSpPr/>
          <p:nvPr/>
        </p:nvSpPr>
        <p:spPr>
          <a:xfrm>
            <a:off x="8347611" y="4952044"/>
            <a:ext cx="1736035" cy="510540"/>
          </a:xfrm>
          <a:prstGeom prst="roundRect">
            <a:avLst>
              <a:gd name="adj" fmla="val 19120"/>
            </a:avLst>
          </a:prstGeom>
          <a:solidFill>
            <a:srgbClr val="A6D5F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4,000</a:t>
            </a:r>
            <a:endParaRPr lang="en-US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576D143-3E4A-4AE3-B79D-4ADB4A8F447C}"/>
              </a:ext>
            </a:extLst>
          </p:cNvPr>
          <p:cNvGrpSpPr/>
          <p:nvPr/>
        </p:nvGrpSpPr>
        <p:grpSpPr>
          <a:xfrm>
            <a:off x="4130446" y="1383677"/>
            <a:ext cx="3931108" cy="664110"/>
            <a:chOff x="4017281" y="1180426"/>
            <a:chExt cx="3931108" cy="664110"/>
          </a:xfrm>
        </p:grpSpPr>
        <p:sp>
          <p:nvSpPr>
            <p:cNvPr id="178" name="Rectangle: Rounded Corners 177">
              <a:extLst>
                <a:ext uri="{FF2B5EF4-FFF2-40B4-BE49-F238E27FC236}">
                  <a16:creationId xmlns:a16="http://schemas.microsoft.com/office/drawing/2014/main" id="{DF96637E-24A7-450D-BD91-0D781C52AE86}"/>
                </a:ext>
              </a:extLst>
            </p:cNvPr>
            <p:cNvSpPr/>
            <p:nvPr/>
          </p:nvSpPr>
          <p:spPr>
            <a:xfrm>
              <a:off x="4017281" y="1180426"/>
              <a:ext cx="3931108" cy="664110"/>
            </a:xfrm>
            <a:prstGeom prst="roundRect">
              <a:avLst>
                <a:gd name="adj" fmla="val 50000"/>
              </a:avLst>
            </a:prstGeom>
            <a:solidFill>
              <a:srgbClr val="4BA5EF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0B552B9-BDBA-426C-A0DD-C56305C91B83}"/>
                </a:ext>
              </a:extLst>
            </p:cNvPr>
            <p:cNvGrpSpPr/>
            <p:nvPr/>
          </p:nvGrpSpPr>
          <p:grpSpPr>
            <a:xfrm>
              <a:off x="4350546" y="1334428"/>
              <a:ext cx="3264579" cy="466380"/>
              <a:chOff x="4360576" y="1334428"/>
              <a:chExt cx="3264579" cy="466380"/>
            </a:xfrm>
          </p:grpSpPr>
          <p:sp>
            <p:nvSpPr>
              <p:cNvPr id="180" name="TextBox 179">
                <a:extLst>
                  <a:ext uri="{FF2B5EF4-FFF2-40B4-BE49-F238E27FC236}">
                    <a16:creationId xmlns:a16="http://schemas.microsoft.com/office/drawing/2014/main" id="{AB8DF55C-BDD9-49F3-852C-B554D9382551}"/>
                  </a:ext>
                </a:extLst>
              </p:cNvPr>
              <p:cNvSpPr txBox="1"/>
              <p:nvPr/>
            </p:nvSpPr>
            <p:spPr>
              <a:xfrm>
                <a:off x="6268072" y="1360312"/>
                <a:ext cx="138597" cy="4404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5000" dirty="0">
                    <a:solidFill>
                      <a:schemeClr val="bg1"/>
                    </a:solidFill>
                  </a:rPr>
                  <a:t>,</a:t>
                </a:r>
                <a:endParaRPr lang="en-US" sz="5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1" name="TextBox 180">
                <a:extLst>
                  <a:ext uri="{FF2B5EF4-FFF2-40B4-BE49-F238E27FC236}">
                    <a16:creationId xmlns:a16="http://schemas.microsoft.com/office/drawing/2014/main" id="{E7437E2B-B098-468F-A8C6-36794F69D700}"/>
                  </a:ext>
                </a:extLst>
              </p:cNvPr>
              <p:cNvSpPr txBox="1"/>
              <p:nvPr/>
            </p:nvSpPr>
            <p:spPr>
              <a:xfrm>
                <a:off x="5049583" y="1334428"/>
                <a:ext cx="261916" cy="4502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5000" dirty="0">
                    <a:solidFill>
                      <a:schemeClr val="bg1"/>
                    </a:solidFill>
                  </a:rPr>
                  <a:t>3</a:t>
                </a:r>
                <a:endParaRPr lang="en-US" sz="5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2" name="TextBox 181">
                <a:extLst>
                  <a:ext uri="{FF2B5EF4-FFF2-40B4-BE49-F238E27FC236}">
                    <a16:creationId xmlns:a16="http://schemas.microsoft.com/office/drawing/2014/main" id="{9E51EF61-658F-4E44-9561-E35C0B76C735}"/>
                  </a:ext>
                </a:extLst>
              </p:cNvPr>
              <p:cNvSpPr txBox="1"/>
              <p:nvPr/>
            </p:nvSpPr>
            <p:spPr>
              <a:xfrm>
                <a:off x="5455746" y="1334428"/>
                <a:ext cx="261916" cy="4502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5000" dirty="0">
                    <a:solidFill>
                      <a:schemeClr val="bg1"/>
                    </a:solidFill>
                  </a:rPr>
                  <a:t>0</a:t>
                </a:r>
                <a:endParaRPr lang="en-US" sz="5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3" name="TextBox 182">
                <a:extLst>
                  <a:ext uri="{FF2B5EF4-FFF2-40B4-BE49-F238E27FC236}">
                    <a16:creationId xmlns:a16="http://schemas.microsoft.com/office/drawing/2014/main" id="{B2B2B9B3-F6B8-46C8-ADF6-385C4F2BF8FD}"/>
                  </a:ext>
                </a:extLst>
              </p:cNvPr>
              <p:cNvSpPr txBox="1"/>
              <p:nvPr/>
            </p:nvSpPr>
            <p:spPr>
              <a:xfrm>
                <a:off x="5861909" y="1334428"/>
                <a:ext cx="261916" cy="4502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5000" dirty="0">
                    <a:solidFill>
                      <a:schemeClr val="bg1"/>
                    </a:solidFill>
                  </a:rPr>
                  <a:t>4</a:t>
                </a:r>
                <a:endParaRPr lang="en-US" sz="5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4" name="TextBox 183">
                <a:extLst>
                  <a:ext uri="{FF2B5EF4-FFF2-40B4-BE49-F238E27FC236}">
                    <a16:creationId xmlns:a16="http://schemas.microsoft.com/office/drawing/2014/main" id="{378DEABB-A2BE-4DF1-8B8D-1D9252C880FD}"/>
                  </a:ext>
                </a:extLst>
              </p:cNvPr>
              <p:cNvSpPr txBox="1"/>
              <p:nvPr/>
            </p:nvSpPr>
            <p:spPr>
              <a:xfrm>
                <a:off x="6550916" y="1334428"/>
                <a:ext cx="261916" cy="4502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5000" dirty="0">
                    <a:solidFill>
                      <a:schemeClr val="bg1"/>
                    </a:solidFill>
                  </a:rPr>
                  <a:t>1</a:t>
                </a:r>
                <a:endParaRPr lang="en-US" sz="5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5" name="TextBox 184">
                <a:extLst>
                  <a:ext uri="{FF2B5EF4-FFF2-40B4-BE49-F238E27FC236}">
                    <a16:creationId xmlns:a16="http://schemas.microsoft.com/office/drawing/2014/main" id="{73BA8887-C05A-4A56-A713-5F2633F209F6}"/>
                  </a:ext>
                </a:extLst>
              </p:cNvPr>
              <p:cNvSpPr txBox="1"/>
              <p:nvPr/>
            </p:nvSpPr>
            <p:spPr>
              <a:xfrm>
                <a:off x="6957079" y="1334428"/>
                <a:ext cx="261916" cy="4502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5000" dirty="0">
                    <a:solidFill>
                      <a:schemeClr val="bg1"/>
                    </a:solidFill>
                  </a:rPr>
                  <a:t>5</a:t>
                </a:r>
                <a:endParaRPr lang="en-US" sz="5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6" name="TextBox 185">
                <a:extLst>
                  <a:ext uri="{FF2B5EF4-FFF2-40B4-BE49-F238E27FC236}">
                    <a16:creationId xmlns:a16="http://schemas.microsoft.com/office/drawing/2014/main" id="{CE44438A-9B12-4188-9BF9-8EF4849E7654}"/>
                  </a:ext>
                </a:extLst>
              </p:cNvPr>
              <p:cNvSpPr txBox="1"/>
              <p:nvPr/>
            </p:nvSpPr>
            <p:spPr>
              <a:xfrm>
                <a:off x="7363239" y="1334428"/>
                <a:ext cx="261916" cy="4502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5000" dirty="0">
                    <a:solidFill>
                      <a:schemeClr val="bg1"/>
                    </a:solidFill>
                  </a:rPr>
                  <a:t>8</a:t>
                </a:r>
                <a:endParaRPr lang="en-US" sz="5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7" name="TextBox 186">
                <a:extLst>
                  <a:ext uri="{FF2B5EF4-FFF2-40B4-BE49-F238E27FC236}">
                    <a16:creationId xmlns:a16="http://schemas.microsoft.com/office/drawing/2014/main" id="{707969C4-8454-44CF-AB7B-0A1B357CB553}"/>
                  </a:ext>
                </a:extLst>
              </p:cNvPr>
              <p:cNvSpPr txBox="1"/>
              <p:nvPr/>
            </p:nvSpPr>
            <p:spPr>
              <a:xfrm>
                <a:off x="4766739" y="1360312"/>
                <a:ext cx="138597" cy="4404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5000" dirty="0">
                    <a:solidFill>
                      <a:schemeClr val="bg1"/>
                    </a:solidFill>
                  </a:rPr>
                  <a:t>,</a:t>
                </a:r>
                <a:endParaRPr lang="en-US" sz="5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8" name="TextBox 187">
                <a:extLst>
                  <a:ext uri="{FF2B5EF4-FFF2-40B4-BE49-F238E27FC236}">
                    <a16:creationId xmlns:a16="http://schemas.microsoft.com/office/drawing/2014/main" id="{5E51F046-F4D3-434A-B38F-74C94BBDD72B}"/>
                  </a:ext>
                </a:extLst>
              </p:cNvPr>
              <p:cNvSpPr txBox="1"/>
              <p:nvPr/>
            </p:nvSpPr>
            <p:spPr>
              <a:xfrm>
                <a:off x="4360576" y="1334428"/>
                <a:ext cx="261916" cy="4502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5000" dirty="0">
                    <a:solidFill>
                      <a:schemeClr val="bg1"/>
                    </a:solidFill>
                  </a:rPr>
                  <a:t>2</a:t>
                </a:r>
                <a:endParaRPr lang="en-US" sz="5000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71" name="Picture 70">
            <a:extLst>
              <a:ext uri="{FF2B5EF4-FFF2-40B4-BE49-F238E27FC236}">
                <a16:creationId xmlns:a16="http://schemas.microsoft.com/office/drawing/2014/main" id="{A7A620A6-0C52-4291-9758-68C930DD5D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63FC7E08-DF8B-4EF5-B85B-4424109262E5}"/>
              </a:ext>
            </a:extLst>
          </p:cNvPr>
          <p:cNvSpPr/>
          <p:nvPr/>
        </p:nvSpPr>
        <p:spPr>
          <a:xfrm>
            <a:off x="4015110" y="803196"/>
            <a:ext cx="4041293" cy="43240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ข้อความ 1">
            <a:extLst>
              <a:ext uri="{FF2B5EF4-FFF2-40B4-BE49-F238E27FC236}">
                <a16:creationId xmlns:a16="http://schemas.microsoft.com/office/drawing/2014/main" id="{99C9D54D-5C3C-4D75-B2DB-5D3CDA77D7A3}"/>
              </a:ext>
            </a:extLst>
          </p:cNvPr>
          <p:cNvSpPr/>
          <p:nvPr/>
        </p:nvSpPr>
        <p:spPr>
          <a:xfrm>
            <a:off x="4018468" y="664454"/>
            <a:ext cx="4041293" cy="569997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30000"/>
              </a:lnSpc>
            </a:pPr>
            <a:r>
              <a:rPr lang="th-TH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(คลิกที่ช่องสี่เหลี่ยม เพื่อเปิดคำตอบ)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AFC8F489-5578-490F-9EDE-7EB6F66C408C}"/>
              </a:ext>
            </a:extLst>
          </p:cNvPr>
          <p:cNvGrpSpPr/>
          <p:nvPr/>
        </p:nvGrpSpPr>
        <p:grpSpPr>
          <a:xfrm>
            <a:off x="2208143" y="3152079"/>
            <a:ext cx="1736035" cy="543073"/>
            <a:chOff x="9176397" y="2105094"/>
            <a:chExt cx="2533381" cy="702407"/>
          </a:xfrm>
        </p:grpSpPr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DC67BF55-B59B-4CD2-8FE8-D7FAEA4E5B83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>
                <a:gd name="adj" fmla="val 24375"/>
              </a:avLst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85B54553-6023-4F44-9044-5F2BA1A13575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>
                <a:gd name="adj" fmla="val 22971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23397B2F-F382-4745-9DF4-C2F28C3BC884}"/>
              </a:ext>
            </a:extLst>
          </p:cNvPr>
          <p:cNvGrpSpPr/>
          <p:nvPr/>
        </p:nvGrpSpPr>
        <p:grpSpPr>
          <a:xfrm>
            <a:off x="2208142" y="3741223"/>
            <a:ext cx="1736035" cy="543073"/>
            <a:chOff x="9176397" y="2105094"/>
            <a:chExt cx="2533381" cy="702407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3460394F-BA6C-453A-8A57-098E551CC628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>
                <a:gd name="adj" fmla="val 24375"/>
              </a:avLst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338ABF5E-C1E2-4F25-AB73-69DF320ADFF6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>
                <a:gd name="adj" fmla="val 22971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F9197A64-AABC-4D51-88E7-2BE67BC5AFB0}"/>
              </a:ext>
            </a:extLst>
          </p:cNvPr>
          <p:cNvGrpSpPr/>
          <p:nvPr/>
        </p:nvGrpSpPr>
        <p:grpSpPr>
          <a:xfrm>
            <a:off x="2208142" y="4919511"/>
            <a:ext cx="1736035" cy="543073"/>
            <a:chOff x="9176397" y="2105094"/>
            <a:chExt cx="2533381" cy="702407"/>
          </a:xfrm>
        </p:grpSpPr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CD57AA53-9A3B-449C-87DE-6BBCB9F664C4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>
                <a:gd name="adj" fmla="val 24375"/>
              </a:avLst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6CD0548A-977C-4C03-B4AF-0B0D9D71C4AC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>
                <a:gd name="adj" fmla="val 22971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44ACA88B-C92B-498B-A9AA-54D8F0C9046A}"/>
              </a:ext>
            </a:extLst>
          </p:cNvPr>
          <p:cNvGrpSpPr/>
          <p:nvPr/>
        </p:nvGrpSpPr>
        <p:grpSpPr>
          <a:xfrm>
            <a:off x="2208141" y="5508655"/>
            <a:ext cx="1736035" cy="543073"/>
            <a:chOff x="9176397" y="2105094"/>
            <a:chExt cx="2533381" cy="702407"/>
          </a:xfrm>
        </p:grpSpPr>
        <p:sp>
          <p:nvSpPr>
            <p:cNvPr id="116" name="Rectangle: Rounded Corners 115">
              <a:extLst>
                <a:ext uri="{FF2B5EF4-FFF2-40B4-BE49-F238E27FC236}">
                  <a16:creationId xmlns:a16="http://schemas.microsoft.com/office/drawing/2014/main" id="{B4EFD785-FA93-4C72-842B-4ECEB6CB47E5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>
                <a:gd name="adj" fmla="val 24375"/>
              </a:avLst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id="{840A95BB-BCEB-4C9B-848E-3E3BD03D00BF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>
                <a:gd name="adj" fmla="val 22971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554F1E56-4BB3-4BEE-BE94-0A680BFF8F70}"/>
              </a:ext>
            </a:extLst>
          </p:cNvPr>
          <p:cNvGrpSpPr/>
          <p:nvPr/>
        </p:nvGrpSpPr>
        <p:grpSpPr>
          <a:xfrm>
            <a:off x="5214532" y="2562935"/>
            <a:ext cx="1736035" cy="543073"/>
            <a:chOff x="9176397" y="2105094"/>
            <a:chExt cx="2533381" cy="702407"/>
          </a:xfrm>
        </p:grpSpPr>
        <p:sp>
          <p:nvSpPr>
            <p:cNvPr id="119" name="Rectangle: Rounded Corners 118">
              <a:extLst>
                <a:ext uri="{FF2B5EF4-FFF2-40B4-BE49-F238E27FC236}">
                  <a16:creationId xmlns:a16="http://schemas.microsoft.com/office/drawing/2014/main" id="{4C39DB0F-B7BB-4E89-B7BE-A8DA0259CFC7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>
                <a:gd name="adj" fmla="val 24375"/>
              </a:avLst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: Rounded Corners 119">
              <a:extLst>
                <a:ext uri="{FF2B5EF4-FFF2-40B4-BE49-F238E27FC236}">
                  <a16:creationId xmlns:a16="http://schemas.microsoft.com/office/drawing/2014/main" id="{8DD77761-C5A0-41E7-A9B2-FAD4927EF308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>
                <a:gd name="adj" fmla="val 22971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00DD4860-774D-4245-A7DC-1FFA9D188E7D}"/>
              </a:ext>
            </a:extLst>
          </p:cNvPr>
          <p:cNvGrpSpPr/>
          <p:nvPr/>
        </p:nvGrpSpPr>
        <p:grpSpPr>
          <a:xfrm>
            <a:off x="5214531" y="3152079"/>
            <a:ext cx="1736035" cy="543073"/>
            <a:chOff x="9176397" y="2105094"/>
            <a:chExt cx="2533381" cy="702407"/>
          </a:xfrm>
        </p:grpSpPr>
        <p:sp>
          <p:nvSpPr>
            <p:cNvPr id="122" name="Rectangle: Rounded Corners 121">
              <a:extLst>
                <a:ext uri="{FF2B5EF4-FFF2-40B4-BE49-F238E27FC236}">
                  <a16:creationId xmlns:a16="http://schemas.microsoft.com/office/drawing/2014/main" id="{7F8DD8C6-9A5A-4060-B628-6B4FB3C78FB4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>
                <a:gd name="adj" fmla="val 24375"/>
              </a:avLst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670397B6-A273-4DBC-9706-A28E61567E45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>
                <a:gd name="adj" fmla="val 22971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CDA364D5-0ECA-4DBC-80FF-F341FE67D571}"/>
              </a:ext>
            </a:extLst>
          </p:cNvPr>
          <p:cNvGrpSpPr/>
          <p:nvPr/>
        </p:nvGrpSpPr>
        <p:grpSpPr>
          <a:xfrm>
            <a:off x="5227982" y="4330367"/>
            <a:ext cx="1736035" cy="543073"/>
            <a:chOff x="9176397" y="2105094"/>
            <a:chExt cx="2533381" cy="702407"/>
          </a:xfrm>
        </p:grpSpPr>
        <p:sp>
          <p:nvSpPr>
            <p:cNvPr id="133" name="Rectangle: Rounded Corners 132">
              <a:extLst>
                <a:ext uri="{FF2B5EF4-FFF2-40B4-BE49-F238E27FC236}">
                  <a16:creationId xmlns:a16="http://schemas.microsoft.com/office/drawing/2014/main" id="{94B68533-10E8-4AE0-84A5-42438BEEFF66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>
                <a:gd name="adj" fmla="val 24375"/>
              </a:avLst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Rectangle: Rounded Corners 133">
              <a:extLst>
                <a:ext uri="{FF2B5EF4-FFF2-40B4-BE49-F238E27FC236}">
                  <a16:creationId xmlns:a16="http://schemas.microsoft.com/office/drawing/2014/main" id="{B8B8342D-E896-4629-9F6E-A73B878A17DE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>
                <a:gd name="adj" fmla="val 22971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5EB54A53-BC67-4918-8DBF-ADFF42E4AE12}"/>
              </a:ext>
            </a:extLst>
          </p:cNvPr>
          <p:cNvGrpSpPr/>
          <p:nvPr/>
        </p:nvGrpSpPr>
        <p:grpSpPr>
          <a:xfrm>
            <a:off x="5227981" y="4919511"/>
            <a:ext cx="1736035" cy="543073"/>
            <a:chOff x="9176397" y="2105094"/>
            <a:chExt cx="2533381" cy="702407"/>
          </a:xfrm>
        </p:grpSpPr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5BCDF67E-85A7-4210-8618-79243DC002BA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>
                <a:gd name="adj" fmla="val 24375"/>
              </a:avLst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Rectangle: Rounded Corners 140">
              <a:extLst>
                <a:ext uri="{FF2B5EF4-FFF2-40B4-BE49-F238E27FC236}">
                  <a16:creationId xmlns:a16="http://schemas.microsoft.com/office/drawing/2014/main" id="{861F6F9A-0126-4013-9BA9-CD7542C2B015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>
                <a:gd name="adj" fmla="val 22971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54EF1FD7-00BE-4F27-A77D-B5990CE9635E}"/>
              </a:ext>
            </a:extLst>
          </p:cNvPr>
          <p:cNvGrpSpPr/>
          <p:nvPr/>
        </p:nvGrpSpPr>
        <p:grpSpPr>
          <a:xfrm>
            <a:off x="8343021" y="3741223"/>
            <a:ext cx="1736035" cy="543073"/>
            <a:chOff x="9176397" y="2105094"/>
            <a:chExt cx="2533381" cy="702407"/>
          </a:xfrm>
        </p:grpSpPr>
        <p:sp>
          <p:nvSpPr>
            <p:cNvPr id="143" name="Rectangle: Rounded Corners 142">
              <a:extLst>
                <a:ext uri="{FF2B5EF4-FFF2-40B4-BE49-F238E27FC236}">
                  <a16:creationId xmlns:a16="http://schemas.microsoft.com/office/drawing/2014/main" id="{67EAC9F2-3110-4259-96D3-180F3C9F7ED7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>
                <a:gd name="adj" fmla="val 24375"/>
              </a:avLst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Rectangle: Rounded Corners 143">
              <a:extLst>
                <a:ext uri="{FF2B5EF4-FFF2-40B4-BE49-F238E27FC236}">
                  <a16:creationId xmlns:a16="http://schemas.microsoft.com/office/drawing/2014/main" id="{5F7AC69E-9C89-43B1-A602-CBA229AAF616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>
                <a:gd name="adj" fmla="val 22971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171C2812-E9CA-4115-936D-9857FFB64A86}"/>
              </a:ext>
            </a:extLst>
          </p:cNvPr>
          <p:cNvGrpSpPr/>
          <p:nvPr/>
        </p:nvGrpSpPr>
        <p:grpSpPr>
          <a:xfrm>
            <a:off x="8343020" y="4330367"/>
            <a:ext cx="1736035" cy="543073"/>
            <a:chOff x="9176397" y="2105094"/>
            <a:chExt cx="2533381" cy="702407"/>
          </a:xfrm>
        </p:grpSpPr>
        <p:sp>
          <p:nvSpPr>
            <p:cNvPr id="146" name="Rectangle: Rounded Corners 145">
              <a:extLst>
                <a:ext uri="{FF2B5EF4-FFF2-40B4-BE49-F238E27FC236}">
                  <a16:creationId xmlns:a16="http://schemas.microsoft.com/office/drawing/2014/main" id="{9A666270-0985-4C6F-A3D9-F54BBEF1BD63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>
                <a:gd name="adj" fmla="val 24375"/>
              </a:avLst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Rectangle: Rounded Corners 146">
              <a:extLst>
                <a:ext uri="{FF2B5EF4-FFF2-40B4-BE49-F238E27FC236}">
                  <a16:creationId xmlns:a16="http://schemas.microsoft.com/office/drawing/2014/main" id="{9792E874-850E-4EB6-8A13-8F02F4F4DDBB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>
                <a:gd name="adj" fmla="val 22971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8C3DD188-C3F7-452D-9F5E-92C84E8C3D6A}"/>
              </a:ext>
            </a:extLst>
          </p:cNvPr>
          <p:cNvGrpSpPr/>
          <p:nvPr/>
        </p:nvGrpSpPr>
        <p:grpSpPr>
          <a:xfrm>
            <a:off x="8343019" y="2562935"/>
            <a:ext cx="1736035" cy="543073"/>
            <a:chOff x="9176397" y="2105094"/>
            <a:chExt cx="2533381" cy="702407"/>
          </a:xfrm>
        </p:grpSpPr>
        <p:sp>
          <p:nvSpPr>
            <p:cNvPr id="150" name="Rectangle: Rounded Corners 149">
              <a:extLst>
                <a:ext uri="{FF2B5EF4-FFF2-40B4-BE49-F238E27FC236}">
                  <a16:creationId xmlns:a16="http://schemas.microsoft.com/office/drawing/2014/main" id="{9A3DCBCC-FD97-4F7D-B696-429F3CBD2972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>
                <a:gd name="adj" fmla="val 24375"/>
              </a:avLst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Rectangle: Rounded Corners 151">
              <a:extLst>
                <a:ext uri="{FF2B5EF4-FFF2-40B4-BE49-F238E27FC236}">
                  <a16:creationId xmlns:a16="http://schemas.microsoft.com/office/drawing/2014/main" id="{B2CCBB02-C601-47EF-A85D-06DFB9F44EA1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>
                <a:gd name="adj" fmla="val 22971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5C1E817A-0438-49E1-9B32-3784739EEA3B}"/>
              </a:ext>
            </a:extLst>
          </p:cNvPr>
          <p:cNvGrpSpPr/>
          <p:nvPr/>
        </p:nvGrpSpPr>
        <p:grpSpPr>
          <a:xfrm>
            <a:off x="5227981" y="6097797"/>
            <a:ext cx="1736035" cy="543073"/>
            <a:chOff x="9176397" y="2105094"/>
            <a:chExt cx="2533381" cy="702407"/>
          </a:xfrm>
        </p:grpSpPr>
        <p:sp>
          <p:nvSpPr>
            <p:cNvPr id="160" name="Rectangle: Rounded Corners 159">
              <a:extLst>
                <a:ext uri="{FF2B5EF4-FFF2-40B4-BE49-F238E27FC236}">
                  <a16:creationId xmlns:a16="http://schemas.microsoft.com/office/drawing/2014/main" id="{E5C359C4-D250-4B1A-ACEF-AB6D094834EE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>
                <a:gd name="adj" fmla="val 24375"/>
              </a:avLst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Rectangle: Rounded Corners 160">
              <a:extLst>
                <a:ext uri="{FF2B5EF4-FFF2-40B4-BE49-F238E27FC236}">
                  <a16:creationId xmlns:a16="http://schemas.microsoft.com/office/drawing/2014/main" id="{9921189D-D725-4EAE-9844-9FCEA851B656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>
                <a:gd name="adj" fmla="val 22971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65BB608C-DFF6-4E59-95D3-790B00CC3A45}"/>
              </a:ext>
            </a:extLst>
          </p:cNvPr>
          <p:cNvGrpSpPr/>
          <p:nvPr/>
        </p:nvGrpSpPr>
        <p:grpSpPr>
          <a:xfrm>
            <a:off x="8343019" y="5508655"/>
            <a:ext cx="1736035" cy="543073"/>
            <a:chOff x="9176397" y="2105094"/>
            <a:chExt cx="2533381" cy="702407"/>
          </a:xfrm>
        </p:grpSpPr>
        <p:sp>
          <p:nvSpPr>
            <p:cNvPr id="163" name="Rectangle: Rounded Corners 162">
              <a:extLst>
                <a:ext uri="{FF2B5EF4-FFF2-40B4-BE49-F238E27FC236}">
                  <a16:creationId xmlns:a16="http://schemas.microsoft.com/office/drawing/2014/main" id="{56A6BD03-F11B-44EA-BF67-EEA50CA7C2FB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>
                <a:gd name="adj" fmla="val 24375"/>
              </a:avLst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Rectangle: Rounded Corners 163">
              <a:extLst>
                <a:ext uri="{FF2B5EF4-FFF2-40B4-BE49-F238E27FC236}">
                  <a16:creationId xmlns:a16="http://schemas.microsoft.com/office/drawing/2014/main" id="{FAD008D7-349E-445F-9A07-786D5C151AD0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>
                <a:gd name="adj" fmla="val 22971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CCC1368A-38D9-4456-BD08-6257DE286D4D}"/>
              </a:ext>
            </a:extLst>
          </p:cNvPr>
          <p:cNvGrpSpPr/>
          <p:nvPr/>
        </p:nvGrpSpPr>
        <p:grpSpPr>
          <a:xfrm>
            <a:off x="8343018" y="6097797"/>
            <a:ext cx="1736035" cy="543073"/>
            <a:chOff x="9176397" y="2105094"/>
            <a:chExt cx="2533381" cy="702407"/>
          </a:xfrm>
        </p:grpSpPr>
        <p:sp>
          <p:nvSpPr>
            <p:cNvPr id="166" name="Rectangle: Rounded Corners 165">
              <a:extLst>
                <a:ext uri="{FF2B5EF4-FFF2-40B4-BE49-F238E27FC236}">
                  <a16:creationId xmlns:a16="http://schemas.microsoft.com/office/drawing/2014/main" id="{1BDBB830-1474-4659-A94C-D7B3187F8CA1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>
                <a:gd name="adj" fmla="val 24375"/>
              </a:avLst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Rectangle: Rounded Corners 166">
              <a:extLst>
                <a:ext uri="{FF2B5EF4-FFF2-40B4-BE49-F238E27FC236}">
                  <a16:creationId xmlns:a16="http://schemas.microsoft.com/office/drawing/2014/main" id="{4BE48C42-0AAF-4647-985E-A94F3DECFCD8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>
                <a:gd name="adj" fmla="val 22971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3" name="Picture 10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1C61A09-D82B-4637-9731-5A4D1958736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4873"/>
            <a:ext cx="941832" cy="486933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2A4236D8-563E-4A88-9CAB-8D38D73612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3198" y="226641"/>
            <a:ext cx="5785605" cy="755970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718368C2-7A8A-432E-A940-421C39C63E9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8716445">
            <a:off x="6821309" y="2746311"/>
            <a:ext cx="354465" cy="448990"/>
          </a:xfrm>
          <a:prstGeom prst="rect">
            <a:avLst/>
          </a:prstGeom>
        </p:spPr>
      </p:pic>
      <p:pic>
        <p:nvPicPr>
          <p:cNvPr id="89" name="Picture 8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1827003-9363-462F-9EA1-7EE3B152D08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180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9" grpId="0" animBg="1"/>
      <p:bldP spid="80" grpId="0" animBg="1"/>
      <p:bldP spid="81" grpId="0" animBg="1"/>
      <p:bldP spid="92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 hidden="1">
            <a:extLst>
              <a:ext uri="{FF2B5EF4-FFF2-40B4-BE49-F238E27FC236}">
                <a16:creationId xmlns:a16="http://schemas.microsoft.com/office/drawing/2014/main" id="{868E5F3B-3BD5-4B8C-B5B8-765E678104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A31CAC5A-351D-4A5C-9AD9-C563215B9794}"/>
              </a:ext>
            </a:extLst>
          </p:cNvPr>
          <p:cNvGrpSpPr/>
          <p:nvPr/>
        </p:nvGrpSpPr>
        <p:grpSpPr>
          <a:xfrm>
            <a:off x="786189" y="2459542"/>
            <a:ext cx="10619622" cy="1271727"/>
            <a:chOff x="1954849" y="2838089"/>
            <a:chExt cx="5965113" cy="714337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BE0F9B4F-8261-4FE7-9177-867D52B3E380}"/>
                </a:ext>
              </a:extLst>
            </p:cNvPr>
            <p:cNvSpPr/>
            <p:nvPr/>
          </p:nvSpPr>
          <p:spPr>
            <a:xfrm>
              <a:off x="7292198" y="2838089"/>
              <a:ext cx="627764" cy="627764"/>
            </a:xfrm>
            <a:prstGeom prst="ellipse">
              <a:avLst/>
            </a:prstGeom>
            <a:solidFill>
              <a:srgbClr val="2F528F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7000" b="1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endParaRPr lang="en-US" sz="7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99D2E1FF-2141-4D5C-9BF6-570190BC5282}"/>
                </a:ext>
              </a:extLst>
            </p:cNvPr>
            <p:cNvSpPr/>
            <p:nvPr/>
          </p:nvSpPr>
          <p:spPr>
            <a:xfrm>
              <a:off x="6600455" y="2838089"/>
              <a:ext cx="627764" cy="627764"/>
            </a:xfrm>
            <a:prstGeom prst="ellipse">
              <a:avLst/>
            </a:prstGeom>
            <a:solidFill>
              <a:srgbClr val="2F528F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7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endParaRPr lang="en-US" sz="7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DD4B2A6-22E7-4068-BB17-7F22E7D0A957}"/>
                </a:ext>
              </a:extLst>
            </p:cNvPr>
            <p:cNvSpPr/>
            <p:nvPr/>
          </p:nvSpPr>
          <p:spPr>
            <a:xfrm>
              <a:off x="5908707" y="2838090"/>
              <a:ext cx="627764" cy="627764"/>
            </a:xfrm>
            <a:prstGeom prst="ellipse">
              <a:avLst/>
            </a:prstGeom>
            <a:solidFill>
              <a:srgbClr val="2F528F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7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9</a:t>
              </a:r>
              <a:endParaRPr lang="en-US" sz="7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4866EBAF-54AC-4469-A715-CAE8852D9DB8}"/>
                </a:ext>
              </a:extLst>
            </p:cNvPr>
            <p:cNvSpPr/>
            <p:nvPr/>
          </p:nvSpPr>
          <p:spPr>
            <a:xfrm>
              <a:off x="4969089" y="2838089"/>
              <a:ext cx="627764" cy="627764"/>
            </a:xfrm>
            <a:prstGeom prst="ellipse">
              <a:avLst/>
            </a:prstGeom>
            <a:solidFill>
              <a:srgbClr val="2F528F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7000" b="1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endParaRPr lang="en-US" sz="7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C15BAE2-41CF-4D60-9DBF-F170A8096CBE}"/>
                </a:ext>
              </a:extLst>
            </p:cNvPr>
            <p:cNvSpPr/>
            <p:nvPr/>
          </p:nvSpPr>
          <p:spPr>
            <a:xfrm>
              <a:off x="4277341" y="2838089"/>
              <a:ext cx="627764" cy="627764"/>
            </a:xfrm>
            <a:prstGeom prst="ellipse">
              <a:avLst/>
            </a:prstGeom>
            <a:solidFill>
              <a:srgbClr val="2F528F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7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endParaRPr lang="en-US" sz="7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F6E06EE4-D4F2-4173-A3BC-86E7C057880E}"/>
                </a:ext>
              </a:extLst>
            </p:cNvPr>
            <p:cNvSpPr/>
            <p:nvPr/>
          </p:nvSpPr>
          <p:spPr>
            <a:xfrm>
              <a:off x="3585593" y="2838089"/>
              <a:ext cx="627764" cy="627764"/>
            </a:xfrm>
            <a:prstGeom prst="ellipse">
              <a:avLst/>
            </a:prstGeom>
            <a:solidFill>
              <a:srgbClr val="2F528F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7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endParaRPr lang="en-US" sz="7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CA04276F-3818-4ACF-B960-84F02E518C3E}"/>
                </a:ext>
              </a:extLst>
            </p:cNvPr>
            <p:cNvSpPr/>
            <p:nvPr/>
          </p:nvSpPr>
          <p:spPr>
            <a:xfrm>
              <a:off x="5419537" y="2924662"/>
              <a:ext cx="627764" cy="62776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en-US" sz="11500" b="1" dirty="0">
                  <a:solidFill>
                    <a:srgbClr val="2F528F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D036C726-3673-41E8-B287-BCBC70D9EE9F}"/>
                </a:ext>
              </a:extLst>
            </p:cNvPr>
            <p:cNvSpPr/>
            <p:nvPr/>
          </p:nvSpPr>
          <p:spPr>
            <a:xfrm>
              <a:off x="2646597" y="2838089"/>
              <a:ext cx="627764" cy="627764"/>
            </a:xfrm>
            <a:prstGeom prst="ellipse">
              <a:avLst/>
            </a:prstGeom>
            <a:solidFill>
              <a:srgbClr val="2F528F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7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en-US" sz="7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F696A270-0EC0-4FD9-97FD-3AC2B9F6649E}"/>
                </a:ext>
              </a:extLst>
            </p:cNvPr>
            <p:cNvSpPr/>
            <p:nvPr/>
          </p:nvSpPr>
          <p:spPr>
            <a:xfrm>
              <a:off x="1954849" y="2838089"/>
              <a:ext cx="627764" cy="627764"/>
            </a:xfrm>
            <a:prstGeom prst="ellipse">
              <a:avLst/>
            </a:prstGeom>
            <a:solidFill>
              <a:srgbClr val="2F528F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7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</a:t>
              </a:r>
              <a:endParaRPr lang="en-US" sz="7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B9DF5723-6305-4446-A4ED-A95D2557AB88}"/>
                </a:ext>
              </a:extLst>
            </p:cNvPr>
            <p:cNvSpPr/>
            <p:nvPr/>
          </p:nvSpPr>
          <p:spPr>
            <a:xfrm>
              <a:off x="3122445" y="2924662"/>
              <a:ext cx="627764" cy="62776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en-US" sz="11500" b="1" dirty="0">
                  <a:solidFill>
                    <a:srgbClr val="2F528F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C17E79B6-E6FF-4EDF-8A63-78D51E6D59E6}"/>
              </a:ext>
            </a:extLst>
          </p:cNvPr>
          <p:cNvGrpSpPr/>
          <p:nvPr/>
        </p:nvGrpSpPr>
        <p:grpSpPr>
          <a:xfrm>
            <a:off x="538843" y="5164373"/>
            <a:ext cx="8466079" cy="882487"/>
            <a:chOff x="566139" y="5246261"/>
            <a:chExt cx="8466079" cy="882487"/>
          </a:xfrm>
        </p:grpSpPr>
        <p:grpSp>
          <p:nvGrpSpPr>
            <p:cNvPr id="6" name="Graphic 2">
              <a:extLst>
                <a:ext uri="{FF2B5EF4-FFF2-40B4-BE49-F238E27FC236}">
                  <a16:creationId xmlns:a16="http://schemas.microsoft.com/office/drawing/2014/main" id="{25246E79-4400-42D5-9A16-2D23C46FEEE7}"/>
                </a:ext>
              </a:extLst>
            </p:cNvPr>
            <p:cNvGrpSpPr/>
            <p:nvPr/>
          </p:nvGrpSpPr>
          <p:grpSpPr>
            <a:xfrm>
              <a:off x="566139" y="5246261"/>
              <a:ext cx="8466079" cy="882487"/>
              <a:chOff x="1090014" y="5474861"/>
              <a:chExt cx="8466079" cy="882487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0684F6A-ACBA-45B6-ADE5-9778A79CDE7E}"/>
                  </a:ext>
                </a:extLst>
              </p:cNvPr>
              <p:cNvSpPr/>
              <p:nvPr/>
            </p:nvSpPr>
            <p:spPr>
              <a:xfrm>
                <a:off x="1483956" y="5518421"/>
                <a:ext cx="7890115" cy="838927"/>
              </a:xfrm>
              <a:custGeom>
                <a:avLst/>
                <a:gdLst>
                  <a:gd name="connsiteX0" fmla="*/ 704275 w 7890115"/>
                  <a:gd name="connsiteY0" fmla="*/ 832706 h 838927"/>
                  <a:gd name="connsiteX1" fmla="*/ 7350706 w 7890115"/>
                  <a:gd name="connsiteY1" fmla="*/ 825373 h 838927"/>
                  <a:gd name="connsiteX2" fmla="*/ 7600484 w 7890115"/>
                  <a:gd name="connsiteY2" fmla="*/ 820899 h 838927"/>
                  <a:gd name="connsiteX3" fmla="*/ 7790874 w 7890115"/>
                  <a:gd name="connsiteY3" fmla="*/ 763603 h 838927"/>
                  <a:gd name="connsiteX4" fmla="*/ 7872962 w 7890115"/>
                  <a:gd name="connsiteY4" fmla="*/ 604953 h 838927"/>
                  <a:gd name="connsiteX5" fmla="*/ 7891501 w 7890115"/>
                  <a:gd name="connsiteY5" fmla="*/ 467804 h 838927"/>
                  <a:gd name="connsiteX6" fmla="*/ 7763294 w 7890115"/>
                  <a:gd name="connsiteY6" fmla="*/ 129872 h 838927"/>
                  <a:gd name="connsiteX7" fmla="*/ 7577392 w 7890115"/>
                  <a:gd name="connsiteY7" fmla="*/ 55114 h 838927"/>
                  <a:gd name="connsiteX8" fmla="*/ 7348949 w 7890115"/>
                  <a:gd name="connsiteY8" fmla="*/ 22303 h 838927"/>
                  <a:gd name="connsiteX9" fmla="*/ 663817 w 7890115"/>
                  <a:gd name="connsiteY9" fmla="*/ 6643 h 838927"/>
                  <a:gd name="connsiteX10" fmla="*/ 417031 w 7890115"/>
                  <a:gd name="connsiteY10" fmla="*/ 26342 h 838927"/>
                  <a:gd name="connsiteX11" fmla="*/ 221437 w 7890115"/>
                  <a:gd name="connsiteY11" fmla="*/ 70898 h 838927"/>
                  <a:gd name="connsiteX12" fmla="*/ 73587 w 7890115"/>
                  <a:gd name="connsiteY12" fmla="*/ 188659 h 838927"/>
                  <a:gd name="connsiteX13" fmla="*/ 14590 w 7890115"/>
                  <a:gd name="connsiteY13" fmla="*/ 373161 h 838927"/>
                  <a:gd name="connsiteX14" fmla="*/ 3857 w 7890115"/>
                  <a:gd name="connsiteY14" fmla="*/ 515219 h 838927"/>
                  <a:gd name="connsiteX15" fmla="*/ 45291 w 7890115"/>
                  <a:gd name="connsiteY15" fmla="*/ 694066 h 838927"/>
                  <a:gd name="connsiteX16" fmla="*/ 372669 w 7890115"/>
                  <a:gd name="connsiteY16" fmla="*/ 839355 h 838927"/>
                  <a:gd name="connsiteX17" fmla="*/ 704275 w 7890115"/>
                  <a:gd name="connsiteY17" fmla="*/ 832706 h 838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890115" h="838927">
                    <a:moveTo>
                      <a:pt x="704275" y="832706"/>
                    </a:moveTo>
                    <a:cubicBezTo>
                      <a:pt x="875737" y="830469"/>
                      <a:pt x="7177618" y="828170"/>
                      <a:pt x="7350706" y="825373"/>
                    </a:cubicBezTo>
                    <a:cubicBezTo>
                      <a:pt x="7433899" y="824006"/>
                      <a:pt x="7517354" y="824503"/>
                      <a:pt x="7600484" y="820899"/>
                    </a:cubicBezTo>
                    <a:cubicBezTo>
                      <a:pt x="7667937" y="817978"/>
                      <a:pt x="7738447" y="807787"/>
                      <a:pt x="7790874" y="763603"/>
                    </a:cubicBezTo>
                    <a:cubicBezTo>
                      <a:pt x="7839138" y="722962"/>
                      <a:pt x="7861319" y="663802"/>
                      <a:pt x="7872962" y="604953"/>
                    </a:cubicBezTo>
                    <a:cubicBezTo>
                      <a:pt x="7885321" y="542686"/>
                      <a:pt x="7889419" y="531065"/>
                      <a:pt x="7891501" y="467804"/>
                    </a:cubicBezTo>
                    <a:cubicBezTo>
                      <a:pt x="7895534" y="343146"/>
                      <a:pt x="7874003" y="210036"/>
                      <a:pt x="7763294" y="129872"/>
                    </a:cubicBezTo>
                    <a:cubicBezTo>
                      <a:pt x="7709176" y="90660"/>
                      <a:pt x="7643023" y="69158"/>
                      <a:pt x="7577392" y="55114"/>
                    </a:cubicBezTo>
                    <a:cubicBezTo>
                      <a:pt x="7502328" y="39019"/>
                      <a:pt x="7425314" y="30257"/>
                      <a:pt x="7348949" y="22303"/>
                    </a:cubicBezTo>
                    <a:cubicBezTo>
                      <a:pt x="7176381" y="4405"/>
                      <a:pt x="837230" y="-815"/>
                      <a:pt x="663817" y="6643"/>
                    </a:cubicBezTo>
                    <a:cubicBezTo>
                      <a:pt x="581338" y="10185"/>
                      <a:pt x="498924" y="16585"/>
                      <a:pt x="417031" y="26342"/>
                    </a:cubicBezTo>
                    <a:cubicBezTo>
                      <a:pt x="350619" y="34234"/>
                      <a:pt x="283426" y="45855"/>
                      <a:pt x="221437" y="70898"/>
                    </a:cubicBezTo>
                    <a:cubicBezTo>
                      <a:pt x="160944" y="95320"/>
                      <a:pt x="107866" y="134657"/>
                      <a:pt x="73587" y="188659"/>
                    </a:cubicBezTo>
                    <a:cubicBezTo>
                      <a:pt x="38201" y="244401"/>
                      <a:pt x="22720" y="309091"/>
                      <a:pt x="14590" y="373161"/>
                    </a:cubicBezTo>
                    <a:cubicBezTo>
                      <a:pt x="6394" y="437540"/>
                      <a:pt x="2231" y="450342"/>
                      <a:pt x="3857" y="515219"/>
                    </a:cubicBezTo>
                    <a:cubicBezTo>
                      <a:pt x="5418" y="575870"/>
                      <a:pt x="13939" y="640188"/>
                      <a:pt x="45291" y="694066"/>
                    </a:cubicBezTo>
                    <a:cubicBezTo>
                      <a:pt x="112484" y="809527"/>
                      <a:pt x="246415" y="837678"/>
                      <a:pt x="372669" y="839355"/>
                    </a:cubicBezTo>
                    <a:cubicBezTo>
                      <a:pt x="400639" y="839728"/>
                      <a:pt x="676501" y="834881"/>
                      <a:pt x="704275" y="832706"/>
                    </a:cubicBezTo>
                  </a:path>
                </a:pathLst>
              </a:custGeom>
              <a:solidFill>
                <a:srgbClr val="F4F4F4"/>
              </a:solidFill>
              <a:ln w="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58FEC0A-FF71-47B8-BE73-06D18130C25C}"/>
                  </a:ext>
                </a:extLst>
              </p:cNvPr>
              <p:cNvSpPr/>
              <p:nvPr/>
            </p:nvSpPr>
            <p:spPr>
              <a:xfrm>
                <a:off x="1090014" y="5474861"/>
                <a:ext cx="8284057" cy="838927"/>
              </a:xfrm>
              <a:custGeom>
                <a:avLst/>
                <a:gdLst>
                  <a:gd name="connsiteX0" fmla="*/ 704275 w 7890115"/>
                  <a:gd name="connsiteY0" fmla="*/ 832767 h 838927"/>
                  <a:gd name="connsiteX1" fmla="*/ 7350706 w 7890115"/>
                  <a:gd name="connsiteY1" fmla="*/ 825434 h 838927"/>
                  <a:gd name="connsiteX2" fmla="*/ 7600484 w 7890115"/>
                  <a:gd name="connsiteY2" fmla="*/ 820960 h 838927"/>
                  <a:gd name="connsiteX3" fmla="*/ 7790874 w 7890115"/>
                  <a:gd name="connsiteY3" fmla="*/ 763664 h 838927"/>
                  <a:gd name="connsiteX4" fmla="*/ 7872962 w 7890115"/>
                  <a:gd name="connsiteY4" fmla="*/ 605014 h 838927"/>
                  <a:gd name="connsiteX5" fmla="*/ 7891501 w 7890115"/>
                  <a:gd name="connsiteY5" fmla="*/ 467865 h 838927"/>
                  <a:gd name="connsiteX6" fmla="*/ 7763294 w 7890115"/>
                  <a:gd name="connsiteY6" fmla="*/ 129932 h 838927"/>
                  <a:gd name="connsiteX7" fmla="*/ 7577392 w 7890115"/>
                  <a:gd name="connsiteY7" fmla="*/ 55175 h 838927"/>
                  <a:gd name="connsiteX8" fmla="*/ 7348949 w 7890115"/>
                  <a:gd name="connsiteY8" fmla="*/ 22363 h 838927"/>
                  <a:gd name="connsiteX9" fmla="*/ 663817 w 7890115"/>
                  <a:gd name="connsiteY9" fmla="*/ 6641 h 838927"/>
                  <a:gd name="connsiteX10" fmla="*/ 417031 w 7890115"/>
                  <a:gd name="connsiteY10" fmla="*/ 26340 h 838927"/>
                  <a:gd name="connsiteX11" fmla="*/ 221437 w 7890115"/>
                  <a:gd name="connsiteY11" fmla="*/ 70897 h 838927"/>
                  <a:gd name="connsiteX12" fmla="*/ 73587 w 7890115"/>
                  <a:gd name="connsiteY12" fmla="*/ 188657 h 838927"/>
                  <a:gd name="connsiteX13" fmla="*/ 14590 w 7890115"/>
                  <a:gd name="connsiteY13" fmla="*/ 373159 h 838927"/>
                  <a:gd name="connsiteX14" fmla="*/ 3857 w 7890115"/>
                  <a:gd name="connsiteY14" fmla="*/ 515279 h 838927"/>
                  <a:gd name="connsiteX15" fmla="*/ 45291 w 7890115"/>
                  <a:gd name="connsiteY15" fmla="*/ 694126 h 838927"/>
                  <a:gd name="connsiteX16" fmla="*/ 372669 w 7890115"/>
                  <a:gd name="connsiteY16" fmla="*/ 839416 h 838927"/>
                  <a:gd name="connsiteX17" fmla="*/ 704275 w 7890115"/>
                  <a:gd name="connsiteY17" fmla="*/ 832767 h 838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890115" h="838927">
                    <a:moveTo>
                      <a:pt x="704275" y="832767"/>
                    </a:moveTo>
                    <a:cubicBezTo>
                      <a:pt x="875737" y="830530"/>
                      <a:pt x="7177618" y="828230"/>
                      <a:pt x="7350706" y="825434"/>
                    </a:cubicBezTo>
                    <a:cubicBezTo>
                      <a:pt x="7433899" y="824067"/>
                      <a:pt x="7517354" y="824564"/>
                      <a:pt x="7600484" y="820960"/>
                    </a:cubicBezTo>
                    <a:cubicBezTo>
                      <a:pt x="7667937" y="818039"/>
                      <a:pt x="7738447" y="807848"/>
                      <a:pt x="7790874" y="763664"/>
                    </a:cubicBezTo>
                    <a:cubicBezTo>
                      <a:pt x="7839138" y="723023"/>
                      <a:pt x="7861319" y="663863"/>
                      <a:pt x="7872962" y="605014"/>
                    </a:cubicBezTo>
                    <a:cubicBezTo>
                      <a:pt x="7885321" y="542747"/>
                      <a:pt x="7889419" y="531126"/>
                      <a:pt x="7891501" y="467865"/>
                    </a:cubicBezTo>
                    <a:cubicBezTo>
                      <a:pt x="7895534" y="343206"/>
                      <a:pt x="7874003" y="210096"/>
                      <a:pt x="7763294" y="129932"/>
                    </a:cubicBezTo>
                    <a:cubicBezTo>
                      <a:pt x="7709176" y="90720"/>
                      <a:pt x="7643023" y="69219"/>
                      <a:pt x="7577392" y="55175"/>
                    </a:cubicBezTo>
                    <a:cubicBezTo>
                      <a:pt x="7502328" y="39080"/>
                      <a:pt x="7425314" y="30317"/>
                      <a:pt x="7348949" y="22363"/>
                    </a:cubicBezTo>
                    <a:cubicBezTo>
                      <a:pt x="7176381" y="4404"/>
                      <a:pt x="837165" y="-816"/>
                      <a:pt x="663817" y="6641"/>
                    </a:cubicBezTo>
                    <a:cubicBezTo>
                      <a:pt x="581338" y="10183"/>
                      <a:pt x="498924" y="16584"/>
                      <a:pt x="417031" y="26340"/>
                    </a:cubicBezTo>
                    <a:cubicBezTo>
                      <a:pt x="350619" y="34232"/>
                      <a:pt x="283426" y="45853"/>
                      <a:pt x="221437" y="70897"/>
                    </a:cubicBezTo>
                    <a:cubicBezTo>
                      <a:pt x="160944" y="95319"/>
                      <a:pt x="107866" y="134655"/>
                      <a:pt x="73587" y="188657"/>
                    </a:cubicBezTo>
                    <a:cubicBezTo>
                      <a:pt x="38201" y="244399"/>
                      <a:pt x="22720" y="309090"/>
                      <a:pt x="14590" y="373159"/>
                    </a:cubicBezTo>
                    <a:cubicBezTo>
                      <a:pt x="6394" y="437601"/>
                      <a:pt x="2231" y="450402"/>
                      <a:pt x="3857" y="515279"/>
                    </a:cubicBezTo>
                    <a:cubicBezTo>
                      <a:pt x="5418" y="575931"/>
                      <a:pt x="13939" y="640248"/>
                      <a:pt x="45291" y="694126"/>
                    </a:cubicBezTo>
                    <a:cubicBezTo>
                      <a:pt x="112484" y="809588"/>
                      <a:pt x="246415" y="837738"/>
                      <a:pt x="372669" y="839416"/>
                    </a:cubicBezTo>
                    <a:cubicBezTo>
                      <a:pt x="400639" y="839789"/>
                      <a:pt x="676501" y="834942"/>
                      <a:pt x="704275" y="832767"/>
                    </a:cubicBezTo>
                  </a:path>
                </a:pathLst>
              </a:custGeom>
              <a:solidFill>
                <a:srgbClr val="549B46"/>
              </a:solidFill>
              <a:ln w="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7C0A255-871A-467E-95E1-ED6179EB0518}"/>
                  </a:ext>
                </a:extLst>
              </p:cNvPr>
              <p:cNvSpPr/>
              <p:nvPr/>
            </p:nvSpPr>
            <p:spPr>
              <a:xfrm>
                <a:off x="9282899" y="5746270"/>
                <a:ext cx="273194" cy="298285"/>
              </a:xfrm>
              <a:custGeom>
                <a:avLst/>
                <a:gdLst>
                  <a:gd name="connsiteX0" fmla="*/ 3509 w 273194"/>
                  <a:gd name="connsiteY0" fmla="*/ 74034 h 298285"/>
                  <a:gd name="connsiteX1" fmla="*/ 242554 w 273194"/>
                  <a:gd name="connsiteY1" fmla="*/ 7914 h 298285"/>
                  <a:gd name="connsiteX2" fmla="*/ 271435 w 273194"/>
                  <a:gd name="connsiteY2" fmla="*/ 23947 h 298285"/>
                  <a:gd name="connsiteX3" fmla="*/ 171264 w 273194"/>
                  <a:gd name="connsiteY3" fmla="*/ 181106 h 298285"/>
                  <a:gd name="connsiteX4" fmla="*/ 92883 w 273194"/>
                  <a:gd name="connsiteY4" fmla="*/ 242503 h 298285"/>
                  <a:gd name="connsiteX5" fmla="*/ 15283 w 273194"/>
                  <a:gd name="connsiteY5" fmla="*/ 296443 h 298285"/>
                  <a:gd name="connsiteX6" fmla="*/ 15283 w 273194"/>
                  <a:gd name="connsiteY6" fmla="*/ 296505 h 298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3194" h="298285">
                    <a:moveTo>
                      <a:pt x="3509" y="74034"/>
                    </a:moveTo>
                    <a:cubicBezTo>
                      <a:pt x="90606" y="88389"/>
                      <a:pt x="177248" y="64837"/>
                      <a:pt x="242554" y="7914"/>
                    </a:cubicBezTo>
                    <a:cubicBezTo>
                      <a:pt x="255368" y="-3271"/>
                      <a:pt x="275338" y="7666"/>
                      <a:pt x="271435" y="23947"/>
                    </a:cubicBezTo>
                    <a:cubicBezTo>
                      <a:pt x="256735" y="84847"/>
                      <a:pt x="219593" y="139533"/>
                      <a:pt x="171264" y="181106"/>
                    </a:cubicBezTo>
                    <a:cubicBezTo>
                      <a:pt x="146156" y="202732"/>
                      <a:pt x="120073" y="223239"/>
                      <a:pt x="92883" y="242503"/>
                    </a:cubicBezTo>
                    <a:cubicBezTo>
                      <a:pt x="67840" y="260276"/>
                      <a:pt x="42407" y="280845"/>
                      <a:pt x="15283" y="296443"/>
                    </a:cubicBezTo>
                    <a:cubicBezTo>
                      <a:pt x="15283" y="296443"/>
                      <a:pt x="15283" y="296443"/>
                      <a:pt x="15283" y="296505"/>
                    </a:cubicBezTo>
                  </a:path>
                </a:pathLst>
              </a:custGeom>
              <a:solidFill>
                <a:srgbClr val="549B46"/>
              </a:solidFill>
              <a:ln w="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5E17793-F1CF-438B-92F7-9E77AC0B0180}"/>
                  </a:ext>
                </a:extLst>
              </p:cNvPr>
              <p:cNvSpPr/>
              <p:nvPr/>
            </p:nvSpPr>
            <p:spPr>
              <a:xfrm>
                <a:off x="1181253" y="5562135"/>
                <a:ext cx="377268" cy="248571"/>
              </a:xfrm>
              <a:custGeom>
                <a:avLst/>
                <a:gdLst>
                  <a:gd name="connsiteX0" fmla="*/ 81164 w 377268"/>
                  <a:gd name="connsiteY0" fmla="*/ 220821 h 248570"/>
                  <a:gd name="connsiteX1" fmla="*/ 335365 w 377268"/>
                  <a:gd name="connsiteY1" fmla="*/ 79571 h 248570"/>
                  <a:gd name="connsiteX2" fmla="*/ 335365 w 377268"/>
                  <a:gd name="connsiteY2" fmla="*/ 5000 h 248570"/>
                  <a:gd name="connsiteX3" fmla="*/ 5841 w 377268"/>
                  <a:gd name="connsiteY3" fmla="*/ 200998 h 248570"/>
                  <a:gd name="connsiteX4" fmla="*/ 81099 w 377268"/>
                  <a:gd name="connsiteY4" fmla="*/ 220821 h 248570"/>
                  <a:gd name="connsiteX5" fmla="*/ 81099 w 377268"/>
                  <a:gd name="connsiteY5" fmla="*/ 220821 h 248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7268" h="248570">
                    <a:moveTo>
                      <a:pt x="81164" y="220821"/>
                    </a:moveTo>
                    <a:cubicBezTo>
                      <a:pt x="103280" y="120274"/>
                      <a:pt x="244821" y="90384"/>
                      <a:pt x="335365" y="79571"/>
                    </a:cubicBezTo>
                    <a:cubicBezTo>
                      <a:pt x="384540" y="73729"/>
                      <a:pt x="385191" y="-966"/>
                      <a:pt x="335365" y="5000"/>
                    </a:cubicBezTo>
                    <a:cubicBezTo>
                      <a:pt x="209826" y="19976"/>
                      <a:pt x="36152" y="63227"/>
                      <a:pt x="5841" y="200998"/>
                    </a:cubicBezTo>
                    <a:cubicBezTo>
                      <a:pt x="-4436" y="247791"/>
                      <a:pt x="70757" y="267863"/>
                      <a:pt x="81099" y="220821"/>
                    </a:cubicBezTo>
                    <a:lnTo>
                      <a:pt x="81099" y="220821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7ADAD0CC-67A0-441C-BE49-9F9E754B8373}"/>
                  </a:ext>
                </a:extLst>
              </p:cNvPr>
              <p:cNvSpPr/>
              <p:nvPr/>
            </p:nvSpPr>
            <p:spPr>
              <a:xfrm>
                <a:off x="1592869" y="5559242"/>
                <a:ext cx="84560" cy="80786"/>
              </a:xfrm>
              <a:custGeom>
                <a:avLst/>
                <a:gdLst>
                  <a:gd name="connsiteX0" fmla="*/ 42589 w 84560"/>
                  <a:gd name="connsiteY0" fmla="*/ 79232 h 80785"/>
                  <a:gd name="connsiteX1" fmla="*/ 42589 w 84560"/>
                  <a:gd name="connsiteY1" fmla="*/ 4661 h 80785"/>
                  <a:gd name="connsiteX2" fmla="*/ 42589 w 84560"/>
                  <a:gd name="connsiteY2" fmla="*/ 79232 h 80785"/>
                  <a:gd name="connsiteX3" fmla="*/ 42589 w 84560"/>
                  <a:gd name="connsiteY3" fmla="*/ 79232 h 80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560" h="80785">
                    <a:moveTo>
                      <a:pt x="42589" y="79232"/>
                    </a:moveTo>
                    <a:cubicBezTo>
                      <a:pt x="92805" y="79232"/>
                      <a:pt x="92870" y="4661"/>
                      <a:pt x="42589" y="4661"/>
                    </a:cubicBezTo>
                    <a:cubicBezTo>
                      <a:pt x="-7692" y="4661"/>
                      <a:pt x="-7692" y="79232"/>
                      <a:pt x="42589" y="79232"/>
                    </a:cubicBezTo>
                    <a:lnTo>
                      <a:pt x="42589" y="79232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32F96DC-60A6-45AA-921E-616C7832C510}"/>
                </a:ext>
              </a:extLst>
            </p:cNvPr>
            <p:cNvGrpSpPr/>
            <p:nvPr/>
          </p:nvGrpSpPr>
          <p:grpSpPr>
            <a:xfrm>
              <a:off x="614646" y="5324738"/>
              <a:ext cx="8287336" cy="626775"/>
              <a:chOff x="1321231" y="5545600"/>
              <a:chExt cx="7865988" cy="626775"/>
            </a:xfrm>
          </p:grpSpPr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75188801-41D2-47B2-B7DE-B48335EC1A7B}"/>
                  </a:ext>
                </a:extLst>
              </p:cNvPr>
              <p:cNvSpPr/>
              <p:nvPr/>
            </p:nvSpPr>
            <p:spPr>
              <a:xfrm>
                <a:off x="1321231" y="5545600"/>
                <a:ext cx="7865988" cy="626775"/>
              </a:xfrm>
              <a:prstGeom prst="rect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th-TH" sz="3500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จากจำนวนนี้ จะสามารถเขียนแสดงจำนวนในรูปกระจายได้อย่างไรคะ</a:t>
                </a:r>
                <a:endParaRPr lang="en-US" sz="35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CC4B151-8E6A-485D-A0F9-A714E830AC54}"/>
              </a:ext>
            </a:extLst>
          </p:cNvPr>
          <p:cNvGrpSpPr/>
          <p:nvPr/>
        </p:nvGrpSpPr>
        <p:grpSpPr>
          <a:xfrm>
            <a:off x="2017700" y="490065"/>
            <a:ext cx="7804696" cy="792088"/>
            <a:chOff x="2072759" y="490065"/>
            <a:chExt cx="7804696" cy="792088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0CCEC00B-D4C6-4EE3-9838-B81573134C07}"/>
                </a:ext>
              </a:extLst>
            </p:cNvPr>
            <p:cNvGrpSpPr/>
            <p:nvPr/>
          </p:nvGrpSpPr>
          <p:grpSpPr>
            <a:xfrm>
              <a:off x="2072759" y="490065"/>
              <a:ext cx="792088" cy="792088"/>
              <a:chOff x="479376" y="548680"/>
              <a:chExt cx="792088" cy="792088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1CB42829-B8B8-4D59-8F0B-3BDECE5AA7CB}"/>
                  </a:ext>
                </a:extLst>
              </p:cNvPr>
              <p:cNvSpPr/>
              <p:nvPr/>
            </p:nvSpPr>
            <p:spPr>
              <a:xfrm>
                <a:off x="479376" y="548680"/>
                <a:ext cx="792088" cy="79208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57150">
                <a:solidFill>
                  <a:srgbClr val="DCE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92E27D48-37C8-4A5D-9548-B8C3D042FF66}"/>
                  </a:ext>
                </a:extLst>
              </p:cNvPr>
              <p:cNvSpPr txBox="1"/>
              <p:nvPr/>
            </p:nvSpPr>
            <p:spPr>
              <a:xfrm>
                <a:off x="622269" y="588521"/>
                <a:ext cx="49244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4000" b="1" dirty="0">
                    <a:solidFill>
                      <a:schemeClr val="bg1"/>
                    </a:solidFill>
                    <a:latin typeface="Mali" panose="00000500000000000000" pitchFamily="2" charset="-34"/>
                    <a:cs typeface="Mali" panose="00000500000000000000" pitchFamily="2" charset="-34"/>
                  </a:rPr>
                  <a:t>3</a:t>
                </a:r>
              </a:p>
            </p:txBody>
          </p:sp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E751880-15D7-40AE-B7AA-8A6785B53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28829" y="560887"/>
              <a:ext cx="6748626" cy="691200"/>
            </a:xfrm>
            <a:prstGeom prst="rect">
              <a:avLst/>
            </a:prstGeom>
          </p:spPr>
        </p:pic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FE3DB4D8-F996-4C78-BBFC-6FB314ECF6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1B4BFB6-61DF-4AD4-BD6B-410009763096}"/>
              </a:ext>
            </a:extLst>
          </p:cNvPr>
          <p:cNvGrpSpPr/>
          <p:nvPr/>
        </p:nvGrpSpPr>
        <p:grpSpPr>
          <a:xfrm>
            <a:off x="9056708" y="3913243"/>
            <a:ext cx="2178085" cy="2950085"/>
            <a:chOff x="9485965" y="3907915"/>
            <a:chExt cx="2178085" cy="2950085"/>
          </a:xfrm>
        </p:grpSpPr>
        <p:pic>
          <p:nvPicPr>
            <p:cNvPr id="14" name="รูปภาพ 13">
              <a:extLst>
                <a:ext uri="{FF2B5EF4-FFF2-40B4-BE49-F238E27FC236}">
                  <a16:creationId xmlns:a16="http://schemas.microsoft.com/office/drawing/2014/main" id="{2816A036-E597-4C36-94A1-663A4620CC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485965" y="4156015"/>
              <a:ext cx="1786631" cy="2701985"/>
            </a:xfrm>
            <a:prstGeom prst="rect">
              <a:avLst/>
            </a:prstGeom>
          </p:spPr>
        </p:pic>
        <p:pic>
          <p:nvPicPr>
            <p:cNvPr id="39" name="กราฟิก 38">
              <a:extLst>
                <a:ext uri="{FF2B5EF4-FFF2-40B4-BE49-F238E27FC236}">
                  <a16:creationId xmlns:a16="http://schemas.microsoft.com/office/drawing/2014/main" id="{2324214A-AB0C-457C-8265-A1074E6F53F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927970">
              <a:off x="11278268" y="3907915"/>
              <a:ext cx="385782" cy="642970"/>
            </a:xfrm>
            <a:prstGeom prst="rect">
              <a:avLst/>
            </a:prstGeom>
          </p:spPr>
        </p:pic>
      </p:grp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B7BAD23-3EE5-4362-BBCC-545EDAE4DF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68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92521E9B-19EC-483D-AD53-BB0138DDE3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1801" y="146708"/>
            <a:ext cx="4615072" cy="4145639"/>
          </a:xfrm>
          <a:prstGeom prst="rect">
            <a:avLst/>
          </a:prstGeom>
        </p:spPr>
      </p:pic>
      <p:sp>
        <p:nvSpPr>
          <p:cNvPr id="8" name="Rectangle 7" hidden="1">
            <a:extLst>
              <a:ext uri="{FF2B5EF4-FFF2-40B4-BE49-F238E27FC236}">
                <a16:creationId xmlns:a16="http://schemas.microsoft.com/office/drawing/2014/main" id="{A72E925C-1605-4FB1-97DB-771DB9C26C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2F497AC-22B6-4039-92EB-9966C69E85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3240AF10-9DF0-4BD5-9DC2-77C4F32055D3}"/>
              </a:ext>
            </a:extLst>
          </p:cNvPr>
          <p:cNvGrpSpPr/>
          <p:nvPr/>
        </p:nvGrpSpPr>
        <p:grpSpPr>
          <a:xfrm>
            <a:off x="7518765" y="4387819"/>
            <a:ext cx="2142596" cy="690935"/>
            <a:chOff x="7518765" y="3147911"/>
            <a:chExt cx="2142596" cy="690935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AF380424-5AB1-4025-B301-C5A229FFA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211195"/>
              <a:ext cx="2070206" cy="603281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1B293D7-9C29-4B04-B656-1582EAB7E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147911"/>
              <a:ext cx="763336" cy="690935"/>
            </a:xfrm>
            <a:prstGeom prst="rect">
              <a:avLst/>
            </a:prstGeom>
          </p:spPr>
        </p:pic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73F41172-3785-471E-9724-58DBC9A8F3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067299" cy="6857999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D69EAD4B-B2E3-45E0-B11D-4B185012D620}"/>
              </a:ext>
            </a:extLst>
          </p:cNvPr>
          <p:cNvGrpSpPr/>
          <p:nvPr/>
        </p:nvGrpSpPr>
        <p:grpSpPr>
          <a:xfrm>
            <a:off x="7518765" y="4350408"/>
            <a:ext cx="2142596" cy="705041"/>
            <a:chOff x="7518765" y="3090603"/>
            <a:chExt cx="2142596" cy="705041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C9D533ED-AB8A-4049-AC7D-23B7C1CAB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147911"/>
              <a:ext cx="2070206" cy="64773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20AE1BE-CB03-4D2F-A1E8-4BA5190A050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090603"/>
              <a:ext cx="763336" cy="690936"/>
            </a:xfrm>
            <a:prstGeom prst="rect">
              <a:avLst/>
            </a:prstGeom>
          </p:spPr>
        </p:pic>
      </p:grpSp>
      <p:grpSp>
        <p:nvGrpSpPr>
          <p:cNvPr id="15" name="guide">
            <a:extLst>
              <a:ext uri="{FF2B5EF4-FFF2-40B4-BE49-F238E27FC236}">
                <a16:creationId xmlns:a16="http://schemas.microsoft.com/office/drawing/2014/main" id="{40370D4F-2BAC-43F2-AA30-7F4D6D8D9773}"/>
              </a:ext>
            </a:extLst>
          </p:cNvPr>
          <p:cNvGrpSpPr/>
          <p:nvPr/>
        </p:nvGrpSpPr>
        <p:grpSpPr>
          <a:xfrm>
            <a:off x="1587771" y="7347251"/>
            <a:ext cx="9016457" cy="2402805"/>
            <a:chOff x="1542902" y="4187298"/>
            <a:chExt cx="9016457" cy="240280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4F565DF6-1D48-4F95-91A8-7D40899B46A9}"/>
                </a:ext>
              </a:extLst>
            </p:cNvPr>
            <p:cNvSpPr/>
            <p:nvPr/>
          </p:nvSpPr>
          <p:spPr>
            <a:xfrm>
              <a:off x="1542902" y="4187298"/>
              <a:ext cx="9016457" cy="2402805"/>
            </a:xfrm>
            <a:prstGeom prst="roundRect">
              <a:avLst>
                <a:gd name="adj" fmla="val 1528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8E67D34-1B49-43E4-9B8F-CE862176E0CE}"/>
                </a:ext>
              </a:extLst>
            </p:cNvPr>
            <p:cNvSpPr/>
            <p:nvPr/>
          </p:nvSpPr>
          <p:spPr>
            <a:xfrm>
              <a:off x="2039020" y="4968827"/>
              <a:ext cx="815916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อ่านและเขียนตัวเลขฮินดูอารบิก ตัวเลขไทย และตัวหนังสือแสดงจำนวนนับที่มากกว่า 100,000 (มฐ. ค 1.1 ป.4/1)</a:t>
              </a:r>
              <a:endPara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เปรียบเทียบและเรียงลำดับจำนวนนับที่มากกว่า 100,000 จากสถานการณ์ต่าง ๆ (มฐ. ค 1.1 ป.4/2)</a:t>
              </a:r>
            </a:p>
          </p:txBody>
        </p:sp>
      </p:grpSp>
      <p:pic>
        <p:nvPicPr>
          <p:cNvPr id="19" name="close">
            <a:extLst>
              <a:ext uri="{FF2B5EF4-FFF2-40B4-BE49-F238E27FC236}">
                <a16:creationId xmlns:a16="http://schemas.microsoft.com/office/drawing/2014/main" id="{4EF8D253-A7EA-4691-B5F6-984CA9CF99C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7203402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91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68333 L -6.25E-7 -2.22222E-6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19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7778 L 0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75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 -0.67778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88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6.25E-7 -0.68333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16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68" hidden="1">
            <a:extLst>
              <a:ext uri="{FF2B5EF4-FFF2-40B4-BE49-F238E27FC236}">
                <a16:creationId xmlns:a16="http://schemas.microsoft.com/office/drawing/2014/main" id="{C4CB3B91-1887-4F94-BF48-8AF8DA4D69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9B821535-3E1E-42DE-B91F-1DDC9D621F3B}"/>
              </a:ext>
            </a:extLst>
          </p:cNvPr>
          <p:cNvGrpSpPr/>
          <p:nvPr/>
        </p:nvGrpSpPr>
        <p:grpSpPr>
          <a:xfrm>
            <a:off x="752475" y="5263272"/>
            <a:ext cx="10687050" cy="569146"/>
            <a:chOff x="752475" y="5345160"/>
            <a:chExt cx="10687050" cy="569146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48D6695-3C85-4954-B247-BA2660625686}"/>
                </a:ext>
              </a:extLst>
            </p:cNvPr>
            <p:cNvCxnSpPr/>
            <p:nvPr/>
          </p:nvCxnSpPr>
          <p:spPr>
            <a:xfrm>
              <a:off x="752475" y="5610225"/>
              <a:ext cx="10687050" cy="0"/>
            </a:xfrm>
            <a:prstGeom prst="line">
              <a:avLst/>
            </a:prstGeom>
            <a:ln w="57150">
              <a:solidFill>
                <a:srgbClr val="E1F2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7D492AC0-8EA5-4A60-8E05-278BC77BDD0F}"/>
                </a:ext>
              </a:extLst>
            </p:cNvPr>
            <p:cNvSpPr/>
            <p:nvPr/>
          </p:nvSpPr>
          <p:spPr>
            <a:xfrm>
              <a:off x="3615267" y="5345160"/>
              <a:ext cx="4961466" cy="56914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0175C9A3-4AEB-4ECE-BBCD-B17586DDCA5E}"/>
                </a:ext>
              </a:extLst>
            </p:cNvPr>
            <p:cNvSpPr/>
            <p:nvPr/>
          </p:nvSpPr>
          <p:spPr>
            <a:xfrm>
              <a:off x="3661833" y="5388006"/>
              <a:ext cx="4868334" cy="483468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AC47D529-75A9-4DC0-9865-565A88752215}"/>
                </a:ext>
              </a:extLst>
            </p:cNvPr>
            <p:cNvSpPr/>
            <p:nvPr/>
          </p:nvSpPr>
          <p:spPr>
            <a:xfrm>
              <a:off x="3524250" y="5464969"/>
              <a:ext cx="5143500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651</a:t>
              </a:r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,3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45</a:t>
              </a:r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เขียนในรูปการกระจายได้เป็น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73" name="Rectangle 72">
            <a:extLst>
              <a:ext uri="{FF2B5EF4-FFF2-40B4-BE49-F238E27FC236}">
                <a16:creationId xmlns:a16="http://schemas.microsoft.com/office/drawing/2014/main" id="{042D4B01-F75A-459E-88FF-EB20E035DB79}"/>
              </a:ext>
            </a:extLst>
          </p:cNvPr>
          <p:cNvSpPr/>
          <p:nvPr/>
        </p:nvSpPr>
        <p:spPr>
          <a:xfrm>
            <a:off x="1625380" y="6048052"/>
            <a:ext cx="8941240" cy="493533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651</a:t>
            </a:r>
            <a:r>
              <a: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,3</a:t>
            </a:r>
            <a:r>
              <a:rPr lang="th-TH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45</a:t>
            </a:r>
            <a:r>
              <a: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= </a:t>
            </a:r>
            <a:r>
              <a:rPr lang="th-TH" sz="3500" b="1" dirty="0">
                <a:solidFill>
                  <a:srgbClr val="7030A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600</a:t>
            </a:r>
            <a:r>
              <a:rPr lang="en-US" sz="3500" b="1" dirty="0">
                <a:solidFill>
                  <a:srgbClr val="7030A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,000 </a:t>
            </a:r>
            <a:r>
              <a: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+ </a:t>
            </a:r>
            <a:r>
              <a:rPr lang="en-US" sz="35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50,000</a:t>
            </a:r>
            <a:r>
              <a: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+ </a:t>
            </a:r>
            <a:r>
              <a:rPr lang="th-TH" sz="3500" b="1" dirty="0">
                <a:solidFill>
                  <a:srgbClr val="754C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en-US" sz="3500" b="1" dirty="0">
                <a:solidFill>
                  <a:srgbClr val="754C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,000 </a:t>
            </a:r>
            <a:r>
              <a: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+ </a:t>
            </a:r>
            <a:r>
              <a:rPr lang="th-TH" sz="3500" b="1" dirty="0">
                <a:solidFill>
                  <a:srgbClr val="F7931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</a:t>
            </a:r>
            <a:r>
              <a:rPr lang="en-US" sz="3500" b="1" dirty="0">
                <a:solidFill>
                  <a:srgbClr val="F7931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00</a:t>
            </a:r>
            <a:r>
              <a:rPr lang="en-US" sz="3500" b="1" dirty="0">
                <a:solidFill>
                  <a:srgbClr val="2F559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+ </a:t>
            </a:r>
            <a:r>
              <a:rPr lang="th-TH" sz="3500" b="1" dirty="0">
                <a:solidFill>
                  <a:srgbClr val="D4353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r>
              <a:rPr lang="en-US" sz="3500" b="1" dirty="0">
                <a:solidFill>
                  <a:srgbClr val="D4353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0</a:t>
            </a:r>
            <a:r>
              <a:rPr lang="en-US" sz="3500" b="1" dirty="0">
                <a:solidFill>
                  <a:schemeClr val="accent2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+ </a:t>
            </a:r>
            <a:r>
              <a:rPr lang="th-TH" sz="3500" b="1" dirty="0">
                <a:solidFill>
                  <a:srgbClr val="FF66C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64AC0BFE-9F9B-4D0F-897A-B6B2A59457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7A07B2B3-B0F1-4044-A543-9BC77BC663A6}"/>
              </a:ext>
            </a:extLst>
          </p:cNvPr>
          <p:cNvGrpSpPr/>
          <p:nvPr/>
        </p:nvGrpSpPr>
        <p:grpSpPr>
          <a:xfrm>
            <a:off x="708174" y="4343100"/>
            <a:ext cx="4891140" cy="738664"/>
            <a:chOff x="708174" y="4343100"/>
            <a:chExt cx="4891140" cy="738664"/>
          </a:xfrm>
        </p:grpSpPr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57E5A5AE-23D3-4F0F-8000-3AE45DA77482}"/>
                </a:ext>
              </a:extLst>
            </p:cNvPr>
            <p:cNvSpPr/>
            <p:nvPr/>
          </p:nvSpPr>
          <p:spPr>
            <a:xfrm>
              <a:off x="5169546" y="4521129"/>
              <a:ext cx="429768" cy="4297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endPara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6AD5544A-6D27-4746-B438-79EEA4011EF0}"/>
                </a:ext>
              </a:extLst>
            </p:cNvPr>
            <p:cNvSpPr/>
            <p:nvPr/>
          </p:nvSpPr>
          <p:spPr>
            <a:xfrm>
              <a:off x="4630027" y="4521129"/>
              <a:ext cx="429768" cy="4297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endPara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D38ADFC7-530F-4735-A0FB-B483C1E4DB36}"/>
                </a:ext>
              </a:extLst>
            </p:cNvPr>
            <p:cNvSpPr/>
            <p:nvPr/>
          </p:nvSpPr>
          <p:spPr>
            <a:xfrm>
              <a:off x="4090289" y="4521129"/>
              <a:ext cx="429768" cy="4297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endPara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98CD42F9-562F-4F34-94B3-1A576F4B0457}"/>
                </a:ext>
              </a:extLst>
            </p:cNvPr>
            <p:cNvSpPr/>
            <p:nvPr/>
          </p:nvSpPr>
          <p:spPr>
            <a:xfrm>
              <a:off x="3374587" y="4521129"/>
              <a:ext cx="429768" cy="4297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EB77C248-E04E-4224-9647-56CFF8F6A648}"/>
                </a:ext>
              </a:extLst>
            </p:cNvPr>
            <p:cNvSpPr/>
            <p:nvPr/>
          </p:nvSpPr>
          <p:spPr>
            <a:xfrm>
              <a:off x="2832249" y="4521129"/>
              <a:ext cx="429768" cy="4297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endPara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F879A09A-95FB-4181-875E-15BDCAE4F37B}"/>
                </a:ext>
              </a:extLst>
            </p:cNvPr>
            <p:cNvSpPr/>
            <p:nvPr/>
          </p:nvSpPr>
          <p:spPr>
            <a:xfrm>
              <a:off x="3703410" y="4521129"/>
              <a:ext cx="493528" cy="49352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en-US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4BD9E2F2-4BBE-43F8-8C2A-6FF92D2FBBA3}"/>
                </a:ext>
              </a:extLst>
            </p:cNvPr>
            <p:cNvSpPr/>
            <p:nvPr/>
          </p:nvSpPr>
          <p:spPr>
            <a:xfrm>
              <a:off x="2292510" y="4521129"/>
              <a:ext cx="429768" cy="4297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endPara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22" name="Rectangle: Rounded Corners 121">
              <a:extLst>
                <a:ext uri="{FF2B5EF4-FFF2-40B4-BE49-F238E27FC236}">
                  <a16:creationId xmlns:a16="http://schemas.microsoft.com/office/drawing/2014/main" id="{D0AE53EC-5CF8-4B90-95B9-C98B5C5CE50F}"/>
                </a:ext>
              </a:extLst>
            </p:cNvPr>
            <p:cNvSpPr/>
            <p:nvPr/>
          </p:nvSpPr>
          <p:spPr>
            <a:xfrm>
              <a:off x="708174" y="4448159"/>
              <a:ext cx="1385144" cy="554388"/>
            </a:xfrm>
            <a:prstGeom prst="roundRect">
              <a:avLst>
                <a:gd name="adj" fmla="val 50000"/>
              </a:avLst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FC1F1456-BEF2-4E37-87F2-3B63A9802F5F}"/>
                </a:ext>
              </a:extLst>
            </p:cNvPr>
            <p:cNvSpPr/>
            <p:nvPr/>
          </p:nvSpPr>
          <p:spPr>
            <a:xfrm>
              <a:off x="829098" y="4343100"/>
              <a:ext cx="116795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</a:t>
              </a:r>
              <a:endParaRPr lang="en-US" sz="35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DD26B43-88AF-42E5-9F5A-FF154CD79FA0}"/>
              </a:ext>
            </a:extLst>
          </p:cNvPr>
          <p:cNvGrpSpPr/>
          <p:nvPr/>
        </p:nvGrpSpPr>
        <p:grpSpPr>
          <a:xfrm>
            <a:off x="5599314" y="4453508"/>
            <a:ext cx="6153423" cy="553998"/>
            <a:chOff x="5599314" y="4453508"/>
            <a:chExt cx="6153423" cy="553998"/>
          </a:xfrm>
        </p:grpSpPr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70378C79-5D1B-4567-92E0-809C85B6C9B8}"/>
                </a:ext>
              </a:extLst>
            </p:cNvPr>
            <p:cNvSpPr/>
            <p:nvPr/>
          </p:nvSpPr>
          <p:spPr>
            <a:xfrm>
              <a:off x="6480524" y="4488470"/>
              <a:ext cx="484632" cy="484632"/>
            </a:xfrm>
            <a:prstGeom prst="ellipse">
              <a:avLst/>
            </a:prstGeom>
            <a:solidFill>
              <a:srgbClr val="FF66CC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6CAFEF2-3CD6-4217-A911-506A5F46D5C1}"/>
                </a:ext>
              </a:extLst>
            </p:cNvPr>
            <p:cNvGrpSpPr/>
            <p:nvPr/>
          </p:nvGrpSpPr>
          <p:grpSpPr>
            <a:xfrm>
              <a:off x="5599314" y="4453508"/>
              <a:ext cx="6153423" cy="553998"/>
              <a:chOff x="5599314" y="4453508"/>
              <a:chExt cx="6153423" cy="553998"/>
            </a:xfrm>
          </p:grpSpPr>
          <p:cxnSp>
            <p:nvCxnSpPr>
              <p:cNvPr id="87" name="Straight Arrow Connector 86">
                <a:extLst>
                  <a:ext uri="{FF2B5EF4-FFF2-40B4-BE49-F238E27FC236}">
                    <a16:creationId xmlns:a16="http://schemas.microsoft.com/office/drawing/2014/main" id="{6C253A56-6997-496F-A26F-E5D239AB8BDF}"/>
                  </a:ext>
                </a:extLst>
              </p:cNvPr>
              <p:cNvCxnSpPr>
                <a:cxnSpLocks/>
                <a:stCxn id="109" idx="6"/>
              </p:cNvCxnSpPr>
              <p:nvPr/>
            </p:nvCxnSpPr>
            <p:spPr>
              <a:xfrm>
                <a:off x="5599314" y="4736013"/>
                <a:ext cx="759153" cy="0"/>
              </a:xfrm>
              <a:prstGeom prst="straightConnector1">
                <a:avLst/>
              </a:prstGeom>
              <a:ln w="25400" cap="rnd">
                <a:solidFill>
                  <a:srgbClr val="FF66CC"/>
                </a:solidFill>
                <a:prstDash val="dash"/>
                <a:round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4E5D4772-6F2E-46A2-8F24-A2519B238ABE}"/>
                  </a:ext>
                </a:extLst>
              </p:cNvPr>
              <p:cNvSpPr/>
              <p:nvPr/>
            </p:nvSpPr>
            <p:spPr>
              <a:xfrm>
                <a:off x="6506720" y="4515323"/>
                <a:ext cx="430368" cy="430368"/>
              </a:xfrm>
              <a:prstGeom prst="ellipse">
                <a:avLst/>
              </a:prstGeom>
              <a:solidFill>
                <a:srgbClr val="FF66CC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0000"/>
                  </a:lnSpc>
                </a:pPr>
                <a:r>
                  <a:rPr lang="th-TH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5</a:t>
                </a:r>
                <a:endParaRPr lang="en-US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F940B226-D0B0-4E27-95E5-4C552479A0AA}"/>
                  </a:ext>
                </a:extLst>
              </p:cNvPr>
              <p:cNvSpPr/>
              <p:nvPr/>
            </p:nvSpPr>
            <p:spPr>
              <a:xfrm>
                <a:off x="6970837" y="4453508"/>
                <a:ext cx="4781900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defTabSz="942975"/>
                <a:r>
                  <a:rPr lang="th-TH" sz="3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อยู่ในหลัก</a:t>
                </a:r>
                <a:r>
                  <a:rPr lang="th-TH" sz="3000" b="1" dirty="0">
                    <a:solidFill>
                      <a:srgbClr val="FF66C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หน่วย</a:t>
                </a:r>
                <a:r>
                  <a:rPr lang="en-US" sz="3000" b="1" dirty="0">
                    <a:solidFill>
                      <a:srgbClr val="FF66C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3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มีค่า</a:t>
                </a:r>
                <a:r>
                  <a:rPr lang="th-TH" sz="3000" b="1" dirty="0">
                    <a:solidFill>
                      <a:srgbClr val="FF66C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5</a:t>
                </a:r>
                <a:endParaRPr lang="en-US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97EE559-4D87-4630-9490-53E50BCE3D77}"/>
              </a:ext>
            </a:extLst>
          </p:cNvPr>
          <p:cNvGrpSpPr/>
          <p:nvPr/>
        </p:nvGrpSpPr>
        <p:grpSpPr>
          <a:xfrm>
            <a:off x="4844911" y="3901618"/>
            <a:ext cx="6907826" cy="619511"/>
            <a:chOff x="4844911" y="3901618"/>
            <a:chExt cx="6907826" cy="619511"/>
          </a:xfrm>
        </p:grpSpPr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CA56B50F-6C04-4A59-9C1E-EB901A3BE0B9}"/>
                </a:ext>
              </a:extLst>
            </p:cNvPr>
            <p:cNvSpPr/>
            <p:nvPr/>
          </p:nvSpPr>
          <p:spPr>
            <a:xfrm>
              <a:off x="6480524" y="3935269"/>
              <a:ext cx="484632" cy="484632"/>
            </a:xfrm>
            <a:prstGeom prst="ellipse">
              <a:avLst/>
            </a:prstGeom>
            <a:solidFill>
              <a:srgbClr val="D4353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E3D8301F-9147-42EE-B737-4C79A1E5DD51}"/>
                </a:ext>
              </a:extLst>
            </p:cNvPr>
            <p:cNvGrpSpPr/>
            <p:nvPr/>
          </p:nvGrpSpPr>
          <p:grpSpPr>
            <a:xfrm>
              <a:off x="4844911" y="3901618"/>
              <a:ext cx="6907826" cy="619511"/>
              <a:chOff x="4844911" y="3901618"/>
              <a:chExt cx="6907826" cy="619511"/>
            </a:xfrm>
          </p:grpSpPr>
          <p:cxnSp>
            <p:nvCxnSpPr>
              <p:cNvPr id="94" name="Connector: Elbow 93">
                <a:extLst>
                  <a:ext uri="{FF2B5EF4-FFF2-40B4-BE49-F238E27FC236}">
                    <a16:creationId xmlns:a16="http://schemas.microsoft.com/office/drawing/2014/main" id="{B1CFF804-62FF-4098-8B5B-0354E0059516}"/>
                  </a:ext>
                </a:extLst>
              </p:cNvPr>
              <p:cNvCxnSpPr>
                <a:cxnSpLocks/>
                <a:stCxn id="110" idx="0"/>
              </p:cNvCxnSpPr>
              <p:nvPr/>
            </p:nvCxnSpPr>
            <p:spPr>
              <a:xfrm rot="5400000" flipH="1" flipV="1">
                <a:off x="5432142" y="3594804"/>
                <a:ext cx="339094" cy="1513556"/>
              </a:xfrm>
              <a:prstGeom prst="bentConnector2">
                <a:avLst/>
              </a:prstGeom>
              <a:ln w="25400" cap="rnd">
                <a:solidFill>
                  <a:srgbClr val="D4353B"/>
                </a:solidFill>
                <a:prstDash val="dash"/>
                <a:round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19AB9A64-5F50-41E8-84AB-CEF40D03FC87}"/>
                  </a:ext>
                </a:extLst>
              </p:cNvPr>
              <p:cNvSpPr/>
              <p:nvPr/>
            </p:nvSpPr>
            <p:spPr>
              <a:xfrm>
                <a:off x="6506720" y="3963033"/>
                <a:ext cx="430368" cy="430368"/>
              </a:xfrm>
              <a:prstGeom prst="ellipse">
                <a:avLst/>
              </a:prstGeom>
              <a:solidFill>
                <a:srgbClr val="D4353B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0000"/>
                  </a:lnSpc>
                </a:pPr>
                <a:r>
                  <a:rPr lang="th-TH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4</a:t>
                </a:r>
                <a:endParaRPr lang="en-US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4CD9D664-2515-490D-A350-07AE1F029437}"/>
                  </a:ext>
                </a:extLst>
              </p:cNvPr>
              <p:cNvSpPr/>
              <p:nvPr/>
            </p:nvSpPr>
            <p:spPr>
              <a:xfrm>
                <a:off x="6970837" y="3901618"/>
                <a:ext cx="4781900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defTabSz="942975"/>
                <a:r>
                  <a:rPr lang="th-TH" sz="3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อยู่ในหลัก</a:t>
                </a:r>
                <a:r>
                  <a:rPr lang="th-TH" sz="3000" b="1" dirty="0">
                    <a:solidFill>
                      <a:srgbClr val="D63F4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สิบ</a:t>
                </a:r>
                <a:r>
                  <a:rPr lang="en-US" sz="3000" b="1" dirty="0">
                    <a:solidFill>
                      <a:srgbClr val="FF66C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3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มีค่า</a:t>
                </a:r>
                <a:r>
                  <a:rPr lang="th-TH" sz="3000" b="1" dirty="0">
                    <a:solidFill>
                      <a:srgbClr val="FF66C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3000" b="1" dirty="0">
                    <a:solidFill>
                      <a:srgbClr val="D63F4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40</a:t>
                </a:r>
                <a:endParaRPr lang="en-US" sz="3000" b="1" dirty="0">
                  <a:solidFill>
                    <a:srgbClr val="D63F4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D381B37-E17A-4AAA-ADDC-8F6C9610AA3B}"/>
              </a:ext>
            </a:extLst>
          </p:cNvPr>
          <p:cNvGrpSpPr/>
          <p:nvPr/>
        </p:nvGrpSpPr>
        <p:grpSpPr>
          <a:xfrm>
            <a:off x="4305174" y="3349727"/>
            <a:ext cx="7447563" cy="1171402"/>
            <a:chOff x="4305174" y="3349727"/>
            <a:chExt cx="7447563" cy="1171402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DDFC832A-E5A7-471C-9244-E36309CDAD3F}"/>
                </a:ext>
              </a:extLst>
            </p:cNvPr>
            <p:cNvSpPr/>
            <p:nvPr/>
          </p:nvSpPr>
          <p:spPr>
            <a:xfrm>
              <a:off x="6480524" y="3387509"/>
              <a:ext cx="484632" cy="484632"/>
            </a:xfrm>
            <a:prstGeom prst="ellipse">
              <a:avLst/>
            </a:prstGeom>
            <a:solidFill>
              <a:srgbClr val="F7931E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02221C42-32B2-4404-97E3-564D24227F45}"/>
                </a:ext>
              </a:extLst>
            </p:cNvPr>
            <p:cNvGrpSpPr/>
            <p:nvPr/>
          </p:nvGrpSpPr>
          <p:grpSpPr>
            <a:xfrm>
              <a:off x="4305174" y="3349727"/>
              <a:ext cx="7447563" cy="1171402"/>
              <a:chOff x="4305174" y="3349727"/>
              <a:chExt cx="7447563" cy="1171402"/>
            </a:xfrm>
          </p:grpSpPr>
          <p:cxnSp>
            <p:nvCxnSpPr>
              <p:cNvPr id="96" name="Connector: Elbow 95">
                <a:extLst>
                  <a:ext uri="{FF2B5EF4-FFF2-40B4-BE49-F238E27FC236}">
                    <a16:creationId xmlns:a16="http://schemas.microsoft.com/office/drawing/2014/main" id="{C5612560-1828-4B7F-8D2A-47D35F0100AF}"/>
                  </a:ext>
                </a:extLst>
              </p:cNvPr>
              <p:cNvCxnSpPr>
                <a:cxnSpLocks/>
                <a:stCxn id="117" idx="0"/>
              </p:cNvCxnSpPr>
              <p:nvPr/>
            </p:nvCxnSpPr>
            <p:spPr>
              <a:xfrm rot="5400000" flipH="1" flipV="1">
                <a:off x="4901738" y="3064398"/>
                <a:ext cx="860167" cy="2053296"/>
              </a:xfrm>
              <a:prstGeom prst="bentConnector2">
                <a:avLst/>
              </a:prstGeom>
              <a:ln w="25400" cap="rnd">
                <a:solidFill>
                  <a:srgbClr val="F7931E"/>
                </a:solidFill>
                <a:prstDash val="dash"/>
                <a:round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C678C88F-1EAE-449D-B21C-07468B2EABC8}"/>
                  </a:ext>
                </a:extLst>
              </p:cNvPr>
              <p:cNvSpPr/>
              <p:nvPr/>
            </p:nvSpPr>
            <p:spPr>
              <a:xfrm>
                <a:off x="6506720" y="3414275"/>
                <a:ext cx="430368" cy="430368"/>
              </a:xfrm>
              <a:prstGeom prst="ellipse">
                <a:avLst/>
              </a:prstGeom>
              <a:solidFill>
                <a:srgbClr val="F7931E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0000"/>
                  </a:lnSpc>
                </a:pPr>
                <a:r>
                  <a:rPr lang="th-TH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3</a:t>
                </a:r>
                <a:endParaRPr lang="en-US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26" name="Rectangle 125">
                <a:extLst>
                  <a:ext uri="{FF2B5EF4-FFF2-40B4-BE49-F238E27FC236}">
                    <a16:creationId xmlns:a16="http://schemas.microsoft.com/office/drawing/2014/main" id="{B7872F26-ACCB-480E-9DDF-5FBC1E13AC8F}"/>
                  </a:ext>
                </a:extLst>
              </p:cNvPr>
              <p:cNvSpPr/>
              <p:nvPr/>
            </p:nvSpPr>
            <p:spPr>
              <a:xfrm>
                <a:off x="6970837" y="3349727"/>
                <a:ext cx="4781900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defTabSz="942975"/>
                <a:r>
                  <a:rPr lang="th-TH" sz="3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อยู่ในหลัก</a:t>
                </a:r>
                <a:r>
                  <a:rPr lang="th-TH" sz="3000" b="1" dirty="0">
                    <a:solidFill>
                      <a:srgbClr val="F6982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ร้อย</a:t>
                </a:r>
                <a:r>
                  <a:rPr lang="en-US" sz="3000" b="1" dirty="0">
                    <a:solidFill>
                      <a:srgbClr val="FF66C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3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มีค่า</a:t>
                </a:r>
                <a:r>
                  <a:rPr lang="th-TH" sz="3000" b="1" dirty="0">
                    <a:solidFill>
                      <a:srgbClr val="FF66C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3000" b="1" dirty="0">
                    <a:solidFill>
                      <a:srgbClr val="F6982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300</a:t>
                </a:r>
                <a:endParaRPr lang="en-US" sz="3000" b="1" dirty="0">
                  <a:solidFill>
                    <a:srgbClr val="F6982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2775991-ABA0-41C5-83C9-3A237EDA8996}"/>
              </a:ext>
            </a:extLst>
          </p:cNvPr>
          <p:cNvGrpSpPr/>
          <p:nvPr/>
        </p:nvGrpSpPr>
        <p:grpSpPr>
          <a:xfrm>
            <a:off x="3589471" y="2797836"/>
            <a:ext cx="8163266" cy="1723293"/>
            <a:chOff x="3589471" y="2797836"/>
            <a:chExt cx="8163266" cy="1723293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92B2A0B9-E12A-4552-90F7-6A848177382C}"/>
                </a:ext>
              </a:extLst>
            </p:cNvPr>
            <p:cNvSpPr/>
            <p:nvPr/>
          </p:nvSpPr>
          <p:spPr>
            <a:xfrm>
              <a:off x="6480524" y="2823150"/>
              <a:ext cx="484632" cy="484632"/>
            </a:xfrm>
            <a:prstGeom prst="ellipse">
              <a:avLst/>
            </a:prstGeom>
            <a:solidFill>
              <a:srgbClr val="754C24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6239256D-8619-4F22-B70F-293BD29C6566}"/>
                </a:ext>
              </a:extLst>
            </p:cNvPr>
            <p:cNvGrpSpPr/>
            <p:nvPr/>
          </p:nvGrpSpPr>
          <p:grpSpPr>
            <a:xfrm>
              <a:off x="3589471" y="2797836"/>
              <a:ext cx="8163266" cy="1723293"/>
              <a:chOff x="3589471" y="2797836"/>
              <a:chExt cx="8163266" cy="1723293"/>
            </a:xfrm>
          </p:grpSpPr>
          <p:cxnSp>
            <p:nvCxnSpPr>
              <p:cNvPr id="97" name="Connector: Elbow 96">
                <a:extLst>
                  <a:ext uri="{FF2B5EF4-FFF2-40B4-BE49-F238E27FC236}">
                    <a16:creationId xmlns:a16="http://schemas.microsoft.com/office/drawing/2014/main" id="{DE708CD4-9333-449C-B06B-E808CF7B1682}"/>
                  </a:ext>
                </a:extLst>
              </p:cNvPr>
              <p:cNvCxnSpPr>
                <a:cxnSpLocks/>
                <a:stCxn id="118" idx="0"/>
              </p:cNvCxnSpPr>
              <p:nvPr/>
            </p:nvCxnSpPr>
            <p:spPr>
              <a:xfrm rot="5400000" flipH="1" flipV="1">
                <a:off x="4241638" y="2404300"/>
                <a:ext cx="1464662" cy="2768996"/>
              </a:xfrm>
              <a:prstGeom prst="bentConnector2">
                <a:avLst/>
              </a:prstGeom>
              <a:ln w="25400" cap="rnd">
                <a:solidFill>
                  <a:srgbClr val="754C24"/>
                </a:solidFill>
                <a:prstDash val="dash"/>
                <a:round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48FE63F2-4B73-4030-9841-9002217E7F49}"/>
                  </a:ext>
                </a:extLst>
              </p:cNvPr>
              <p:cNvSpPr/>
              <p:nvPr/>
            </p:nvSpPr>
            <p:spPr>
              <a:xfrm>
                <a:off x="6506720" y="2848120"/>
                <a:ext cx="430368" cy="430368"/>
              </a:xfrm>
              <a:prstGeom prst="ellipse">
                <a:avLst/>
              </a:prstGeom>
              <a:solidFill>
                <a:srgbClr val="754C24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0000"/>
                  </a:lnSpc>
                </a:pPr>
                <a:r>
                  <a:rPr lang="th-TH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</a:t>
                </a:r>
                <a:endParaRPr lang="en-US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643D50AF-66A4-433A-BC17-51112EDF6E3F}"/>
                  </a:ext>
                </a:extLst>
              </p:cNvPr>
              <p:cNvSpPr/>
              <p:nvPr/>
            </p:nvSpPr>
            <p:spPr>
              <a:xfrm>
                <a:off x="6970837" y="2797836"/>
                <a:ext cx="4781900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defTabSz="942975"/>
                <a:r>
                  <a:rPr lang="th-TH" sz="3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อยู่ในหลัก</a:t>
                </a:r>
                <a:r>
                  <a:rPr lang="th-TH" sz="3000" b="1" dirty="0">
                    <a:solidFill>
                      <a:srgbClr val="754C24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พัน</a:t>
                </a:r>
                <a:r>
                  <a:rPr lang="en-US" sz="3000" b="1" dirty="0">
                    <a:solidFill>
                      <a:srgbClr val="FF66C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3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มีค่า</a:t>
                </a:r>
                <a:r>
                  <a:rPr lang="th-TH" sz="3000" b="1" dirty="0">
                    <a:solidFill>
                      <a:srgbClr val="FF66C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3000" b="1" dirty="0">
                    <a:solidFill>
                      <a:srgbClr val="754C24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1,000</a:t>
                </a:r>
                <a:endParaRPr lang="en-US" sz="3000" b="1" dirty="0">
                  <a:solidFill>
                    <a:srgbClr val="754C2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1068E45-E06B-4240-8239-C7B3301F7655}"/>
              </a:ext>
            </a:extLst>
          </p:cNvPr>
          <p:cNvGrpSpPr/>
          <p:nvPr/>
        </p:nvGrpSpPr>
        <p:grpSpPr>
          <a:xfrm>
            <a:off x="3047133" y="2245945"/>
            <a:ext cx="8705604" cy="2275184"/>
            <a:chOff x="3047133" y="2245945"/>
            <a:chExt cx="8705604" cy="2275184"/>
          </a:xfrm>
        </p:grpSpPr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B5691D3B-9827-4620-9DDC-EEB69F4B033B}"/>
                </a:ext>
              </a:extLst>
            </p:cNvPr>
            <p:cNvSpPr/>
            <p:nvPr/>
          </p:nvSpPr>
          <p:spPr>
            <a:xfrm>
              <a:off x="6480524" y="2275663"/>
              <a:ext cx="484632" cy="484632"/>
            </a:xfrm>
            <a:prstGeom prst="ellipse">
              <a:avLst/>
            </a:prstGeom>
            <a:solidFill>
              <a:srgbClr val="29ABE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86323B5A-F132-4E99-91F2-B8C73FA8AA37}"/>
                </a:ext>
              </a:extLst>
            </p:cNvPr>
            <p:cNvGrpSpPr/>
            <p:nvPr/>
          </p:nvGrpSpPr>
          <p:grpSpPr>
            <a:xfrm>
              <a:off x="3047133" y="2245945"/>
              <a:ext cx="8705604" cy="2275184"/>
              <a:chOff x="3047133" y="2245945"/>
              <a:chExt cx="8705604" cy="2275184"/>
            </a:xfrm>
          </p:grpSpPr>
          <p:cxnSp>
            <p:nvCxnSpPr>
              <p:cNvPr id="99" name="Connector: Elbow 98">
                <a:extLst>
                  <a:ext uri="{FF2B5EF4-FFF2-40B4-BE49-F238E27FC236}">
                    <a16:creationId xmlns:a16="http://schemas.microsoft.com/office/drawing/2014/main" id="{CBE48654-F9E3-4598-8B8C-92D8D975D073}"/>
                  </a:ext>
                </a:extLst>
              </p:cNvPr>
              <p:cNvCxnSpPr>
                <a:cxnSpLocks/>
                <a:stCxn id="119" idx="0"/>
              </p:cNvCxnSpPr>
              <p:nvPr/>
            </p:nvCxnSpPr>
            <p:spPr>
              <a:xfrm rot="5400000" flipH="1" flipV="1">
                <a:off x="3678369" y="1841031"/>
                <a:ext cx="2048862" cy="3311334"/>
              </a:xfrm>
              <a:prstGeom prst="bentConnector2">
                <a:avLst/>
              </a:prstGeom>
              <a:ln w="28575" cap="rnd">
                <a:solidFill>
                  <a:srgbClr val="29ABE2"/>
                </a:solidFill>
                <a:prstDash val="dash"/>
                <a:round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F39EA521-FB5A-430A-8BD3-F1B102218C19}"/>
                  </a:ext>
                </a:extLst>
              </p:cNvPr>
              <p:cNvSpPr/>
              <p:nvPr/>
            </p:nvSpPr>
            <p:spPr>
              <a:xfrm>
                <a:off x="6506720" y="2302708"/>
                <a:ext cx="430368" cy="430368"/>
              </a:xfrm>
              <a:prstGeom prst="ellipse">
                <a:avLst/>
              </a:prstGeom>
              <a:solidFill>
                <a:srgbClr val="29ABE2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0000"/>
                  </a:lnSpc>
                </a:pPr>
                <a:r>
                  <a:rPr lang="th-TH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5</a:t>
                </a:r>
                <a:endParaRPr lang="en-US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471F15AF-D42D-48D4-9CF7-E63FAD184E08}"/>
                  </a:ext>
                </a:extLst>
              </p:cNvPr>
              <p:cNvSpPr/>
              <p:nvPr/>
            </p:nvSpPr>
            <p:spPr>
              <a:xfrm>
                <a:off x="6970837" y="2245945"/>
                <a:ext cx="4781900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defTabSz="942975"/>
                <a:r>
                  <a:rPr lang="th-TH" sz="3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อยู่ในหลัก</a:t>
                </a:r>
                <a:r>
                  <a:rPr lang="th-TH" sz="3000" b="1" dirty="0">
                    <a:solidFill>
                      <a:srgbClr val="43B3E3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หมื่น</a:t>
                </a:r>
                <a:r>
                  <a:rPr lang="en-US" sz="3000" b="1" dirty="0">
                    <a:solidFill>
                      <a:srgbClr val="FF66C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3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มีค่า</a:t>
                </a:r>
                <a:r>
                  <a:rPr lang="th-TH" sz="3000" b="1" dirty="0">
                    <a:solidFill>
                      <a:srgbClr val="FF66C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3000" b="1" dirty="0">
                    <a:solidFill>
                      <a:srgbClr val="43B3E3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50,000</a:t>
                </a:r>
                <a:endParaRPr lang="en-US" sz="3000" b="1" dirty="0">
                  <a:solidFill>
                    <a:srgbClr val="43B3E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422CDA9-02E0-4AA5-8266-57EC4F70BCAD}"/>
              </a:ext>
            </a:extLst>
          </p:cNvPr>
          <p:cNvGrpSpPr/>
          <p:nvPr/>
        </p:nvGrpSpPr>
        <p:grpSpPr>
          <a:xfrm>
            <a:off x="2508891" y="1695176"/>
            <a:ext cx="9245344" cy="2827076"/>
            <a:chOff x="2508891" y="1695176"/>
            <a:chExt cx="9245344" cy="2827076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E4723D0C-1611-4AD2-9D0C-B864BF0C2AF4}"/>
                </a:ext>
              </a:extLst>
            </p:cNvPr>
            <p:cNvSpPr/>
            <p:nvPr/>
          </p:nvSpPr>
          <p:spPr>
            <a:xfrm>
              <a:off x="6480524" y="1725182"/>
              <a:ext cx="484632" cy="484632"/>
            </a:xfrm>
            <a:prstGeom prst="ellipse">
              <a:avLst/>
            </a:prstGeom>
            <a:solidFill>
              <a:srgbClr val="955BA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F127EA3-D6CB-4643-A633-D7926DA6B1F6}"/>
                </a:ext>
              </a:extLst>
            </p:cNvPr>
            <p:cNvGrpSpPr/>
            <p:nvPr/>
          </p:nvGrpSpPr>
          <p:grpSpPr>
            <a:xfrm>
              <a:off x="2508891" y="1695176"/>
              <a:ext cx="9245344" cy="2827076"/>
              <a:chOff x="2507393" y="1694054"/>
              <a:chExt cx="9245344" cy="2827076"/>
            </a:xfrm>
          </p:grpSpPr>
          <p:cxnSp>
            <p:nvCxnSpPr>
              <p:cNvPr id="86" name="Connector: Elbow 85">
                <a:extLst>
                  <a:ext uri="{FF2B5EF4-FFF2-40B4-BE49-F238E27FC236}">
                    <a16:creationId xmlns:a16="http://schemas.microsoft.com/office/drawing/2014/main" id="{446C8360-9A57-46BB-B0E4-146E44A757B3}"/>
                  </a:ext>
                </a:extLst>
              </p:cNvPr>
              <p:cNvCxnSpPr>
                <a:cxnSpLocks/>
                <a:stCxn id="121" idx="0"/>
              </p:cNvCxnSpPr>
              <p:nvPr/>
            </p:nvCxnSpPr>
            <p:spPr>
              <a:xfrm rot="5400000" flipH="1" flipV="1">
                <a:off x="3158732" y="1321395"/>
                <a:ext cx="2548396" cy="3851073"/>
              </a:xfrm>
              <a:prstGeom prst="bentConnector2">
                <a:avLst/>
              </a:prstGeom>
              <a:ln w="25400" cap="rnd">
                <a:solidFill>
                  <a:srgbClr val="955BAD"/>
                </a:solidFill>
                <a:prstDash val="dash"/>
                <a:round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CEB08873-75A5-463E-B4FC-196FDA6E3D30}"/>
                  </a:ext>
                </a:extLst>
              </p:cNvPr>
              <p:cNvSpPr/>
              <p:nvPr/>
            </p:nvSpPr>
            <p:spPr>
              <a:xfrm>
                <a:off x="6506720" y="1751760"/>
                <a:ext cx="430368" cy="430368"/>
              </a:xfrm>
              <a:prstGeom prst="ellipse">
                <a:avLst/>
              </a:prstGeom>
              <a:solidFill>
                <a:srgbClr val="955BAD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0000"/>
                  </a:lnSpc>
                </a:pPr>
                <a:r>
                  <a:rPr lang="th-TH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6</a:t>
                </a:r>
                <a:endParaRPr lang="en-US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29" name="Rectangle 128">
                <a:extLst>
                  <a:ext uri="{FF2B5EF4-FFF2-40B4-BE49-F238E27FC236}">
                    <a16:creationId xmlns:a16="http://schemas.microsoft.com/office/drawing/2014/main" id="{DBF94DEA-96D4-449B-9571-F9C9C943C3BC}"/>
                  </a:ext>
                </a:extLst>
              </p:cNvPr>
              <p:cNvSpPr/>
              <p:nvPr/>
            </p:nvSpPr>
            <p:spPr>
              <a:xfrm>
                <a:off x="6970837" y="1694054"/>
                <a:ext cx="4781900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defTabSz="942975"/>
                <a:r>
                  <a:rPr lang="th-TH" sz="3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อยู่ในหลัก</a:t>
                </a:r>
                <a:r>
                  <a:rPr lang="th-TH" sz="3000" b="1" dirty="0">
                    <a:solidFill>
                      <a:srgbClr val="955BA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แสน</a:t>
                </a:r>
                <a:r>
                  <a:rPr lang="en-US" sz="3000" b="1" dirty="0">
                    <a:solidFill>
                      <a:srgbClr val="FF66C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3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มีค่า</a:t>
                </a:r>
                <a:r>
                  <a:rPr lang="th-TH" sz="3000" b="1" dirty="0">
                    <a:solidFill>
                      <a:srgbClr val="FF66C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3000" b="1" dirty="0">
                    <a:solidFill>
                      <a:srgbClr val="955BA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600,000</a:t>
                </a:r>
                <a:endParaRPr lang="en-US" sz="3000" b="1" dirty="0">
                  <a:solidFill>
                    <a:srgbClr val="955BA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8528CE8-622E-47C1-9734-77D0737DC05B}"/>
              </a:ext>
            </a:extLst>
          </p:cNvPr>
          <p:cNvGrpSpPr/>
          <p:nvPr/>
        </p:nvGrpSpPr>
        <p:grpSpPr>
          <a:xfrm>
            <a:off x="829098" y="203614"/>
            <a:ext cx="10266531" cy="1130542"/>
            <a:chOff x="829098" y="203614"/>
            <a:chExt cx="10266531" cy="1130542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BA087767-BF8F-4D6B-A4D9-C855AAD1BEB2}"/>
                </a:ext>
              </a:extLst>
            </p:cNvPr>
            <p:cNvGrpSpPr/>
            <p:nvPr/>
          </p:nvGrpSpPr>
          <p:grpSpPr>
            <a:xfrm>
              <a:off x="829098" y="203614"/>
              <a:ext cx="10266531" cy="1130542"/>
              <a:chOff x="1029531" y="4910769"/>
              <a:chExt cx="10266531" cy="1130542"/>
            </a:xfrm>
          </p:grpSpPr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35B2028D-6E8F-4750-B763-E01A6A14F291}"/>
                  </a:ext>
                </a:extLst>
              </p:cNvPr>
              <p:cNvSpPr/>
              <p:nvPr/>
            </p:nvSpPr>
            <p:spPr>
              <a:xfrm>
                <a:off x="1029531" y="4910769"/>
                <a:ext cx="10266531" cy="1130542"/>
              </a:xfrm>
              <a:prstGeom prst="roundRect">
                <a:avLst>
                  <a:gd name="adj" fmla="val 50000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1742795A-1C51-40E3-9055-F49C5C796E14}"/>
                  </a:ext>
                </a:extLst>
              </p:cNvPr>
              <p:cNvSpPr/>
              <p:nvPr/>
            </p:nvSpPr>
            <p:spPr>
              <a:xfrm>
                <a:off x="1988289" y="4996854"/>
                <a:ext cx="9203893" cy="954107"/>
              </a:xfrm>
              <a:prstGeom prst="roundRect">
                <a:avLst>
                  <a:gd name="adj" fmla="val 50000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7D07E352-30C9-48D2-8C75-1741E5A0AB79}"/>
                  </a:ext>
                </a:extLst>
              </p:cNvPr>
              <p:cNvSpPr/>
              <p:nvPr/>
            </p:nvSpPr>
            <p:spPr>
              <a:xfrm>
                <a:off x="2374332" y="5047309"/>
                <a:ext cx="8905045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การเขียนแสดงจำนวนในรูปกระจาย เป็นการเขียนแสดงจำนวนในรูปการบวกกันของ</a:t>
                </a:r>
              </a:p>
              <a:p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ค่าของเลขโดดในแต่ละหลัก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32DB41A-3060-4AA6-A259-0A77337CFE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611329">
              <a:off x="1200925" y="424998"/>
              <a:ext cx="352696" cy="599745"/>
            </a:xfrm>
            <a:prstGeom prst="rect">
              <a:avLst/>
            </a:prstGeom>
          </p:spPr>
        </p:pic>
      </p:grpSp>
      <p:pic>
        <p:nvPicPr>
          <p:cNvPr id="66" name="Picture 6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2AEC3AE-C2FA-4F47-A90A-F735BD6542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96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1F53774-5808-453E-9FE9-65C119D299FA}"/>
              </a:ext>
            </a:extLst>
          </p:cNvPr>
          <p:cNvGrpSpPr/>
          <p:nvPr/>
        </p:nvGrpSpPr>
        <p:grpSpPr>
          <a:xfrm>
            <a:off x="582285" y="297976"/>
            <a:ext cx="8822971" cy="1538869"/>
            <a:chOff x="582285" y="297976"/>
            <a:chExt cx="8822971" cy="1538869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E4377ACF-836A-4B5F-93ED-C2A927E0BC4A}"/>
                </a:ext>
              </a:extLst>
            </p:cNvPr>
            <p:cNvSpPr/>
            <p:nvPr/>
          </p:nvSpPr>
          <p:spPr>
            <a:xfrm>
              <a:off x="1331836" y="1153296"/>
              <a:ext cx="7911140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5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81</a:t>
              </a:r>
              <a:r>
                <a:rPr lang="en-US" sz="35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5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054</a:t>
              </a:r>
              <a:r>
                <a:rPr lang="en-US" sz="35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5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902</a:t>
              </a:r>
              <a:r>
                <a:rPr lang="en-US" sz="35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จะสามารถเขียนแสดงจำนวนในรูปกระจายได้อย่างไร</a:t>
              </a:r>
              <a:endParaRPr lang="en-US" sz="35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6BDC8206-81A2-4370-9886-63A39EF34BAA}"/>
                </a:ext>
              </a:extLst>
            </p:cNvPr>
            <p:cNvSpPr/>
            <p:nvPr/>
          </p:nvSpPr>
          <p:spPr>
            <a:xfrm>
              <a:off x="1008233" y="712474"/>
              <a:ext cx="8397023" cy="1124371"/>
            </a:xfrm>
            <a:prstGeom prst="roundRect">
              <a:avLst/>
            </a:prstGeom>
            <a:noFill/>
            <a:ln w="19050">
              <a:solidFill>
                <a:srgbClr val="E2F0D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F1224C82-B5C0-4102-803E-19DE91C97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2285" y="297976"/>
              <a:ext cx="4249280" cy="963251"/>
            </a:xfrm>
            <a:prstGeom prst="rect">
              <a:avLst/>
            </a:prstGeom>
          </p:spPr>
        </p:pic>
      </p:grpSp>
      <p:pic>
        <p:nvPicPr>
          <p:cNvPr id="57" name="Picture 56">
            <a:extLst>
              <a:ext uri="{FF2B5EF4-FFF2-40B4-BE49-F238E27FC236}">
                <a16:creationId xmlns:a16="http://schemas.microsoft.com/office/drawing/2014/main" id="{8702ABD9-8CC9-4864-AB2C-20181812633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E54FB31-CE28-4A53-BE30-25435D882DF9}"/>
              </a:ext>
            </a:extLst>
          </p:cNvPr>
          <p:cNvGrpSpPr/>
          <p:nvPr/>
        </p:nvGrpSpPr>
        <p:grpSpPr>
          <a:xfrm>
            <a:off x="5351317" y="5738307"/>
            <a:ext cx="5821544" cy="553998"/>
            <a:chOff x="5351317" y="5738307"/>
            <a:chExt cx="5821544" cy="553998"/>
          </a:xfrm>
        </p:grpSpPr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5D1D835F-19E8-4A99-BE6D-84C5BF8EEAE6}"/>
                </a:ext>
              </a:extLst>
            </p:cNvPr>
            <p:cNvSpPr/>
            <p:nvPr/>
          </p:nvSpPr>
          <p:spPr>
            <a:xfrm>
              <a:off x="5851051" y="5750869"/>
              <a:ext cx="484632" cy="484632"/>
            </a:xfrm>
            <a:prstGeom prst="ellipse">
              <a:avLst/>
            </a:prstGeom>
            <a:solidFill>
              <a:srgbClr val="FF66CC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A604AAF8-06F4-4D57-BD84-B54308601A6D}"/>
                </a:ext>
              </a:extLst>
            </p:cNvPr>
            <p:cNvSpPr/>
            <p:nvPr/>
          </p:nvSpPr>
          <p:spPr>
            <a:xfrm>
              <a:off x="5879999" y="5778301"/>
              <a:ext cx="429768" cy="429768"/>
            </a:xfrm>
            <a:prstGeom prst="ellipse">
              <a:avLst/>
            </a:prstGeom>
            <a:solidFill>
              <a:srgbClr val="FF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123" name="Straight Arrow Connector 122">
              <a:extLst>
                <a:ext uri="{FF2B5EF4-FFF2-40B4-BE49-F238E27FC236}">
                  <a16:creationId xmlns:a16="http://schemas.microsoft.com/office/drawing/2014/main" id="{060ABDCE-99FE-454D-A55D-02D82F266BDC}"/>
                </a:ext>
              </a:extLst>
            </p:cNvPr>
            <p:cNvCxnSpPr>
              <a:cxnSpLocks/>
              <a:stCxn id="124" idx="6"/>
            </p:cNvCxnSpPr>
            <p:nvPr/>
          </p:nvCxnSpPr>
          <p:spPr>
            <a:xfrm>
              <a:off x="5351317" y="5985958"/>
              <a:ext cx="380616" cy="0"/>
            </a:xfrm>
            <a:prstGeom prst="straightConnector1">
              <a:avLst/>
            </a:prstGeom>
            <a:ln w="25400" cap="rnd">
              <a:solidFill>
                <a:srgbClr val="FF66CC"/>
              </a:solidFill>
              <a:prstDash val="dash"/>
              <a:round/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D7396BA0-60D0-42FB-A7F9-18204F7D92B1}"/>
                </a:ext>
              </a:extLst>
            </p:cNvPr>
            <p:cNvSpPr/>
            <p:nvPr/>
          </p:nvSpPr>
          <p:spPr>
            <a:xfrm>
              <a:off x="6390961" y="5738307"/>
              <a:ext cx="4781900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942975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อยู่ในหลัก</a:t>
              </a:r>
              <a:r>
                <a:rPr lang="th-TH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หน่วย</a:t>
              </a:r>
              <a:r>
                <a:rPr lang="en-US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มีค่า</a:t>
              </a:r>
              <a:r>
                <a:rPr lang="th-TH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2</a:t>
              </a:r>
              <a:endParaRPr lang="en-US" sz="3000" b="1" dirty="0">
                <a:solidFill>
                  <a:srgbClr val="FF66CC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480702E-33ED-45B1-AF1E-D316A4CD9CFD}"/>
              </a:ext>
            </a:extLst>
          </p:cNvPr>
          <p:cNvGrpSpPr/>
          <p:nvPr/>
        </p:nvGrpSpPr>
        <p:grpSpPr>
          <a:xfrm>
            <a:off x="4596914" y="5226940"/>
            <a:ext cx="6575947" cy="566997"/>
            <a:chOff x="4596914" y="5226940"/>
            <a:chExt cx="6575947" cy="566997"/>
          </a:xfrm>
        </p:grpSpPr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AB92F968-D4E0-4D61-9241-5F3FE6816174}"/>
                </a:ext>
              </a:extLst>
            </p:cNvPr>
            <p:cNvSpPr/>
            <p:nvPr/>
          </p:nvSpPr>
          <p:spPr>
            <a:xfrm>
              <a:off x="5851051" y="5233065"/>
              <a:ext cx="484632" cy="484632"/>
            </a:xfrm>
            <a:prstGeom prst="ellipse">
              <a:avLst/>
            </a:prstGeom>
            <a:solidFill>
              <a:srgbClr val="D4353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CBE4D2A2-A040-4FEB-8011-8A6FFD14731E}"/>
                </a:ext>
              </a:extLst>
            </p:cNvPr>
            <p:cNvSpPr/>
            <p:nvPr/>
          </p:nvSpPr>
          <p:spPr>
            <a:xfrm>
              <a:off x="5879999" y="5260497"/>
              <a:ext cx="429768" cy="429768"/>
            </a:xfrm>
            <a:prstGeom prst="ellipse">
              <a:avLst/>
            </a:prstGeom>
            <a:solidFill>
              <a:srgbClr val="D435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122" name="Connector: Elbow 121">
              <a:extLst>
                <a:ext uri="{FF2B5EF4-FFF2-40B4-BE49-F238E27FC236}">
                  <a16:creationId xmlns:a16="http://schemas.microsoft.com/office/drawing/2014/main" id="{A1318114-0732-4B3D-8E11-AB1F79A3C95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96914" y="5465135"/>
              <a:ext cx="1126552" cy="328802"/>
            </a:xfrm>
            <a:prstGeom prst="bentConnector3">
              <a:avLst>
                <a:gd name="adj1" fmla="val 50"/>
              </a:avLst>
            </a:prstGeom>
            <a:ln w="25400" cap="rnd">
              <a:solidFill>
                <a:srgbClr val="D4353B"/>
              </a:solidFill>
              <a:prstDash val="dash"/>
              <a:round/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4C9224A9-CDA5-4057-ACC3-F534B760C474}"/>
                </a:ext>
              </a:extLst>
            </p:cNvPr>
            <p:cNvSpPr/>
            <p:nvPr/>
          </p:nvSpPr>
          <p:spPr>
            <a:xfrm>
              <a:off x="6390961" y="5226940"/>
              <a:ext cx="4781900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942975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อยู่ในหลัก</a:t>
              </a:r>
              <a:r>
                <a:rPr lang="th-TH" sz="3000" b="1" dirty="0">
                  <a:solidFill>
                    <a:srgbClr val="D63F4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สิบ</a:t>
              </a:r>
              <a:r>
                <a:rPr lang="en-US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มีค่า</a:t>
              </a:r>
              <a:r>
                <a:rPr lang="th-TH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b="1" dirty="0">
                  <a:solidFill>
                    <a:srgbClr val="D63F4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endParaRPr lang="en-US" sz="3000" b="1" dirty="0">
                <a:solidFill>
                  <a:srgbClr val="D63F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0B365974-C358-4ACB-9570-4A1E8FBD2B43}"/>
              </a:ext>
            </a:extLst>
          </p:cNvPr>
          <p:cNvGrpSpPr/>
          <p:nvPr/>
        </p:nvGrpSpPr>
        <p:grpSpPr>
          <a:xfrm>
            <a:off x="4057176" y="4715576"/>
            <a:ext cx="7115685" cy="1055498"/>
            <a:chOff x="4057176" y="4715576"/>
            <a:chExt cx="7115685" cy="1055498"/>
          </a:xfrm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48165A3F-A994-4B56-86F5-F7A31B371BAC}"/>
                </a:ext>
              </a:extLst>
            </p:cNvPr>
            <p:cNvSpPr/>
            <p:nvPr/>
          </p:nvSpPr>
          <p:spPr>
            <a:xfrm>
              <a:off x="5851051" y="4724885"/>
              <a:ext cx="484632" cy="484632"/>
            </a:xfrm>
            <a:prstGeom prst="ellipse">
              <a:avLst/>
            </a:prstGeom>
            <a:solidFill>
              <a:srgbClr val="F7931E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10D3E6E4-E6D4-4069-AD78-0F6F9822CA05}"/>
                </a:ext>
              </a:extLst>
            </p:cNvPr>
            <p:cNvSpPr/>
            <p:nvPr/>
          </p:nvSpPr>
          <p:spPr>
            <a:xfrm>
              <a:off x="5879999" y="4752317"/>
              <a:ext cx="429768" cy="429768"/>
            </a:xfrm>
            <a:prstGeom prst="ellipse">
              <a:avLst/>
            </a:prstGeom>
            <a:solidFill>
              <a:srgbClr val="F79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9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121" name="Connector: Elbow 120">
              <a:extLst>
                <a:ext uri="{FF2B5EF4-FFF2-40B4-BE49-F238E27FC236}">
                  <a16:creationId xmlns:a16="http://schemas.microsoft.com/office/drawing/2014/main" id="{299AC28D-A81E-4DCE-AB07-00740D1E1EAC}"/>
                </a:ext>
              </a:extLst>
            </p:cNvPr>
            <p:cNvCxnSpPr>
              <a:cxnSpLocks/>
              <a:stCxn id="126" idx="0"/>
            </p:cNvCxnSpPr>
            <p:nvPr/>
          </p:nvCxnSpPr>
          <p:spPr>
            <a:xfrm rot="5400000" flipH="1" flipV="1">
              <a:off x="4487650" y="4535258"/>
              <a:ext cx="805342" cy="1666290"/>
            </a:xfrm>
            <a:prstGeom prst="bentConnector2">
              <a:avLst/>
            </a:prstGeom>
            <a:ln w="25400" cap="rnd">
              <a:solidFill>
                <a:srgbClr val="F7931E"/>
              </a:solidFill>
              <a:prstDash val="dash"/>
              <a:round/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A542D757-71D6-4D71-9C1A-087B2418A2DB}"/>
                </a:ext>
              </a:extLst>
            </p:cNvPr>
            <p:cNvSpPr/>
            <p:nvPr/>
          </p:nvSpPr>
          <p:spPr>
            <a:xfrm>
              <a:off x="6390961" y="4715576"/>
              <a:ext cx="4781900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942975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อยู่ในหลัก</a:t>
              </a:r>
              <a:r>
                <a:rPr lang="th-TH" sz="3000" b="1" dirty="0">
                  <a:solidFill>
                    <a:srgbClr val="F6982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ร้อย</a:t>
              </a:r>
              <a:r>
                <a:rPr lang="en-US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มีค่า</a:t>
              </a:r>
              <a:r>
                <a:rPr lang="th-TH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b="1" dirty="0">
                  <a:solidFill>
                    <a:srgbClr val="F6982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900</a:t>
              </a:r>
              <a:endParaRPr lang="en-US" sz="3000" b="1" dirty="0">
                <a:solidFill>
                  <a:srgbClr val="F698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9480311-51C1-4208-9195-42960B96FBDB}"/>
              </a:ext>
            </a:extLst>
          </p:cNvPr>
          <p:cNvGrpSpPr/>
          <p:nvPr/>
        </p:nvGrpSpPr>
        <p:grpSpPr>
          <a:xfrm>
            <a:off x="3341475" y="4204212"/>
            <a:ext cx="7831386" cy="1566862"/>
            <a:chOff x="3341475" y="4204212"/>
            <a:chExt cx="7831386" cy="1566862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4FF94E23-CB20-4C91-BF33-0BEC7F9ED401}"/>
                </a:ext>
              </a:extLst>
            </p:cNvPr>
            <p:cNvSpPr/>
            <p:nvPr/>
          </p:nvSpPr>
          <p:spPr>
            <a:xfrm>
              <a:off x="5851051" y="4216705"/>
              <a:ext cx="484632" cy="484632"/>
            </a:xfrm>
            <a:prstGeom prst="ellipse">
              <a:avLst/>
            </a:prstGeom>
            <a:solidFill>
              <a:srgbClr val="754C24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2CD89A63-BE19-4EE6-B68D-AFA0D5732B58}"/>
                </a:ext>
              </a:extLst>
            </p:cNvPr>
            <p:cNvSpPr/>
            <p:nvPr/>
          </p:nvSpPr>
          <p:spPr>
            <a:xfrm>
              <a:off x="5879999" y="4244137"/>
              <a:ext cx="429768" cy="429768"/>
            </a:xfrm>
            <a:prstGeom prst="ellipse">
              <a:avLst/>
            </a:prstGeom>
            <a:solidFill>
              <a:srgbClr val="754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120" name="Connector: Elbow 119">
              <a:extLst>
                <a:ext uri="{FF2B5EF4-FFF2-40B4-BE49-F238E27FC236}">
                  <a16:creationId xmlns:a16="http://schemas.microsoft.com/office/drawing/2014/main" id="{56A100D6-981F-4281-A7F9-68511F81E8FC}"/>
                </a:ext>
              </a:extLst>
            </p:cNvPr>
            <p:cNvCxnSpPr>
              <a:cxnSpLocks/>
              <a:stCxn id="127" idx="0"/>
            </p:cNvCxnSpPr>
            <p:nvPr/>
          </p:nvCxnSpPr>
          <p:spPr>
            <a:xfrm rot="5400000" flipH="1" flipV="1">
              <a:off x="3873064" y="3920672"/>
              <a:ext cx="1318813" cy="2381992"/>
            </a:xfrm>
            <a:prstGeom prst="bentConnector2">
              <a:avLst/>
            </a:prstGeom>
            <a:ln w="25400" cap="rnd">
              <a:solidFill>
                <a:srgbClr val="754C24"/>
              </a:solidFill>
              <a:prstDash val="dash"/>
              <a:round/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5EA4F92E-DF9A-4C3E-B701-5225E9FB763B}"/>
                </a:ext>
              </a:extLst>
            </p:cNvPr>
            <p:cNvSpPr/>
            <p:nvPr/>
          </p:nvSpPr>
          <p:spPr>
            <a:xfrm>
              <a:off x="6390961" y="4204212"/>
              <a:ext cx="4781900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942975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อยู่ในหลัก</a:t>
              </a:r>
              <a:r>
                <a:rPr lang="th-TH" sz="3000" b="1" dirty="0">
                  <a:solidFill>
                    <a:srgbClr val="754C2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พัน</a:t>
              </a:r>
              <a:r>
                <a:rPr lang="en-US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มีค่า</a:t>
              </a:r>
              <a:r>
                <a:rPr lang="th-TH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b="1" dirty="0">
                  <a:solidFill>
                    <a:srgbClr val="754C2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4,000</a:t>
              </a:r>
              <a:endParaRPr lang="en-US" sz="3000" b="1" dirty="0">
                <a:solidFill>
                  <a:srgbClr val="754C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F88EA53-7FD0-4E58-B775-EF8AF1053E17}"/>
              </a:ext>
            </a:extLst>
          </p:cNvPr>
          <p:cNvGrpSpPr/>
          <p:nvPr/>
        </p:nvGrpSpPr>
        <p:grpSpPr>
          <a:xfrm>
            <a:off x="2799136" y="3692848"/>
            <a:ext cx="8373725" cy="2078226"/>
            <a:chOff x="2799136" y="3692848"/>
            <a:chExt cx="8373725" cy="2078226"/>
          </a:xfrm>
        </p:grpSpPr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CF74678D-3D97-41AA-B585-E4B733B92988}"/>
                </a:ext>
              </a:extLst>
            </p:cNvPr>
            <p:cNvSpPr/>
            <p:nvPr/>
          </p:nvSpPr>
          <p:spPr>
            <a:xfrm>
              <a:off x="5851051" y="3707104"/>
              <a:ext cx="484632" cy="484632"/>
            </a:xfrm>
            <a:prstGeom prst="ellipse">
              <a:avLst/>
            </a:prstGeom>
            <a:solidFill>
              <a:srgbClr val="29ABE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8ACC70BA-150F-4CF7-A5B6-FCB32103D42F}"/>
                </a:ext>
              </a:extLst>
            </p:cNvPr>
            <p:cNvSpPr/>
            <p:nvPr/>
          </p:nvSpPr>
          <p:spPr>
            <a:xfrm>
              <a:off x="5879999" y="3735957"/>
              <a:ext cx="429768" cy="429768"/>
            </a:xfrm>
            <a:prstGeom prst="ellipse">
              <a:avLst/>
            </a:prstGeom>
            <a:solidFill>
              <a:srgbClr val="29AB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119" name="Connector: Elbow 118">
              <a:extLst>
                <a:ext uri="{FF2B5EF4-FFF2-40B4-BE49-F238E27FC236}">
                  <a16:creationId xmlns:a16="http://schemas.microsoft.com/office/drawing/2014/main" id="{61704A13-49CC-4D72-B63C-D8297D2A6974}"/>
                </a:ext>
              </a:extLst>
            </p:cNvPr>
            <p:cNvCxnSpPr>
              <a:cxnSpLocks/>
              <a:stCxn id="128" idx="0"/>
            </p:cNvCxnSpPr>
            <p:nvPr/>
          </p:nvCxnSpPr>
          <p:spPr>
            <a:xfrm rot="5400000" flipH="1" flipV="1">
              <a:off x="3345159" y="3392767"/>
              <a:ext cx="1832284" cy="2924330"/>
            </a:xfrm>
            <a:prstGeom prst="bentConnector2">
              <a:avLst/>
            </a:prstGeom>
            <a:ln w="25400" cap="rnd">
              <a:solidFill>
                <a:srgbClr val="29ABE2"/>
              </a:solidFill>
              <a:prstDash val="dash"/>
              <a:round/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7A58FF04-FB80-4EBB-8ADD-8FDB5A9CF396}"/>
                </a:ext>
              </a:extLst>
            </p:cNvPr>
            <p:cNvSpPr/>
            <p:nvPr/>
          </p:nvSpPr>
          <p:spPr>
            <a:xfrm>
              <a:off x="6390961" y="3692848"/>
              <a:ext cx="4781900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942975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อยู่ในหลัก</a:t>
              </a:r>
              <a:r>
                <a:rPr lang="th-TH" sz="3000" b="1" dirty="0">
                  <a:solidFill>
                    <a:srgbClr val="43B3E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หมื่น</a:t>
              </a:r>
              <a:r>
                <a:rPr lang="en-US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มีค่า</a:t>
              </a:r>
              <a:r>
                <a:rPr lang="th-TH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b="1" dirty="0">
                  <a:solidFill>
                    <a:srgbClr val="43B3E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50,000</a:t>
              </a:r>
              <a:endParaRPr lang="en-US" sz="3000" b="1" dirty="0">
                <a:solidFill>
                  <a:srgbClr val="43B3E3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39080E9-0228-45F1-8ECE-3A28CD94139B}"/>
              </a:ext>
            </a:extLst>
          </p:cNvPr>
          <p:cNvGrpSpPr/>
          <p:nvPr/>
        </p:nvGrpSpPr>
        <p:grpSpPr>
          <a:xfrm>
            <a:off x="2259398" y="3181484"/>
            <a:ext cx="8913463" cy="2608641"/>
            <a:chOff x="2259398" y="3181484"/>
            <a:chExt cx="8913463" cy="2608641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494A4055-3EA0-456F-8FDE-9AB86AED8912}"/>
                </a:ext>
              </a:extLst>
            </p:cNvPr>
            <p:cNvSpPr/>
            <p:nvPr/>
          </p:nvSpPr>
          <p:spPr>
            <a:xfrm>
              <a:off x="5851051" y="3201592"/>
              <a:ext cx="484632" cy="484632"/>
            </a:xfrm>
            <a:prstGeom prst="ellipse">
              <a:avLst/>
            </a:prstGeom>
            <a:solidFill>
              <a:srgbClr val="955BA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1BB99974-0195-4398-8CB1-D421AF18E650}"/>
                </a:ext>
              </a:extLst>
            </p:cNvPr>
            <p:cNvSpPr/>
            <p:nvPr/>
          </p:nvSpPr>
          <p:spPr>
            <a:xfrm>
              <a:off x="5879999" y="3227777"/>
              <a:ext cx="429768" cy="429768"/>
            </a:xfrm>
            <a:prstGeom prst="ellipse">
              <a:avLst/>
            </a:prstGeom>
            <a:solidFill>
              <a:srgbClr val="955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117" name="Connector: Elbow 116">
              <a:extLst>
                <a:ext uri="{FF2B5EF4-FFF2-40B4-BE49-F238E27FC236}">
                  <a16:creationId xmlns:a16="http://schemas.microsoft.com/office/drawing/2014/main" id="{5EDF0081-E353-4F77-94BA-429BE3BBD5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59398" y="3467522"/>
              <a:ext cx="3464070" cy="2322603"/>
            </a:xfrm>
            <a:prstGeom prst="bentConnector3">
              <a:avLst>
                <a:gd name="adj1" fmla="val -154"/>
              </a:avLst>
            </a:prstGeom>
            <a:ln w="25400" cap="rnd">
              <a:solidFill>
                <a:srgbClr val="955BAD"/>
              </a:solidFill>
              <a:prstDash val="dash"/>
              <a:round/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38242F95-BC37-4A6E-8257-0D4A84097B0F}"/>
                </a:ext>
              </a:extLst>
            </p:cNvPr>
            <p:cNvSpPr/>
            <p:nvPr/>
          </p:nvSpPr>
          <p:spPr>
            <a:xfrm>
              <a:off x="6390961" y="3181484"/>
              <a:ext cx="4781900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942975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อยู่ในหลัก</a:t>
              </a:r>
              <a:r>
                <a:rPr lang="th-TH" sz="3000" b="1" dirty="0">
                  <a:solidFill>
                    <a:srgbClr val="955BA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แสน</a:t>
              </a:r>
              <a:r>
                <a:rPr lang="en-US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มีค่า</a:t>
              </a:r>
              <a:r>
                <a:rPr lang="th-TH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b="1" dirty="0">
                  <a:solidFill>
                    <a:srgbClr val="955BA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endParaRPr lang="en-US" sz="3000" b="1" dirty="0">
                <a:solidFill>
                  <a:srgbClr val="955BA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B5FACEC-C988-484A-B256-F0D6A6A59138}"/>
              </a:ext>
            </a:extLst>
          </p:cNvPr>
          <p:cNvGrpSpPr/>
          <p:nvPr/>
        </p:nvGrpSpPr>
        <p:grpSpPr>
          <a:xfrm>
            <a:off x="1568484" y="2670120"/>
            <a:ext cx="9604377" cy="3100954"/>
            <a:chOff x="1568484" y="2670120"/>
            <a:chExt cx="9604377" cy="3100954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658196D2-241C-4C34-A4F4-D0F76704AC53}"/>
                </a:ext>
              </a:extLst>
            </p:cNvPr>
            <p:cNvSpPr/>
            <p:nvPr/>
          </p:nvSpPr>
          <p:spPr>
            <a:xfrm>
              <a:off x="5851051" y="2692165"/>
              <a:ext cx="484632" cy="484632"/>
            </a:xfrm>
            <a:prstGeom prst="ellipse">
              <a:avLst/>
            </a:prstGeom>
            <a:solidFill>
              <a:srgbClr val="548235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B0D0F3D9-A1C7-462F-A72B-4D83BE081C29}"/>
                </a:ext>
              </a:extLst>
            </p:cNvPr>
            <p:cNvSpPr/>
            <p:nvPr/>
          </p:nvSpPr>
          <p:spPr>
            <a:xfrm>
              <a:off x="5879999" y="2719597"/>
              <a:ext cx="429768" cy="429768"/>
            </a:xfrm>
            <a:prstGeom prst="ellipse">
              <a:avLst/>
            </a:prstGeom>
            <a:solidFill>
              <a:srgbClr val="548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110" name="Connector: Elbow 109">
              <a:extLst>
                <a:ext uri="{FF2B5EF4-FFF2-40B4-BE49-F238E27FC236}">
                  <a16:creationId xmlns:a16="http://schemas.microsoft.com/office/drawing/2014/main" id="{805D8547-80FC-4D3D-BC82-6AEB124F6807}"/>
                </a:ext>
              </a:extLst>
            </p:cNvPr>
            <p:cNvCxnSpPr>
              <a:cxnSpLocks/>
              <a:stCxn id="131" idx="0"/>
            </p:cNvCxnSpPr>
            <p:nvPr/>
          </p:nvCxnSpPr>
          <p:spPr>
            <a:xfrm rot="5400000" flipH="1" flipV="1">
              <a:off x="2226913" y="2274521"/>
              <a:ext cx="2838124" cy="4154982"/>
            </a:xfrm>
            <a:prstGeom prst="bentConnector2">
              <a:avLst/>
            </a:prstGeom>
            <a:ln w="25400" cap="rnd">
              <a:solidFill>
                <a:srgbClr val="548235"/>
              </a:solidFill>
              <a:prstDash val="dash"/>
              <a:round/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3E71851F-C55F-4CC3-A8D1-32EEA53FEEB7}"/>
                </a:ext>
              </a:extLst>
            </p:cNvPr>
            <p:cNvSpPr/>
            <p:nvPr/>
          </p:nvSpPr>
          <p:spPr>
            <a:xfrm>
              <a:off x="6390961" y="2670120"/>
              <a:ext cx="4781900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942975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อยู่ในหลัก</a:t>
              </a:r>
              <a:r>
                <a:rPr lang="th-TH" sz="3000" b="1" dirty="0">
                  <a:solidFill>
                    <a:srgbClr val="54823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ล้าน</a:t>
              </a:r>
              <a:r>
                <a:rPr lang="en-US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มีค่า</a:t>
              </a:r>
              <a:r>
                <a:rPr lang="th-TH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b="1" dirty="0">
                  <a:solidFill>
                    <a:srgbClr val="54823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1,000,000</a:t>
              </a:r>
              <a:endParaRPr lang="en-US" sz="3000" b="1" dirty="0">
                <a:solidFill>
                  <a:srgbClr val="54823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95A2A57-4F86-42FE-9ADB-66EF077A8D4E}"/>
              </a:ext>
            </a:extLst>
          </p:cNvPr>
          <p:cNvGrpSpPr/>
          <p:nvPr/>
        </p:nvGrpSpPr>
        <p:grpSpPr>
          <a:xfrm>
            <a:off x="1026146" y="2158756"/>
            <a:ext cx="10146715" cy="3612319"/>
            <a:chOff x="1026146" y="2158756"/>
            <a:chExt cx="10146715" cy="3612319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02F846F2-B507-476A-92DE-0775B815C2C4}"/>
                </a:ext>
              </a:extLst>
            </p:cNvPr>
            <p:cNvSpPr/>
            <p:nvPr/>
          </p:nvSpPr>
          <p:spPr>
            <a:xfrm>
              <a:off x="5851051" y="2182469"/>
              <a:ext cx="484632" cy="484632"/>
            </a:xfrm>
            <a:prstGeom prst="ellipse">
              <a:avLst/>
            </a:prstGeom>
            <a:solidFill>
              <a:srgbClr val="0070C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0A5BFF8B-37EF-4EAA-8CC0-BA18A90AF337}"/>
                </a:ext>
              </a:extLst>
            </p:cNvPr>
            <p:cNvSpPr/>
            <p:nvPr/>
          </p:nvSpPr>
          <p:spPr>
            <a:xfrm>
              <a:off x="5879999" y="2211417"/>
              <a:ext cx="429768" cy="42976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109" name="Connector: Elbow 108">
              <a:extLst>
                <a:ext uri="{FF2B5EF4-FFF2-40B4-BE49-F238E27FC236}">
                  <a16:creationId xmlns:a16="http://schemas.microsoft.com/office/drawing/2014/main" id="{B4CBEC05-D2FC-4FAB-8BC9-4CBB3DD583C2}"/>
                </a:ext>
              </a:extLst>
            </p:cNvPr>
            <p:cNvCxnSpPr>
              <a:cxnSpLocks/>
              <a:stCxn id="132" idx="0"/>
            </p:cNvCxnSpPr>
            <p:nvPr/>
          </p:nvCxnSpPr>
          <p:spPr>
            <a:xfrm rot="5400000" flipH="1" flipV="1">
              <a:off x="1700116" y="1739258"/>
              <a:ext cx="3357847" cy="4705787"/>
            </a:xfrm>
            <a:prstGeom prst="bentConnector2">
              <a:avLst/>
            </a:prstGeom>
            <a:ln w="25400" cap="rnd">
              <a:solidFill>
                <a:srgbClr val="666699"/>
              </a:solidFill>
              <a:prstDash val="dash"/>
              <a:round/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8C11B2A5-DC5F-46CD-B54A-14570DCC881D}"/>
                </a:ext>
              </a:extLst>
            </p:cNvPr>
            <p:cNvSpPr/>
            <p:nvPr/>
          </p:nvSpPr>
          <p:spPr>
            <a:xfrm>
              <a:off x="6390961" y="2158756"/>
              <a:ext cx="4781900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942975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อยู่ในหลัก</a:t>
              </a:r>
              <a:r>
                <a:rPr lang="th-TH" sz="30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สิบล้าน</a:t>
              </a:r>
              <a:r>
                <a:rPr lang="en-US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มีค่า</a:t>
              </a:r>
              <a:r>
                <a:rPr lang="th-TH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80,000,000</a:t>
              </a:r>
              <a:endParaRPr lang="en-US" sz="3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835C07C5-76B2-4912-A097-D80131ECB190}"/>
              </a:ext>
            </a:extLst>
          </p:cNvPr>
          <p:cNvGrpSpPr/>
          <p:nvPr/>
        </p:nvGrpSpPr>
        <p:grpSpPr>
          <a:xfrm>
            <a:off x="811262" y="5739194"/>
            <a:ext cx="4540055" cy="493528"/>
            <a:chOff x="811262" y="5739194"/>
            <a:chExt cx="4540055" cy="493528"/>
          </a:xfrm>
        </p:grpSpPr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A0B98A4D-0A9A-4622-B3AE-C248CEBFF9BE}"/>
                </a:ext>
              </a:extLst>
            </p:cNvPr>
            <p:cNvSpPr/>
            <p:nvPr/>
          </p:nvSpPr>
          <p:spPr>
            <a:xfrm>
              <a:off x="4921549" y="5771074"/>
              <a:ext cx="429768" cy="4297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endPara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1997F165-D2A9-4094-83F4-3673D59CE6BF}"/>
                </a:ext>
              </a:extLst>
            </p:cNvPr>
            <p:cNvSpPr/>
            <p:nvPr/>
          </p:nvSpPr>
          <p:spPr>
            <a:xfrm>
              <a:off x="4382030" y="5771074"/>
              <a:ext cx="429768" cy="4297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endPara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8E49DFAE-BC46-47B4-AB0A-D97ACDCF6861}"/>
                </a:ext>
              </a:extLst>
            </p:cNvPr>
            <p:cNvSpPr/>
            <p:nvPr/>
          </p:nvSpPr>
          <p:spPr>
            <a:xfrm>
              <a:off x="3842292" y="5771074"/>
              <a:ext cx="429768" cy="4297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9</a:t>
              </a:r>
              <a:endPara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84104F0C-2797-44DF-8FAD-E34289676BA4}"/>
                </a:ext>
              </a:extLst>
            </p:cNvPr>
            <p:cNvSpPr/>
            <p:nvPr/>
          </p:nvSpPr>
          <p:spPr>
            <a:xfrm>
              <a:off x="3126590" y="5771074"/>
              <a:ext cx="429768" cy="4297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endPara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D92FA0DF-A10D-4271-BCCD-BF50DCD1F03D}"/>
                </a:ext>
              </a:extLst>
            </p:cNvPr>
            <p:cNvSpPr/>
            <p:nvPr/>
          </p:nvSpPr>
          <p:spPr>
            <a:xfrm>
              <a:off x="2584252" y="5771074"/>
              <a:ext cx="429768" cy="4297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endPara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1911E5DA-6DFE-4648-84B1-400F37C96D68}"/>
                </a:ext>
              </a:extLst>
            </p:cNvPr>
            <p:cNvSpPr/>
            <p:nvPr/>
          </p:nvSpPr>
          <p:spPr>
            <a:xfrm>
              <a:off x="2044513" y="5771074"/>
              <a:ext cx="429768" cy="4297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endPara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FC4DA4B8-1AB7-446D-92FA-26A08868246E}"/>
                </a:ext>
              </a:extLst>
            </p:cNvPr>
            <p:cNvSpPr/>
            <p:nvPr/>
          </p:nvSpPr>
          <p:spPr>
            <a:xfrm>
              <a:off x="3455413" y="5739194"/>
              <a:ext cx="493528" cy="49352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en-US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544480DF-2E7D-43BF-A289-DF17537512EB}"/>
                </a:ext>
              </a:extLst>
            </p:cNvPr>
            <p:cNvSpPr/>
            <p:nvPr/>
          </p:nvSpPr>
          <p:spPr>
            <a:xfrm>
              <a:off x="1353600" y="5771074"/>
              <a:ext cx="429768" cy="4297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E6DF77C1-5031-4430-A132-489EC5058830}"/>
                </a:ext>
              </a:extLst>
            </p:cNvPr>
            <p:cNvSpPr/>
            <p:nvPr/>
          </p:nvSpPr>
          <p:spPr>
            <a:xfrm>
              <a:off x="811262" y="5771074"/>
              <a:ext cx="429768" cy="4297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</a:t>
              </a:r>
              <a:endPara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49BBC798-CE95-4FD0-8A43-DEEDE6C6D46C}"/>
                </a:ext>
              </a:extLst>
            </p:cNvPr>
            <p:cNvSpPr/>
            <p:nvPr/>
          </p:nvSpPr>
          <p:spPr>
            <a:xfrm>
              <a:off x="1667183" y="5739194"/>
              <a:ext cx="493528" cy="49352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en-US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</a:p>
          </p:txBody>
        </p:sp>
      </p:grpSp>
      <p:pic>
        <p:nvPicPr>
          <p:cNvPr id="61" name="Picture 6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AEDFE25-550A-49ED-B72F-833EA01EBB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616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A43D9C4-CC0C-4DE7-A09F-A00872CFBF2D}"/>
              </a:ext>
            </a:extLst>
          </p:cNvPr>
          <p:cNvGrpSpPr/>
          <p:nvPr/>
        </p:nvGrpSpPr>
        <p:grpSpPr>
          <a:xfrm>
            <a:off x="752475" y="4528731"/>
            <a:ext cx="10687050" cy="569146"/>
            <a:chOff x="752475" y="4528731"/>
            <a:chExt cx="10687050" cy="569146"/>
          </a:xfrm>
        </p:grpSpPr>
        <p:cxnSp>
          <p:nvCxnSpPr>
            <p:cNvPr id="252" name="Straight Connector 251">
              <a:extLst>
                <a:ext uri="{FF2B5EF4-FFF2-40B4-BE49-F238E27FC236}">
                  <a16:creationId xmlns:a16="http://schemas.microsoft.com/office/drawing/2014/main" id="{FD1137EC-46E8-436F-B24C-BE4704083BBD}"/>
                </a:ext>
              </a:extLst>
            </p:cNvPr>
            <p:cNvCxnSpPr>
              <a:cxnSpLocks/>
            </p:cNvCxnSpPr>
            <p:nvPr/>
          </p:nvCxnSpPr>
          <p:spPr>
            <a:xfrm>
              <a:off x="752475" y="4793796"/>
              <a:ext cx="10687050" cy="0"/>
            </a:xfrm>
            <a:prstGeom prst="line">
              <a:avLst/>
            </a:prstGeom>
            <a:ln w="57150">
              <a:solidFill>
                <a:srgbClr val="E1F2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3" name="Rectangle: Rounded Corners 252">
              <a:extLst>
                <a:ext uri="{FF2B5EF4-FFF2-40B4-BE49-F238E27FC236}">
                  <a16:creationId xmlns:a16="http://schemas.microsoft.com/office/drawing/2014/main" id="{1AD74D43-A36B-456D-84F8-1200CCF58786}"/>
                </a:ext>
              </a:extLst>
            </p:cNvPr>
            <p:cNvSpPr/>
            <p:nvPr/>
          </p:nvSpPr>
          <p:spPr>
            <a:xfrm>
              <a:off x="3524250" y="4528731"/>
              <a:ext cx="5143500" cy="56914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Rectangle: Rounded Corners 253">
              <a:extLst>
                <a:ext uri="{FF2B5EF4-FFF2-40B4-BE49-F238E27FC236}">
                  <a16:creationId xmlns:a16="http://schemas.microsoft.com/office/drawing/2014/main" id="{2127144C-66EF-4962-8154-E28197859FF6}"/>
                </a:ext>
              </a:extLst>
            </p:cNvPr>
            <p:cNvSpPr/>
            <p:nvPr/>
          </p:nvSpPr>
          <p:spPr>
            <a:xfrm>
              <a:off x="3571200" y="4571577"/>
              <a:ext cx="5049600" cy="483468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Rectangle 254">
              <a:extLst>
                <a:ext uri="{FF2B5EF4-FFF2-40B4-BE49-F238E27FC236}">
                  <a16:creationId xmlns:a16="http://schemas.microsoft.com/office/drawing/2014/main" id="{793DB720-BE7E-4CD4-9C78-FC4896C26F79}"/>
                </a:ext>
              </a:extLst>
            </p:cNvPr>
            <p:cNvSpPr/>
            <p:nvPr/>
          </p:nvSpPr>
          <p:spPr>
            <a:xfrm>
              <a:off x="3524250" y="4569575"/>
              <a:ext cx="5143500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81,0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4,902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เขียนในรูปการกระจายได้เป็น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256" name="Rectangle 255">
            <a:extLst>
              <a:ext uri="{FF2B5EF4-FFF2-40B4-BE49-F238E27FC236}">
                <a16:creationId xmlns:a16="http://schemas.microsoft.com/office/drawing/2014/main" id="{8F242BBA-DA61-4DE9-AF14-2431C566E34E}"/>
              </a:ext>
            </a:extLst>
          </p:cNvPr>
          <p:cNvSpPr/>
          <p:nvPr/>
        </p:nvSpPr>
        <p:spPr>
          <a:xfrm>
            <a:off x="1490535" y="5258781"/>
            <a:ext cx="9210930" cy="493533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81,0</a:t>
            </a:r>
            <a:r>
              <a:rPr lang="th-TH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</a:t>
            </a:r>
            <a:r>
              <a: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4,902 = </a:t>
            </a:r>
            <a:r>
              <a:rPr lang="th-TH" sz="35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80</a:t>
            </a:r>
            <a:r>
              <a:rPr lang="en-US" sz="35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,0</a:t>
            </a:r>
            <a:r>
              <a:rPr lang="th-TH" sz="35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00,000</a:t>
            </a:r>
            <a:r>
              <a:rPr lang="en-US" sz="35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+ </a:t>
            </a:r>
            <a:r>
              <a:rPr lang="en-US" sz="3500" b="1" dirty="0">
                <a:solidFill>
                  <a:srgbClr val="54823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1,0</a:t>
            </a:r>
            <a:r>
              <a:rPr lang="th-TH" sz="3500" b="1" dirty="0">
                <a:solidFill>
                  <a:srgbClr val="54823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00,000</a:t>
            </a:r>
            <a:r>
              <a: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+ </a:t>
            </a:r>
            <a:r>
              <a:rPr lang="th-TH" sz="3500" b="1" dirty="0">
                <a:solidFill>
                  <a:srgbClr val="29ABE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50,000</a:t>
            </a:r>
            <a:r>
              <a: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+ </a:t>
            </a:r>
            <a:r>
              <a:rPr lang="en-US" sz="3500" b="1" dirty="0">
                <a:solidFill>
                  <a:srgbClr val="754C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r>
              <a:rPr lang="th-TH" sz="3500" b="1" dirty="0">
                <a:solidFill>
                  <a:srgbClr val="754C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,000</a:t>
            </a:r>
            <a:r>
              <a: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+ </a:t>
            </a:r>
            <a:r>
              <a:rPr lang="en-US" sz="3500" b="1" dirty="0">
                <a:solidFill>
                  <a:srgbClr val="F7931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9</a:t>
            </a:r>
            <a:r>
              <a:rPr lang="th-TH" sz="3500" b="1" dirty="0">
                <a:solidFill>
                  <a:srgbClr val="F7931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00</a:t>
            </a:r>
            <a:r>
              <a:rPr lang="en-US" sz="3500" b="1" dirty="0">
                <a:solidFill>
                  <a:srgbClr val="F7931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+ </a:t>
            </a:r>
            <a:r>
              <a:rPr lang="en-US" sz="3500" b="1" dirty="0">
                <a:solidFill>
                  <a:srgbClr val="FF66C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AEF41005-EDBF-400B-AD0E-9AC58861AA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B948568F-8D2E-4096-B539-D794CACFF5D9}"/>
              </a:ext>
            </a:extLst>
          </p:cNvPr>
          <p:cNvGrpSpPr/>
          <p:nvPr/>
        </p:nvGrpSpPr>
        <p:grpSpPr>
          <a:xfrm>
            <a:off x="582261" y="5843248"/>
            <a:ext cx="10915246" cy="735533"/>
            <a:chOff x="582261" y="5843248"/>
            <a:chExt cx="10915246" cy="735533"/>
          </a:xfrm>
        </p:grpSpPr>
        <p:sp>
          <p:nvSpPr>
            <p:cNvPr id="2" name="Rectangle: Top Corners Rounded 1">
              <a:extLst>
                <a:ext uri="{FF2B5EF4-FFF2-40B4-BE49-F238E27FC236}">
                  <a16:creationId xmlns:a16="http://schemas.microsoft.com/office/drawing/2014/main" id="{4C131329-AA4F-434A-8B10-9B2AF3B21296}"/>
                </a:ext>
              </a:extLst>
            </p:cNvPr>
            <p:cNvSpPr/>
            <p:nvPr/>
          </p:nvSpPr>
          <p:spPr>
            <a:xfrm>
              <a:off x="582261" y="5843248"/>
              <a:ext cx="10915246" cy="705852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EB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B4AC94B3-292F-40FF-861F-AE40A7407F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7877" y="5932549"/>
              <a:ext cx="10864014" cy="646232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37588BD-6DC6-4D81-B82C-2D24D54C9B58}"/>
              </a:ext>
            </a:extLst>
          </p:cNvPr>
          <p:cNvGrpSpPr/>
          <p:nvPr/>
        </p:nvGrpSpPr>
        <p:grpSpPr>
          <a:xfrm>
            <a:off x="5451686" y="3800969"/>
            <a:ext cx="5828683" cy="553998"/>
            <a:chOff x="5451686" y="3800969"/>
            <a:chExt cx="5828683" cy="553998"/>
          </a:xfrm>
        </p:grpSpPr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06DB3A2D-4E8F-4586-AD71-C71BDF829FF7}"/>
                </a:ext>
              </a:extLst>
            </p:cNvPr>
            <p:cNvSpPr/>
            <p:nvPr/>
          </p:nvSpPr>
          <p:spPr>
            <a:xfrm>
              <a:off x="5951420" y="3815127"/>
              <a:ext cx="484632" cy="484632"/>
            </a:xfrm>
            <a:prstGeom prst="ellipse">
              <a:avLst/>
            </a:prstGeom>
            <a:solidFill>
              <a:srgbClr val="FF66CC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6DAC6258-BEA3-4D34-8EB3-460442A1BD39}"/>
                </a:ext>
              </a:extLst>
            </p:cNvPr>
            <p:cNvSpPr/>
            <p:nvPr/>
          </p:nvSpPr>
          <p:spPr>
            <a:xfrm>
              <a:off x="5980368" y="3842559"/>
              <a:ext cx="429768" cy="429768"/>
            </a:xfrm>
            <a:prstGeom prst="ellipse">
              <a:avLst/>
            </a:prstGeom>
            <a:solidFill>
              <a:srgbClr val="FF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85" name="Straight Arrow Connector 84">
              <a:extLst>
                <a:ext uri="{FF2B5EF4-FFF2-40B4-BE49-F238E27FC236}">
                  <a16:creationId xmlns:a16="http://schemas.microsoft.com/office/drawing/2014/main" id="{43C7BEB6-115C-4801-9A86-2B88BF6BC8A7}"/>
                </a:ext>
              </a:extLst>
            </p:cNvPr>
            <p:cNvCxnSpPr>
              <a:cxnSpLocks/>
              <a:stCxn id="86" idx="6"/>
            </p:cNvCxnSpPr>
            <p:nvPr/>
          </p:nvCxnSpPr>
          <p:spPr>
            <a:xfrm>
              <a:off x="5451686" y="4050216"/>
              <a:ext cx="380616" cy="0"/>
            </a:xfrm>
            <a:prstGeom prst="straightConnector1">
              <a:avLst/>
            </a:prstGeom>
            <a:ln w="25400" cap="rnd">
              <a:solidFill>
                <a:srgbClr val="FF66CC"/>
              </a:solidFill>
              <a:prstDash val="dash"/>
              <a:round/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92CE174C-9692-4AEF-B7BC-9601618F969D}"/>
                </a:ext>
              </a:extLst>
            </p:cNvPr>
            <p:cNvSpPr/>
            <p:nvPr/>
          </p:nvSpPr>
          <p:spPr>
            <a:xfrm>
              <a:off x="6498469" y="3800969"/>
              <a:ext cx="4781900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942975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อยู่ในหลัก</a:t>
              </a:r>
              <a:r>
                <a:rPr lang="th-TH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หน่วย</a:t>
              </a:r>
              <a:r>
                <a:rPr lang="en-US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มีค่า</a:t>
              </a:r>
              <a:r>
                <a:rPr lang="th-TH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2</a:t>
              </a:r>
              <a:endParaRPr lang="en-US" sz="3000" b="1" dirty="0">
                <a:solidFill>
                  <a:srgbClr val="FF66CC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76405E40-228F-44BB-A588-FA652BD8C45B}"/>
              </a:ext>
            </a:extLst>
          </p:cNvPr>
          <p:cNvGrpSpPr/>
          <p:nvPr/>
        </p:nvGrpSpPr>
        <p:grpSpPr>
          <a:xfrm>
            <a:off x="4697283" y="3289602"/>
            <a:ext cx="6583086" cy="568593"/>
            <a:chOff x="4697283" y="3289602"/>
            <a:chExt cx="6583086" cy="568593"/>
          </a:xfrm>
        </p:grpSpPr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E0E471CD-B023-4579-B705-E1B3DAD1ADA6}"/>
                </a:ext>
              </a:extLst>
            </p:cNvPr>
            <p:cNvSpPr/>
            <p:nvPr/>
          </p:nvSpPr>
          <p:spPr>
            <a:xfrm>
              <a:off x="5951420" y="3297323"/>
              <a:ext cx="484632" cy="484632"/>
            </a:xfrm>
            <a:prstGeom prst="ellipse">
              <a:avLst/>
            </a:prstGeom>
            <a:solidFill>
              <a:srgbClr val="D4353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0B4A2D1B-FFF1-46F6-9C91-8A9ACBF1F7F4}"/>
                </a:ext>
              </a:extLst>
            </p:cNvPr>
            <p:cNvSpPr/>
            <p:nvPr/>
          </p:nvSpPr>
          <p:spPr>
            <a:xfrm>
              <a:off x="5980368" y="3324755"/>
              <a:ext cx="429768" cy="429768"/>
            </a:xfrm>
            <a:prstGeom prst="ellipse">
              <a:avLst/>
            </a:prstGeom>
            <a:solidFill>
              <a:srgbClr val="D435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84" name="Connector: Elbow 83">
              <a:extLst>
                <a:ext uri="{FF2B5EF4-FFF2-40B4-BE49-F238E27FC236}">
                  <a16:creationId xmlns:a16="http://schemas.microsoft.com/office/drawing/2014/main" id="{CA786AFE-82AF-418A-AFBE-7188BDBADAB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97283" y="3529393"/>
              <a:ext cx="1126552" cy="328802"/>
            </a:xfrm>
            <a:prstGeom prst="bentConnector3">
              <a:avLst>
                <a:gd name="adj1" fmla="val 50"/>
              </a:avLst>
            </a:prstGeom>
            <a:ln w="25400" cap="rnd">
              <a:solidFill>
                <a:srgbClr val="D4353B"/>
              </a:solidFill>
              <a:prstDash val="dash"/>
              <a:round/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7BD2E82C-8C02-412E-9A8E-CC7A2FFB95A2}"/>
                </a:ext>
              </a:extLst>
            </p:cNvPr>
            <p:cNvSpPr/>
            <p:nvPr/>
          </p:nvSpPr>
          <p:spPr>
            <a:xfrm>
              <a:off x="6498469" y="3289602"/>
              <a:ext cx="4781900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942975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อยู่ในหลัก</a:t>
              </a:r>
              <a:r>
                <a:rPr lang="th-TH" sz="3000" b="1" dirty="0">
                  <a:solidFill>
                    <a:srgbClr val="D63F4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สิบ</a:t>
              </a:r>
              <a:r>
                <a:rPr lang="en-US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มีค่า</a:t>
              </a:r>
              <a:r>
                <a:rPr lang="th-TH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b="1" dirty="0">
                  <a:solidFill>
                    <a:srgbClr val="D63F4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endParaRPr lang="en-US" sz="3000" b="1" dirty="0">
                <a:solidFill>
                  <a:srgbClr val="D63F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D0ADC7F-F8E2-47BA-9CC8-5F515912D302}"/>
              </a:ext>
            </a:extLst>
          </p:cNvPr>
          <p:cNvGrpSpPr/>
          <p:nvPr/>
        </p:nvGrpSpPr>
        <p:grpSpPr>
          <a:xfrm>
            <a:off x="4157545" y="2778238"/>
            <a:ext cx="7122824" cy="1057094"/>
            <a:chOff x="4157545" y="2778238"/>
            <a:chExt cx="7122824" cy="1057094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87BEE4E2-4F0F-452E-99E3-651A13E8105E}"/>
                </a:ext>
              </a:extLst>
            </p:cNvPr>
            <p:cNvSpPr/>
            <p:nvPr/>
          </p:nvSpPr>
          <p:spPr>
            <a:xfrm>
              <a:off x="5951420" y="2789143"/>
              <a:ext cx="484632" cy="484632"/>
            </a:xfrm>
            <a:prstGeom prst="ellipse">
              <a:avLst/>
            </a:prstGeom>
            <a:solidFill>
              <a:srgbClr val="F7931E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594194FE-7FD2-4B98-A60F-E48701522408}"/>
                </a:ext>
              </a:extLst>
            </p:cNvPr>
            <p:cNvSpPr/>
            <p:nvPr/>
          </p:nvSpPr>
          <p:spPr>
            <a:xfrm>
              <a:off x="5980368" y="2816575"/>
              <a:ext cx="429768" cy="429768"/>
            </a:xfrm>
            <a:prstGeom prst="ellipse">
              <a:avLst/>
            </a:prstGeom>
            <a:solidFill>
              <a:srgbClr val="F79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9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A670ED92-0CC1-4312-8C35-C0A4271018E3}"/>
                </a:ext>
              </a:extLst>
            </p:cNvPr>
            <p:cNvCxnSpPr>
              <a:cxnSpLocks/>
              <a:stCxn id="88" idx="0"/>
            </p:cNvCxnSpPr>
            <p:nvPr/>
          </p:nvCxnSpPr>
          <p:spPr>
            <a:xfrm rot="5400000" flipH="1" flipV="1">
              <a:off x="4588019" y="2599516"/>
              <a:ext cx="805342" cy="1666290"/>
            </a:xfrm>
            <a:prstGeom prst="bentConnector2">
              <a:avLst/>
            </a:prstGeom>
            <a:ln w="25400" cap="rnd">
              <a:solidFill>
                <a:srgbClr val="F7931E"/>
              </a:solidFill>
              <a:prstDash val="dash"/>
              <a:round/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448F29C8-B490-4C3E-B976-365AF7F5FF60}"/>
                </a:ext>
              </a:extLst>
            </p:cNvPr>
            <p:cNvSpPr/>
            <p:nvPr/>
          </p:nvSpPr>
          <p:spPr>
            <a:xfrm>
              <a:off x="6498469" y="2778238"/>
              <a:ext cx="4781900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942975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อยู่ในหลัก</a:t>
              </a:r>
              <a:r>
                <a:rPr lang="th-TH" sz="3000" b="1" dirty="0">
                  <a:solidFill>
                    <a:srgbClr val="F6982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ร้อย</a:t>
              </a:r>
              <a:r>
                <a:rPr lang="en-US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มีค่า</a:t>
              </a:r>
              <a:r>
                <a:rPr lang="th-TH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b="1" dirty="0">
                  <a:solidFill>
                    <a:srgbClr val="F6982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900</a:t>
              </a:r>
              <a:endParaRPr lang="en-US" sz="3000" b="1" dirty="0">
                <a:solidFill>
                  <a:srgbClr val="F698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E3DED69-0194-437B-8768-8B143662BCFF}"/>
              </a:ext>
            </a:extLst>
          </p:cNvPr>
          <p:cNvGrpSpPr/>
          <p:nvPr/>
        </p:nvGrpSpPr>
        <p:grpSpPr>
          <a:xfrm>
            <a:off x="3441844" y="2266874"/>
            <a:ext cx="7838525" cy="1568458"/>
            <a:chOff x="3441844" y="2266874"/>
            <a:chExt cx="7838525" cy="1568458"/>
          </a:xfrm>
        </p:grpSpPr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BC1A66EC-3378-4F4E-A138-CCEBCBEDD641}"/>
                </a:ext>
              </a:extLst>
            </p:cNvPr>
            <p:cNvSpPr/>
            <p:nvPr/>
          </p:nvSpPr>
          <p:spPr>
            <a:xfrm>
              <a:off x="5951420" y="2280963"/>
              <a:ext cx="484632" cy="484632"/>
            </a:xfrm>
            <a:prstGeom prst="ellipse">
              <a:avLst/>
            </a:prstGeom>
            <a:solidFill>
              <a:srgbClr val="754C24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CA33F47A-2E22-4DCA-B573-19C2FBEF0AF0}"/>
                </a:ext>
              </a:extLst>
            </p:cNvPr>
            <p:cNvSpPr/>
            <p:nvPr/>
          </p:nvSpPr>
          <p:spPr>
            <a:xfrm>
              <a:off x="5980368" y="2308395"/>
              <a:ext cx="429768" cy="429768"/>
            </a:xfrm>
            <a:prstGeom prst="ellipse">
              <a:avLst/>
            </a:prstGeom>
            <a:solidFill>
              <a:srgbClr val="754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82" name="Connector: Elbow 81">
              <a:extLst>
                <a:ext uri="{FF2B5EF4-FFF2-40B4-BE49-F238E27FC236}">
                  <a16:creationId xmlns:a16="http://schemas.microsoft.com/office/drawing/2014/main" id="{33DFDA25-1BE1-4908-B580-B384621C742D}"/>
                </a:ext>
              </a:extLst>
            </p:cNvPr>
            <p:cNvCxnSpPr>
              <a:cxnSpLocks/>
              <a:stCxn id="89" idx="0"/>
            </p:cNvCxnSpPr>
            <p:nvPr/>
          </p:nvCxnSpPr>
          <p:spPr>
            <a:xfrm rot="5400000" flipH="1" flipV="1">
              <a:off x="3973433" y="1984930"/>
              <a:ext cx="1318813" cy="2381992"/>
            </a:xfrm>
            <a:prstGeom prst="bentConnector2">
              <a:avLst/>
            </a:prstGeom>
            <a:ln w="25400" cap="rnd">
              <a:solidFill>
                <a:srgbClr val="754C24"/>
              </a:solidFill>
              <a:prstDash val="dash"/>
              <a:round/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888D5865-75E9-43C4-BDE2-8080BFFD6060}"/>
                </a:ext>
              </a:extLst>
            </p:cNvPr>
            <p:cNvSpPr/>
            <p:nvPr/>
          </p:nvSpPr>
          <p:spPr>
            <a:xfrm>
              <a:off x="6498469" y="2266874"/>
              <a:ext cx="4781900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942975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อยู่ในหลัก</a:t>
              </a:r>
              <a:r>
                <a:rPr lang="th-TH" sz="3000" b="1" dirty="0">
                  <a:solidFill>
                    <a:srgbClr val="754C2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พัน</a:t>
              </a:r>
              <a:r>
                <a:rPr lang="en-US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มีค่า</a:t>
              </a:r>
              <a:r>
                <a:rPr lang="th-TH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b="1" dirty="0">
                  <a:solidFill>
                    <a:srgbClr val="754C2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4,000</a:t>
              </a:r>
              <a:endParaRPr lang="en-US" sz="3000" b="1" dirty="0">
                <a:solidFill>
                  <a:srgbClr val="754C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7B8EDF2-492E-49D8-819C-88A7A60A7A27}"/>
              </a:ext>
            </a:extLst>
          </p:cNvPr>
          <p:cNvGrpSpPr/>
          <p:nvPr/>
        </p:nvGrpSpPr>
        <p:grpSpPr>
          <a:xfrm>
            <a:off x="2899505" y="1755510"/>
            <a:ext cx="8380864" cy="2079822"/>
            <a:chOff x="2899505" y="1755510"/>
            <a:chExt cx="8380864" cy="2079822"/>
          </a:xfrm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D65BDB20-47EB-45B1-9ACE-696B5AC61BE7}"/>
                </a:ext>
              </a:extLst>
            </p:cNvPr>
            <p:cNvSpPr/>
            <p:nvPr/>
          </p:nvSpPr>
          <p:spPr>
            <a:xfrm>
              <a:off x="5951420" y="1771362"/>
              <a:ext cx="484632" cy="484632"/>
            </a:xfrm>
            <a:prstGeom prst="ellipse">
              <a:avLst/>
            </a:prstGeom>
            <a:solidFill>
              <a:srgbClr val="29ABE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E7C55BDE-A478-4620-A917-A67016CFEC93}"/>
                </a:ext>
              </a:extLst>
            </p:cNvPr>
            <p:cNvSpPr/>
            <p:nvPr/>
          </p:nvSpPr>
          <p:spPr>
            <a:xfrm>
              <a:off x="5980368" y="1800215"/>
              <a:ext cx="429768" cy="429768"/>
            </a:xfrm>
            <a:prstGeom prst="ellipse">
              <a:avLst/>
            </a:prstGeom>
            <a:solidFill>
              <a:srgbClr val="29AB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81" name="Connector: Elbow 80">
              <a:extLst>
                <a:ext uri="{FF2B5EF4-FFF2-40B4-BE49-F238E27FC236}">
                  <a16:creationId xmlns:a16="http://schemas.microsoft.com/office/drawing/2014/main" id="{D3EE6FC9-FD97-4CA4-969C-25ADB50A3D27}"/>
                </a:ext>
              </a:extLst>
            </p:cNvPr>
            <p:cNvCxnSpPr>
              <a:cxnSpLocks/>
              <a:stCxn id="90" idx="0"/>
            </p:cNvCxnSpPr>
            <p:nvPr/>
          </p:nvCxnSpPr>
          <p:spPr>
            <a:xfrm rot="5400000" flipH="1" flipV="1">
              <a:off x="3445528" y="1457025"/>
              <a:ext cx="1832284" cy="2924330"/>
            </a:xfrm>
            <a:prstGeom prst="bentConnector2">
              <a:avLst/>
            </a:prstGeom>
            <a:ln w="25400" cap="rnd">
              <a:solidFill>
                <a:srgbClr val="29ABE2"/>
              </a:solidFill>
              <a:prstDash val="dash"/>
              <a:round/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D0D0EEB0-AD5F-444D-9A71-F2C36099A5D4}"/>
                </a:ext>
              </a:extLst>
            </p:cNvPr>
            <p:cNvSpPr/>
            <p:nvPr/>
          </p:nvSpPr>
          <p:spPr>
            <a:xfrm>
              <a:off x="6498469" y="1755510"/>
              <a:ext cx="4781900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942975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อยู่ในหลัก</a:t>
              </a:r>
              <a:r>
                <a:rPr lang="th-TH" sz="3000" b="1" dirty="0">
                  <a:solidFill>
                    <a:srgbClr val="43B3E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หมื่น</a:t>
              </a:r>
              <a:r>
                <a:rPr lang="en-US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มีค่า</a:t>
              </a:r>
              <a:r>
                <a:rPr lang="th-TH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b="1" dirty="0">
                  <a:solidFill>
                    <a:srgbClr val="43B3E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50,000</a:t>
              </a:r>
              <a:endParaRPr lang="en-US" sz="3000" b="1" dirty="0">
                <a:solidFill>
                  <a:srgbClr val="43B3E3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FBFE6AF-6E9D-442D-B2E2-140CB0461877}"/>
              </a:ext>
            </a:extLst>
          </p:cNvPr>
          <p:cNvGrpSpPr/>
          <p:nvPr/>
        </p:nvGrpSpPr>
        <p:grpSpPr>
          <a:xfrm>
            <a:off x="2359767" y="1244146"/>
            <a:ext cx="8920602" cy="2610237"/>
            <a:chOff x="2359767" y="1244146"/>
            <a:chExt cx="8920602" cy="2610237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5C827B33-3DB3-4F15-AC88-58930DE5D5A3}"/>
                </a:ext>
              </a:extLst>
            </p:cNvPr>
            <p:cNvSpPr/>
            <p:nvPr/>
          </p:nvSpPr>
          <p:spPr>
            <a:xfrm>
              <a:off x="5951420" y="1265850"/>
              <a:ext cx="484632" cy="484632"/>
            </a:xfrm>
            <a:prstGeom prst="ellipse">
              <a:avLst/>
            </a:prstGeom>
            <a:solidFill>
              <a:srgbClr val="955BA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9549D25C-F0A8-4E3E-B604-A1269A4C9CC0}"/>
                </a:ext>
              </a:extLst>
            </p:cNvPr>
            <p:cNvSpPr/>
            <p:nvPr/>
          </p:nvSpPr>
          <p:spPr>
            <a:xfrm>
              <a:off x="5980368" y="1292035"/>
              <a:ext cx="429768" cy="429768"/>
            </a:xfrm>
            <a:prstGeom prst="ellipse">
              <a:avLst/>
            </a:prstGeom>
            <a:solidFill>
              <a:srgbClr val="955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80" name="Connector: Elbow 79">
              <a:extLst>
                <a:ext uri="{FF2B5EF4-FFF2-40B4-BE49-F238E27FC236}">
                  <a16:creationId xmlns:a16="http://schemas.microsoft.com/office/drawing/2014/main" id="{9F79EC99-154A-45CD-9CD4-39F6F69930D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59767" y="1531780"/>
              <a:ext cx="3464070" cy="2322603"/>
            </a:xfrm>
            <a:prstGeom prst="bentConnector3">
              <a:avLst>
                <a:gd name="adj1" fmla="val -154"/>
              </a:avLst>
            </a:prstGeom>
            <a:ln w="25400" cap="rnd">
              <a:solidFill>
                <a:srgbClr val="955BAD"/>
              </a:solidFill>
              <a:prstDash val="dash"/>
              <a:round/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F0EAE847-DFDA-43C1-BD44-3BC44286BABB}"/>
                </a:ext>
              </a:extLst>
            </p:cNvPr>
            <p:cNvSpPr/>
            <p:nvPr/>
          </p:nvSpPr>
          <p:spPr>
            <a:xfrm>
              <a:off x="6498469" y="1244146"/>
              <a:ext cx="4781900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942975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อยู่ในหลัก</a:t>
              </a:r>
              <a:r>
                <a:rPr lang="th-TH" sz="3000" b="1" dirty="0">
                  <a:solidFill>
                    <a:srgbClr val="955BA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แสน</a:t>
              </a:r>
              <a:r>
                <a:rPr lang="en-US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มีค่า</a:t>
              </a:r>
              <a:r>
                <a:rPr lang="th-TH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b="1" dirty="0">
                  <a:solidFill>
                    <a:srgbClr val="955BA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endParaRPr lang="en-US" sz="3000" b="1" dirty="0">
                <a:solidFill>
                  <a:srgbClr val="955BA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C4970F5-1ADD-4B54-AEE0-5E8115F29165}"/>
              </a:ext>
            </a:extLst>
          </p:cNvPr>
          <p:cNvGrpSpPr/>
          <p:nvPr/>
        </p:nvGrpSpPr>
        <p:grpSpPr>
          <a:xfrm>
            <a:off x="1668853" y="732782"/>
            <a:ext cx="9611516" cy="3102550"/>
            <a:chOff x="1668853" y="732782"/>
            <a:chExt cx="9611516" cy="3102550"/>
          </a:xfrm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0B457A7E-772F-47C1-A135-C788E91BF5FC}"/>
                </a:ext>
              </a:extLst>
            </p:cNvPr>
            <p:cNvSpPr/>
            <p:nvPr/>
          </p:nvSpPr>
          <p:spPr>
            <a:xfrm>
              <a:off x="5951420" y="756423"/>
              <a:ext cx="484632" cy="484632"/>
            </a:xfrm>
            <a:prstGeom prst="ellipse">
              <a:avLst/>
            </a:prstGeom>
            <a:solidFill>
              <a:srgbClr val="548235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454A44DE-01A0-4D68-9FC8-5D3B5F1D8F3A}"/>
                </a:ext>
              </a:extLst>
            </p:cNvPr>
            <p:cNvSpPr/>
            <p:nvPr/>
          </p:nvSpPr>
          <p:spPr>
            <a:xfrm>
              <a:off x="5980368" y="783855"/>
              <a:ext cx="429768" cy="429768"/>
            </a:xfrm>
            <a:prstGeom prst="ellipse">
              <a:avLst/>
            </a:prstGeom>
            <a:solidFill>
              <a:srgbClr val="548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79" name="Connector: Elbow 78">
              <a:extLst>
                <a:ext uri="{FF2B5EF4-FFF2-40B4-BE49-F238E27FC236}">
                  <a16:creationId xmlns:a16="http://schemas.microsoft.com/office/drawing/2014/main" id="{83EFD3D1-8A4B-41EA-9680-E83084ED84B3}"/>
                </a:ext>
              </a:extLst>
            </p:cNvPr>
            <p:cNvCxnSpPr>
              <a:cxnSpLocks/>
              <a:stCxn id="93" idx="0"/>
            </p:cNvCxnSpPr>
            <p:nvPr/>
          </p:nvCxnSpPr>
          <p:spPr>
            <a:xfrm rot="5400000" flipH="1" flipV="1">
              <a:off x="2327282" y="338779"/>
              <a:ext cx="2838124" cy="4154982"/>
            </a:xfrm>
            <a:prstGeom prst="bentConnector2">
              <a:avLst/>
            </a:prstGeom>
            <a:ln w="25400" cap="rnd">
              <a:solidFill>
                <a:srgbClr val="548235"/>
              </a:solidFill>
              <a:prstDash val="dash"/>
              <a:round/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03F7869A-4FBB-4AA3-B606-3FA325343B29}"/>
                </a:ext>
              </a:extLst>
            </p:cNvPr>
            <p:cNvSpPr/>
            <p:nvPr/>
          </p:nvSpPr>
          <p:spPr>
            <a:xfrm>
              <a:off x="6498469" y="732782"/>
              <a:ext cx="4781900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942975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อยู่ในหลัก</a:t>
              </a:r>
              <a:r>
                <a:rPr lang="th-TH" sz="3000" b="1" dirty="0">
                  <a:solidFill>
                    <a:srgbClr val="54823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ล้าน</a:t>
              </a:r>
              <a:r>
                <a:rPr lang="en-US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มีค่า</a:t>
              </a:r>
              <a:r>
                <a:rPr lang="th-TH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b="1" dirty="0">
                  <a:solidFill>
                    <a:srgbClr val="54823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1,000,000</a:t>
              </a:r>
              <a:endParaRPr lang="en-US" sz="3000" b="1" dirty="0">
                <a:solidFill>
                  <a:srgbClr val="54823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40CD811-8A07-40D2-8605-F86936F67F7B}"/>
              </a:ext>
            </a:extLst>
          </p:cNvPr>
          <p:cNvGrpSpPr/>
          <p:nvPr/>
        </p:nvGrpSpPr>
        <p:grpSpPr>
          <a:xfrm>
            <a:off x="1126515" y="221418"/>
            <a:ext cx="10153854" cy="3613915"/>
            <a:chOff x="1126515" y="221418"/>
            <a:chExt cx="10153854" cy="3613915"/>
          </a:xfrm>
        </p:grpSpPr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20D18AD2-8287-4E86-8055-B1E7418075C1}"/>
                </a:ext>
              </a:extLst>
            </p:cNvPr>
            <p:cNvSpPr/>
            <p:nvPr/>
          </p:nvSpPr>
          <p:spPr>
            <a:xfrm>
              <a:off x="5951420" y="246727"/>
              <a:ext cx="484632" cy="484632"/>
            </a:xfrm>
            <a:prstGeom prst="ellipse">
              <a:avLst/>
            </a:prstGeom>
            <a:solidFill>
              <a:srgbClr val="0070C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ED61200C-4B7E-4967-B92E-1AA064AA78FE}"/>
                </a:ext>
              </a:extLst>
            </p:cNvPr>
            <p:cNvSpPr/>
            <p:nvPr/>
          </p:nvSpPr>
          <p:spPr>
            <a:xfrm>
              <a:off x="5980368" y="275675"/>
              <a:ext cx="429768" cy="42976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78" name="Connector: Elbow 77">
              <a:extLst>
                <a:ext uri="{FF2B5EF4-FFF2-40B4-BE49-F238E27FC236}">
                  <a16:creationId xmlns:a16="http://schemas.microsoft.com/office/drawing/2014/main" id="{C513B647-20A0-4788-A190-63D0EFCAA856}"/>
                </a:ext>
              </a:extLst>
            </p:cNvPr>
            <p:cNvCxnSpPr>
              <a:cxnSpLocks/>
              <a:stCxn id="94" idx="0"/>
            </p:cNvCxnSpPr>
            <p:nvPr/>
          </p:nvCxnSpPr>
          <p:spPr>
            <a:xfrm rot="5400000" flipH="1" flipV="1">
              <a:off x="1800485" y="-196484"/>
              <a:ext cx="3357847" cy="4705787"/>
            </a:xfrm>
            <a:prstGeom prst="bentConnector2">
              <a:avLst/>
            </a:prstGeom>
            <a:ln w="25400" cap="rnd">
              <a:solidFill>
                <a:srgbClr val="666699"/>
              </a:solidFill>
              <a:prstDash val="dash"/>
              <a:round/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871C1D82-7964-4B98-B5AA-79AA5802F7F7}"/>
                </a:ext>
              </a:extLst>
            </p:cNvPr>
            <p:cNvSpPr/>
            <p:nvPr/>
          </p:nvSpPr>
          <p:spPr>
            <a:xfrm>
              <a:off x="6498469" y="221418"/>
              <a:ext cx="4781900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942975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อยู่ในหลัก</a:t>
              </a:r>
              <a:r>
                <a:rPr lang="th-TH" sz="30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สิบล้าน</a:t>
              </a:r>
              <a:r>
                <a:rPr lang="en-US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มีค่า</a:t>
              </a:r>
              <a:r>
                <a:rPr lang="th-TH" sz="3000" b="1" dirty="0">
                  <a:solidFill>
                    <a:srgbClr val="FF66C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0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80,000,000</a:t>
              </a:r>
              <a:endParaRPr lang="en-US" sz="3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BAAFBA3-B76B-4952-941A-D0F1D52B1E7C}"/>
              </a:ext>
            </a:extLst>
          </p:cNvPr>
          <p:cNvGrpSpPr/>
          <p:nvPr/>
        </p:nvGrpSpPr>
        <p:grpSpPr>
          <a:xfrm>
            <a:off x="911631" y="3803452"/>
            <a:ext cx="4540055" cy="493528"/>
            <a:chOff x="911631" y="3803452"/>
            <a:chExt cx="4540055" cy="493528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9F2577DD-D9B4-46B6-8F61-A42C2544E1B9}"/>
                </a:ext>
              </a:extLst>
            </p:cNvPr>
            <p:cNvSpPr/>
            <p:nvPr/>
          </p:nvSpPr>
          <p:spPr>
            <a:xfrm>
              <a:off x="5021918" y="3835332"/>
              <a:ext cx="429768" cy="4297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endPara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A3C6FC17-9D39-4F62-B790-1E6C04CC9C17}"/>
                </a:ext>
              </a:extLst>
            </p:cNvPr>
            <p:cNvSpPr/>
            <p:nvPr/>
          </p:nvSpPr>
          <p:spPr>
            <a:xfrm>
              <a:off x="4482399" y="3835332"/>
              <a:ext cx="429768" cy="4297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endPara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918C1AD6-5F8C-45F4-A438-ADF2767DF50A}"/>
                </a:ext>
              </a:extLst>
            </p:cNvPr>
            <p:cNvSpPr/>
            <p:nvPr/>
          </p:nvSpPr>
          <p:spPr>
            <a:xfrm>
              <a:off x="3942661" y="3835332"/>
              <a:ext cx="429768" cy="4297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9</a:t>
              </a:r>
              <a:endPara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5F6B673B-B2AB-47F8-A063-BE75E0389018}"/>
                </a:ext>
              </a:extLst>
            </p:cNvPr>
            <p:cNvSpPr/>
            <p:nvPr/>
          </p:nvSpPr>
          <p:spPr>
            <a:xfrm>
              <a:off x="3226959" y="3835332"/>
              <a:ext cx="429768" cy="4297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endPara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2C7AD343-A16F-4D00-AA1C-033556DB3099}"/>
                </a:ext>
              </a:extLst>
            </p:cNvPr>
            <p:cNvSpPr/>
            <p:nvPr/>
          </p:nvSpPr>
          <p:spPr>
            <a:xfrm>
              <a:off x="2684621" y="3835332"/>
              <a:ext cx="429768" cy="4297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endPara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D3CA4160-5798-4F92-BA8C-8EBB0180B00C}"/>
                </a:ext>
              </a:extLst>
            </p:cNvPr>
            <p:cNvSpPr/>
            <p:nvPr/>
          </p:nvSpPr>
          <p:spPr>
            <a:xfrm>
              <a:off x="2144882" y="3835332"/>
              <a:ext cx="429768" cy="4297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endPara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8338D97C-A7D1-4507-BEBB-49A58BC0A0CA}"/>
                </a:ext>
              </a:extLst>
            </p:cNvPr>
            <p:cNvSpPr/>
            <p:nvPr/>
          </p:nvSpPr>
          <p:spPr>
            <a:xfrm>
              <a:off x="3555782" y="3803452"/>
              <a:ext cx="493528" cy="49352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en-US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D763DEFB-9CCF-493A-9F16-66960C673B3D}"/>
                </a:ext>
              </a:extLst>
            </p:cNvPr>
            <p:cNvSpPr/>
            <p:nvPr/>
          </p:nvSpPr>
          <p:spPr>
            <a:xfrm>
              <a:off x="1453969" y="3835332"/>
              <a:ext cx="429768" cy="4297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C462D13B-0D27-4872-AC96-DD40B91415C5}"/>
                </a:ext>
              </a:extLst>
            </p:cNvPr>
            <p:cNvSpPr/>
            <p:nvPr/>
          </p:nvSpPr>
          <p:spPr>
            <a:xfrm>
              <a:off x="911631" y="3835332"/>
              <a:ext cx="429768" cy="4297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th-TH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</a:t>
              </a:r>
              <a:endParaRPr lang="en-US" sz="3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D06D6454-C833-448A-AE39-3CB2C09BDB14}"/>
                </a:ext>
              </a:extLst>
            </p:cNvPr>
            <p:cNvSpPr/>
            <p:nvPr/>
          </p:nvSpPr>
          <p:spPr>
            <a:xfrm>
              <a:off x="1767552" y="3803452"/>
              <a:ext cx="493528" cy="49352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en-US" sz="3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</a:p>
          </p:txBody>
        </p:sp>
      </p:grpSp>
      <p:pic>
        <p:nvPicPr>
          <p:cNvPr id="105" name="Picture 10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BB39E53-3F29-4D95-8334-E88E4ABCC9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71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79C617CF-430D-41C6-AA4B-85A2C3F9A53C}"/>
              </a:ext>
            </a:extLst>
          </p:cNvPr>
          <p:cNvSpPr/>
          <p:nvPr/>
        </p:nvSpPr>
        <p:spPr>
          <a:xfrm>
            <a:off x="0" y="2303920"/>
            <a:ext cx="12192000" cy="4554080"/>
          </a:xfrm>
          <a:prstGeom prst="roundRect">
            <a:avLst>
              <a:gd name="adj" fmla="val 0"/>
            </a:avLst>
          </a:prstGeom>
          <a:solidFill>
            <a:srgbClr val="F3F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93D93FF-7AE9-4FF8-9351-0514CC9D97C5}"/>
              </a:ext>
            </a:extLst>
          </p:cNvPr>
          <p:cNvSpPr/>
          <p:nvPr/>
        </p:nvSpPr>
        <p:spPr>
          <a:xfrm>
            <a:off x="4030133" y="1574698"/>
            <a:ext cx="4131734" cy="48416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C7A7BD5-1D2C-40CE-B48B-DEF1E75A4936}"/>
              </a:ext>
            </a:extLst>
          </p:cNvPr>
          <p:cNvSpPr/>
          <p:nvPr/>
        </p:nvSpPr>
        <p:spPr>
          <a:xfrm>
            <a:off x="4282041" y="1412574"/>
            <a:ext cx="3627916" cy="7171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60000"/>
              </a:lnSpc>
            </a:pP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คลิกที่ช่องสี่เหลี่ยม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เพื่อเปิดคำตอบ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en-US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2095C0C-C029-4916-8CDF-4A2BEC8BC492}"/>
              </a:ext>
            </a:extLst>
          </p:cNvPr>
          <p:cNvSpPr txBox="1"/>
          <p:nvPr/>
        </p:nvSpPr>
        <p:spPr>
          <a:xfrm>
            <a:off x="1272664" y="2647760"/>
            <a:ext cx="974484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746</a:t>
            </a:r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r>
              <a:rPr lang="th-TH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184</a:t>
            </a:r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= </a:t>
            </a:r>
            <a:r>
              <a:rPr lang="th-TH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7</a:t>
            </a:r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00,000 +             </a:t>
            </a:r>
            <a:r>
              <a:rPr lang="th-TH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+ 6,000 +</a:t>
            </a:r>
            <a:r>
              <a:rPr lang="th-TH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+ 80 + 4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BDC4E4F-AC22-4795-821B-69F21A6EF88A}"/>
              </a:ext>
            </a:extLst>
          </p:cNvPr>
          <p:cNvSpPr txBox="1"/>
          <p:nvPr/>
        </p:nvSpPr>
        <p:spPr>
          <a:xfrm>
            <a:off x="1272664" y="3535859"/>
            <a:ext cx="193193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5,048,613 =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5FAE372-3CCD-40DC-95E4-49D50990AAAD}"/>
              </a:ext>
            </a:extLst>
          </p:cNvPr>
          <p:cNvSpPr txBox="1"/>
          <p:nvPr/>
        </p:nvSpPr>
        <p:spPr>
          <a:xfrm>
            <a:off x="1357884" y="4423958"/>
            <a:ext cx="974484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73100"/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	 = 9,000,000 + 50,000 + 4,000 + 800 + 20 + 6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326BF17-5834-4096-8620-AE87DD822764}"/>
              </a:ext>
            </a:extLst>
          </p:cNvPr>
          <p:cNvSpPr txBox="1"/>
          <p:nvPr/>
        </p:nvSpPr>
        <p:spPr>
          <a:xfrm>
            <a:off x="1371884" y="5312056"/>
            <a:ext cx="989301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35100"/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  = </a:t>
            </a:r>
            <a:r>
              <a:rPr lang="th-TH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30</a:t>
            </a:r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,000,000</a:t>
            </a:r>
            <a:r>
              <a:rPr lang="th-TH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+</a:t>
            </a:r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00,000 + </a:t>
            </a:r>
            <a:r>
              <a:rPr lang="th-TH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</a:t>
            </a:r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0,000 + </a:t>
            </a:r>
            <a:r>
              <a:rPr lang="th-TH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</a:t>
            </a:r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,000 + </a:t>
            </a:r>
            <a:r>
              <a:rPr lang="th-TH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00 + </a:t>
            </a:r>
            <a:r>
              <a:rPr lang="th-TH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50 + 1</a:t>
            </a:r>
            <a:endParaRPr lang="en-US" sz="35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A85E4FEA-06F1-42A0-9672-6E73452B52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2AA49F35-7780-4A2D-8E28-0FACFF15975B}"/>
              </a:ext>
            </a:extLst>
          </p:cNvPr>
          <p:cNvGrpSpPr/>
          <p:nvPr/>
        </p:nvGrpSpPr>
        <p:grpSpPr>
          <a:xfrm>
            <a:off x="4286406" y="2638585"/>
            <a:ext cx="1233971" cy="543073"/>
            <a:chOff x="9176397" y="2105094"/>
            <a:chExt cx="2533381" cy="702407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5566C554-BE64-4F19-84AB-27CD7AF3CD78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/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6CB8B608-2AB2-4217-B77C-8CF4464140B2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A5FB882-F143-4659-B256-0B987D06E006}"/>
              </a:ext>
            </a:extLst>
          </p:cNvPr>
          <p:cNvGrpSpPr/>
          <p:nvPr/>
        </p:nvGrpSpPr>
        <p:grpSpPr>
          <a:xfrm>
            <a:off x="4858700" y="3543972"/>
            <a:ext cx="1233971" cy="543073"/>
            <a:chOff x="9176397" y="2105094"/>
            <a:chExt cx="2533381" cy="702407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1E5BC9A4-3960-41E2-BBCB-912A11E0639B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/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B5992EC9-2149-443E-A601-1D81D0CE7C5C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C53DF20E-1CE7-4985-9E7C-39375636927F}"/>
              </a:ext>
            </a:extLst>
          </p:cNvPr>
          <p:cNvGrpSpPr/>
          <p:nvPr/>
        </p:nvGrpSpPr>
        <p:grpSpPr>
          <a:xfrm>
            <a:off x="3053845" y="3543972"/>
            <a:ext cx="1464025" cy="543073"/>
            <a:chOff x="9176397" y="2105094"/>
            <a:chExt cx="2533381" cy="702407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273A8296-E0D7-47C1-9B80-5E46EB4943AB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/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02CFCA81-5828-48B7-99B7-63F1F11501B6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2866359-BA3A-4ABA-A79F-12EE82E7C9B5}"/>
              </a:ext>
            </a:extLst>
          </p:cNvPr>
          <p:cNvGrpSpPr/>
          <p:nvPr/>
        </p:nvGrpSpPr>
        <p:grpSpPr>
          <a:xfrm>
            <a:off x="1337788" y="4440626"/>
            <a:ext cx="1464025" cy="543073"/>
            <a:chOff x="9176397" y="2105094"/>
            <a:chExt cx="2533381" cy="702407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F9BA8473-7E5C-44D6-B7A3-BB420C439455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/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277AAEB8-3FCF-4A56-A7E8-6D8F17BE4779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A1B69053-3CAB-423A-9DA5-FB4975C7BD2A}"/>
              </a:ext>
            </a:extLst>
          </p:cNvPr>
          <p:cNvGrpSpPr/>
          <p:nvPr/>
        </p:nvGrpSpPr>
        <p:grpSpPr>
          <a:xfrm>
            <a:off x="1337787" y="5310212"/>
            <a:ext cx="1665817" cy="543073"/>
            <a:chOff x="9176397" y="2105094"/>
            <a:chExt cx="2533381" cy="702407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7EF6B429-43C4-4080-A15A-8535FB8FB5D7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/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F1EC4C7B-72B1-4F22-B5B9-1A0B2A28A198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6661B25B-7F4C-4335-9F68-48E7F0E4D430}"/>
              </a:ext>
            </a:extLst>
          </p:cNvPr>
          <p:cNvGrpSpPr/>
          <p:nvPr/>
        </p:nvGrpSpPr>
        <p:grpSpPr>
          <a:xfrm>
            <a:off x="6433501" y="3543972"/>
            <a:ext cx="969171" cy="543073"/>
            <a:chOff x="9176397" y="2105094"/>
            <a:chExt cx="2533381" cy="702407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81F1D15F-523C-4AFE-8E3A-D2F44954B618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/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91BEE740-A34F-4579-93A7-B79233499A0B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9D08810E-931A-4B16-B052-3249A3C59A2C}"/>
              </a:ext>
            </a:extLst>
          </p:cNvPr>
          <p:cNvGrpSpPr/>
          <p:nvPr/>
        </p:nvGrpSpPr>
        <p:grpSpPr>
          <a:xfrm>
            <a:off x="6992885" y="2638585"/>
            <a:ext cx="750418" cy="543073"/>
            <a:chOff x="9176397" y="2105094"/>
            <a:chExt cx="2533381" cy="702407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9E6D4D1C-B97D-415A-8DC4-0241BE6E1A5F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/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083ABE9F-058A-4505-9F9C-AFB0BFAB131E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FE58D808-56EC-4532-9B40-7DF762C8364A}"/>
              </a:ext>
            </a:extLst>
          </p:cNvPr>
          <p:cNvGrpSpPr/>
          <p:nvPr/>
        </p:nvGrpSpPr>
        <p:grpSpPr>
          <a:xfrm>
            <a:off x="8908444" y="3543972"/>
            <a:ext cx="709015" cy="543073"/>
            <a:chOff x="9176397" y="2105094"/>
            <a:chExt cx="2533381" cy="702407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048536E0-CDAE-44F6-90AF-A06D5B4BE7FC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/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F1390F36-4706-46E6-8263-77674473AF3E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8F80E3E-6F86-4A78-A0AD-5F11D9E93206}"/>
              </a:ext>
            </a:extLst>
          </p:cNvPr>
          <p:cNvGrpSpPr/>
          <p:nvPr/>
        </p:nvGrpSpPr>
        <p:grpSpPr>
          <a:xfrm>
            <a:off x="7743502" y="3543972"/>
            <a:ext cx="824112" cy="543073"/>
            <a:chOff x="9176397" y="2105094"/>
            <a:chExt cx="2533381" cy="702407"/>
          </a:xfrm>
        </p:grpSpPr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6B911152-A02C-49D6-811D-B7A950AEBDAE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/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099EE6C3-368B-4DE4-B3E4-5F0E8725D8F3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02220655-768B-4FEC-8BD6-9E8A328A122C}"/>
              </a:ext>
            </a:extLst>
          </p:cNvPr>
          <p:cNvGrpSpPr/>
          <p:nvPr/>
        </p:nvGrpSpPr>
        <p:grpSpPr>
          <a:xfrm>
            <a:off x="9958292" y="3543972"/>
            <a:ext cx="440139" cy="543073"/>
            <a:chOff x="9176397" y="2105094"/>
            <a:chExt cx="2533381" cy="702407"/>
          </a:xfrm>
        </p:grpSpPr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7CAC2468-7537-48F5-9AAB-35F071ECEC4D}"/>
                </a:ext>
              </a:extLst>
            </p:cNvPr>
            <p:cNvSpPr/>
            <p:nvPr/>
          </p:nvSpPr>
          <p:spPr>
            <a:xfrm>
              <a:off x="9176397" y="2153050"/>
              <a:ext cx="2533381" cy="654451"/>
            </a:xfrm>
            <a:prstGeom prst="roundRect">
              <a:avLst/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09DE336D-E36A-4A0E-9C1A-AFC97120ADDD}"/>
                </a:ext>
              </a:extLst>
            </p:cNvPr>
            <p:cNvSpPr/>
            <p:nvPr/>
          </p:nvSpPr>
          <p:spPr>
            <a:xfrm>
              <a:off x="9176397" y="2105094"/>
              <a:ext cx="2533381" cy="654451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80" name="Picture 7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DAA42E9-3939-41AA-A909-8D37A0C171E8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4873"/>
            <a:ext cx="941832" cy="486933"/>
          </a:xfrm>
          <a:prstGeom prst="rect">
            <a:avLst/>
          </a:prstGeom>
        </p:spPr>
      </p:pic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B5E3A629-42CC-4C3D-9739-6F94104F5F73}"/>
              </a:ext>
            </a:extLst>
          </p:cNvPr>
          <p:cNvSpPr/>
          <p:nvPr/>
        </p:nvSpPr>
        <p:spPr>
          <a:xfrm>
            <a:off x="4286406" y="2675663"/>
            <a:ext cx="1233971" cy="505995"/>
          </a:xfrm>
          <a:prstGeom prst="roundRect">
            <a:avLst/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40,000</a:t>
            </a:r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A4B794F7-2FC5-47B4-9FF6-EF365A99010E}"/>
              </a:ext>
            </a:extLst>
          </p:cNvPr>
          <p:cNvSpPr/>
          <p:nvPr/>
        </p:nvSpPr>
        <p:spPr>
          <a:xfrm>
            <a:off x="6992885" y="2675663"/>
            <a:ext cx="750418" cy="505995"/>
          </a:xfrm>
          <a:prstGeom prst="roundRect">
            <a:avLst/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100</a:t>
            </a: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0476E051-DD8A-4D3A-9574-012A5194C545}"/>
              </a:ext>
            </a:extLst>
          </p:cNvPr>
          <p:cNvSpPr/>
          <p:nvPr/>
        </p:nvSpPr>
        <p:spPr>
          <a:xfrm>
            <a:off x="3053845" y="3581050"/>
            <a:ext cx="1464025" cy="505995"/>
          </a:xfrm>
          <a:prstGeom prst="roundRect">
            <a:avLst/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rtlCol="0" anchor="ctr"/>
          <a:lstStyle/>
          <a:p>
            <a:pPr algn="ctr"/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5,000,000</a:t>
            </a:r>
          </a:p>
        </p:txBody>
      </p:sp>
      <p:sp>
        <p:nvSpPr>
          <p:cNvPr id="86" name="Rectangle: Rounded Corners 85">
            <a:extLst>
              <a:ext uri="{FF2B5EF4-FFF2-40B4-BE49-F238E27FC236}">
                <a16:creationId xmlns:a16="http://schemas.microsoft.com/office/drawing/2014/main" id="{49FD016A-5DE0-4962-ABAA-B60A7B1D0A03}"/>
              </a:ext>
            </a:extLst>
          </p:cNvPr>
          <p:cNvSpPr/>
          <p:nvPr/>
        </p:nvSpPr>
        <p:spPr>
          <a:xfrm>
            <a:off x="4858700" y="3581050"/>
            <a:ext cx="1233971" cy="505995"/>
          </a:xfrm>
          <a:prstGeom prst="roundRect">
            <a:avLst/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40,000</a:t>
            </a:r>
          </a:p>
        </p:txBody>
      </p:sp>
      <p:sp>
        <p:nvSpPr>
          <p:cNvPr id="87" name="Rectangle: Rounded Corners 86">
            <a:extLst>
              <a:ext uri="{FF2B5EF4-FFF2-40B4-BE49-F238E27FC236}">
                <a16:creationId xmlns:a16="http://schemas.microsoft.com/office/drawing/2014/main" id="{938553DA-828E-4436-9CE8-854D22868C11}"/>
              </a:ext>
            </a:extLst>
          </p:cNvPr>
          <p:cNvSpPr/>
          <p:nvPr/>
        </p:nvSpPr>
        <p:spPr>
          <a:xfrm>
            <a:off x="6433501" y="3581050"/>
            <a:ext cx="969171" cy="505995"/>
          </a:xfrm>
          <a:prstGeom prst="roundRect">
            <a:avLst/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72000" rtlCol="0" anchor="ctr"/>
          <a:lstStyle/>
          <a:p>
            <a:pPr algn="ctr"/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8,000</a:t>
            </a:r>
          </a:p>
        </p:txBody>
      </p: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CA63C4E1-DAA4-4F18-B25C-D65C7B3FADBB}"/>
              </a:ext>
            </a:extLst>
          </p:cNvPr>
          <p:cNvSpPr/>
          <p:nvPr/>
        </p:nvSpPr>
        <p:spPr>
          <a:xfrm>
            <a:off x="7743502" y="3581050"/>
            <a:ext cx="824112" cy="505995"/>
          </a:xfrm>
          <a:prstGeom prst="roundRect">
            <a:avLst/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600</a:t>
            </a: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B7EC0DC4-5878-49DD-AFAE-357BCC44A609}"/>
              </a:ext>
            </a:extLst>
          </p:cNvPr>
          <p:cNvSpPr/>
          <p:nvPr/>
        </p:nvSpPr>
        <p:spPr>
          <a:xfrm>
            <a:off x="8908444" y="3581050"/>
            <a:ext cx="709015" cy="505995"/>
          </a:xfrm>
          <a:prstGeom prst="roundRect">
            <a:avLst/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10</a:t>
            </a:r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01B96F61-EABC-4730-8FB9-5E8F26BFBBE8}"/>
              </a:ext>
            </a:extLst>
          </p:cNvPr>
          <p:cNvSpPr/>
          <p:nvPr/>
        </p:nvSpPr>
        <p:spPr>
          <a:xfrm>
            <a:off x="9958292" y="3581050"/>
            <a:ext cx="440139" cy="505995"/>
          </a:xfrm>
          <a:prstGeom prst="roundRect">
            <a:avLst/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</a:t>
            </a: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8D82A914-28B2-45DB-8F18-C9E1738FD930}"/>
              </a:ext>
            </a:extLst>
          </p:cNvPr>
          <p:cNvSpPr/>
          <p:nvPr/>
        </p:nvSpPr>
        <p:spPr>
          <a:xfrm>
            <a:off x="1337788" y="4477704"/>
            <a:ext cx="1464025" cy="505995"/>
          </a:xfrm>
          <a:prstGeom prst="roundRect">
            <a:avLst/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rtlCol="0" anchor="ctr"/>
          <a:lstStyle/>
          <a:p>
            <a:pPr algn="ctr"/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9,054,826</a:t>
            </a:r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6AAA698B-C04C-4F59-9C05-DBA8E44F2E11}"/>
              </a:ext>
            </a:extLst>
          </p:cNvPr>
          <p:cNvSpPr/>
          <p:nvPr/>
        </p:nvSpPr>
        <p:spPr>
          <a:xfrm>
            <a:off x="1337787" y="5347290"/>
            <a:ext cx="1665817" cy="505995"/>
          </a:xfrm>
          <a:prstGeom prst="roundRect">
            <a:avLst/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08000" rIns="0" rtlCol="0" anchor="ctr"/>
          <a:lstStyle/>
          <a:p>
            <a:pPr algn="ctr"/>
            <a:r>
              <a:rPr lang="th-TH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30</a:t>
            </a:r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r>
              <a:rPr lang="th-TH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235</a:t>
            </a:r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r>
              <a:rPr lang="th-TH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451</a:t>
            </a:r>
            <a:endParaRPr lang="en-US" sz="35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675CADA3-58B9-4790-B858-637871F41F51}"/>
              </a:ext>
            </a:extLst>
          </p:cNvPr>
          <p:cNvSpPr txBox="1"/>
          <p:nvPr/>
        </p:nvSpPr>
        <p:spPr>
          <a:xfrm>
            <a:off x="4507149" y="3535859"/>
            <a:ext cx="36227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+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6F7C5E3E-8CEC-4121-B219-A5AFC4F09A8C}"/>
              </a:ext>
            </a:extLst>
          </p:cNvPr>
          <p:cNvSpPr txBox="1"/>
          <p:nvPr/>
        </p:nvSpPr>
        <p:spPr>
          <a:xfrm>
            <a:off x="6081950" y="3535859"/>
            <a:ext cx="36227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+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DCD27D64-AFA7-4FA4-A2B9-B3AA09F034FE}"/>
              </a:ext>
            </a:extLst>
          </p:cNvPr>
          <p:cNvSpPr txBox="1"/>
          <p:nvPr/>
        </p:nvSpPr>
        <p:spPr>
          <a:xfrm>
            <a:off x="7391951" y="3535859"/>
            <a:ext cx="36227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+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A0473142-F7EC-4F46-8954-05A85CF6A47E}"/>
              </a:ext>
            </a:extLst>
          </p:cNvPr>
          <p:cNvSpPr txBox="1"/>
          <p:nvPr/>
        </p:nvSpPr>
        <p:spPr>
          <a:xfrm>
            <a:off x="8556893" y="3535859"/>
            <a:ext cx="36227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+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63A6CF94-FD8C-4023-B8E2-A2278BA4B090}"/>
              </a:ext>
            </a:extLst>
          </p:cNvPr>
          <p:cNvSpPr txBox="1"/>
          <p:nvPr/>
        </p:nvSpPr>
        <p:spPr>
          <a:xfrm>
            <a:off x="9606738" y="3535859"/>
            <a:ext cx="36227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+</a:t>
            </a:r>
          </a:p>
        </p:txBody>
      </p:sp>
      <p:pic>
        <p:nvPicPr>
          <p:cNvPr id="79" name="Picture 78">
            <a:extLst>
              <a:ext uri="{FF2B5EF4-FFF2-40B4-BE49-F238E27FC236}">
                <a16:creationId xmlns:a16="http://schemas.microsoft.com/office/drawing/2014/main" id="{A534266D-116B-4FA1-A7B9-0C5D408A49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2292" y="-496769"/>
            <a:ext cx="8047417" cy="2109399"/>
          </a:xfrm>
          <a:prstGeom prst="rect">
            <a:avLst/>
          </a:prstGeom>
        </p:spPr>
      </p:pic>
      <p:pic>
        <p:nvPicPr>
          <p:cNvPr id="82" name="Picture 8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C11240E-7CDD-44BB-8AF9-81FF72B9B4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26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</p:childTnLst>
        </p:cTn>
      </p:par>
    </p:tnLst>
    <p:bldLst>
      <p:bldP spid="81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0A47D4E-3DCD-4379-9FAB-516D9B3EF1BD}"/>
              </a:ext>
            </a:extLst>
          </p:cNvPr>
          <p:cNvGrpSpPr/>
          <p:nvPr/>
        </p:nvGrpSpPr>
        <p:grpSpPr>
          <a:xfrm>
            <a:off x="3516419" y="347190"/>
            <a:ext cx="5159163" cy="792088"/>
            <a:chOff x="623392" y="490065"/>
            <a:chExt cx="5159163" cy="792088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33BAF971-EEDD-41D4-A664-AD47A27437A3}"/>
                </a:ext>
              </a:extLst>
            </p:cNvPr>
            <p:cNvGrpSpPr/>
            <p:nvPr/>
          </p:nvGrpSpPr>
          <p:grpSpPr>
            <a:xfrm>
              <a:off x="623392" y="490065"/>
              <a:ext cx="792088" cy="792088"/>
              <a:chOff x="479376" y="548680"/>
              <a:chExt cx="792088" cy="792088"/>
            </a:xfrm>
          </p:grpSpPr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C3F64101-D42F-4675-A5E6-64E230235D75}"/>
                  </a:ext>
                </a:extLst>
              </p:cNvPr>
              <p:cNvSpPr/>
              <p:nvPr/>
            </p:nvSpPr>
            <p:spPr>
              <a:xfrm>
                <a:off x="479376" y="548680"/>
                <a:ext cx="792088" cy="79208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57150">
                <a:solidFill>
                  <a:srgbClr val="DCE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D9E3C2E6-D15D-4B50-98A1-271BA3E24ECE}"/>
                  </a:ext>
                </a:extLst>
              </p:cNvPr>
              <p:cNvSpPr txBox="1"/>
              <p:nvPr/>
            </p:nvSpPr>
            <p:spPr>
              <a:xfrm>
                <a:off x="613453" y="588521"/>
                <a:ext cx="51007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4000" b="1" dirty="0">
                    <a:solidFill>
                      <a:schemeClr val="bg1"/>
                    </a:solidFill>
                    <a:latin typeface="Mali" panose="00000500000000000000" pitchFamily="2" charset="-34"/>
                    <a:cs typeface="Mali" panose="00000500000000000000" pitchFamily="2" charset="-34"/>
                  </a:rPr>
                  <a:t>4</a:t>
                </a:r>
              </a:p>
            </p:txBody>
          </p:sp>
        </p:grp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4EECBAE-3FDE-41A4-ACB6-DBA6D9E692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34816" y="540509"/>
              <a:ext cx="4247739" cy="691200"/>
            </a:xfrm>
            <a:prstGeom prst="rect">
              <a:avLst/>
            </a:prstGeom>
          </p:spPr>
        </p:pic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97378A1E-42A3-49AE-BD14-44EA6E039E84}"/>
              </a:ext>
            </a:extLst>
          </p:cNvPr>
          <p:cNvGrpSpPr/>
          <p:nvPr/>
        </p:nvGrpSpPr>
        <p:grpSpPr>
          <a:xfrm>
            <a:off x="8441582" y="2780928"/>
            <a:ext cx="2600097" cy="1440160"/>
            <a:chOff x="7778466" y="2586112"/>
            <a:chExt cx="2600097" cy="1440160"/>
          </a:xfrm>
        </p:grpSpPr>
        <p:pic>
          <p:nvPicPr>
            <p:cNvPr id="57" name="Graphic 56">
              <a:extLst>
                <a:ext uri="{FF2B5EF4-FFF2-40B4-BE49-F238E27FC236}">
                  <a16:creationId xmlns:a16="http://schemas.microsoft.com/office/drawing/2014/main" id="{CE45EBD1-8112-4132-BB14-8540ACBBF5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887692" y="2586112"/>
              <a:ext cx="2352675" cy="1440160"/>
            </a:xfrm>
            <a:prstGeom prst="rect">
              <a:avLst/>
            </a:prstGeom>
          </p:spPr>
        </p:pic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E570A878-F74B-47DA-92D7-F6C3AF622279}"/>
                </a:ext>
              </a:extLst>
            </p:cNvPr>
            <p:cNvSpPr/>
            <p:nvPr/>
          </p:nvSpPr>
          <p:spPr>
            <a:xfrm>
              <a:off x="7778466" y="2780928"/>
              <a:ext cx="2600097" cy="1208842"/>
            </a:xfrm>
            <a:prstGeom prst="round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ราตรีมีรายได้ต่อปี </a:t>
              </a:r>
              <a:b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en-US" sz="35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27</a:t>
              </a:r>
              <a:r>
                <a:rPr lang="th-TH" sz="35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5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 </a:t>
              </a:r>
              <a:r>
                <a:rPr lang="th-TH" sz="35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บาท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FA4AB01-9737-407E-A542-AA060A0990C8}"/>
              </a:ext>
            </a:extLst>
          </p:cNvPr>
          <p:cNvGrpSpPr/>
          <p:nvPr/>
        </p:nvGrpSpPr>
        <p:grpSpPr>
          <a:xfrm>
            <a:off x="2003365" y="1700808"/>
            <a:ext cx="2527949" cy="1440160"/>
            <a:chOff x="8707135" y="548680"/>
            <a:chExt cx="2527949" cy="1440160"/>
          </a:xfrm>
        </p:grpSpPr>
        <p:pic>
          <p:nvPicPr>
            <p:cNvPr id="52" name="Graphic 51">
              <a:extLst>
                <a:ext uri="{FF2B5EF4-FFF2-40B4-BE49-F238E27FC236}">
                  <a16:creationId xmlns:a16="http://schemas.microsoft.com/office/drawing/2014/main" id="{312BA317-3C5C-4C49-8CBD-3C82154A2A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770635" y="548680"/>
              <a:ext cx="2352675" cy="1440160"/>
            </a:xfrm>
            <a:prstGeom prst="rect">
              <a:avLst/>
            </a:prstGeom>
          </p:spPr>
        </p:pic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1D5BDABD-0F2C-4884-866F-EAD9CBD21F0A}"/>
                </a:ext>
              </a:extLst>
            </p:cNvPr>
            <p:cNvSpPr/>
            <p:nvPr/>
          </p:nvSpPr>
          <p:spPr>
            <a:xfrm>
              <a:off x="8707135" y="739304"/>
              <a:ext cx="2527949" cy="1208842"/>
            </a:xfrm>
            <a:prstGeom prst="round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ทิวามีรายได้ต่อปี </a:t>
              </a:r>
              <a:b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en-US" sz="35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27</a:t>
              </a:r>
              <a:r>
                <a:rPr lang="th-TH" sz="35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r>
                <a:rPr lang="en-US" sz="35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 </a:t>
              </a:r>
              <a:r>
                <a:rPr lang="th-TH" sz="35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บาท</a:t>
              </a:r>
            </a:p>
          </p:txBody>
        </p:sp>
      </p:grpSp>
      <p:pic>
        <p:nvPicPr>
          <p:cNvPr id="44" name="Picture 43">
            <a:extLst>
              <a:ext uri="{FF2B5EF4-FFF2-40B4-BE49-F238E27FC236}">
                <a16:creationId xmlns:a16="http://schemas.microsoft.com/office/drawing/2014/main" id="{C7F962F6-12DC-4CE9-AE77-A35A8DF2233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AF37518E-AE9E-4B58-AC58-F0E71176DA9F}"/>
              </a:ext>
            </a:extLst>
          </p:cNvPr>
          <p:cNvGrpSpPr/>
          <p:nvPr/>
        </p:nvGrpSpPr>
        <p:grpSpPr>
          <a:xfrm>
            <a:off x="549448" y="4090836"/>
            <a:ext cx="7088387" cy="1560700"/>
            <a:chOff x="549448" y="4090836"/>
            <a:chExt cx="7088387" cy="15607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F1CD346-1994-4859-A153-1C090FE10AD7}"/>
                </a:ext>
              </a:extLst>
            </p:cNvPr>
            <p:cNvGrpSpPr/>
            <p:nvPr/>
          </p:nvGrpSpPr>
          <p:grpSpPr>
            <a:xfrm>
              <a:off x="2189312" y="4747986"/>
              <a:ext cx="5448523" cy="736624"/>
              <a:chOff x="-3200622" y="7238988"/>
              <a:chExt cx="5448523" cy="736624"/>
            </a:xfrm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CEF96F9-7AC0-42A9-8A75-5AFB38D46950}"/>
                  </a:ext>
                </a:extLst>
              </p:cNvPr>
              <p:cNvSpPr/>
              <p:nvPr/>
            </p:nvSpPr>
            <p:spPr>
              <a:xfrm>
                <a:off x="-3017609" y="7275348"/>
                <a:ext cx="5265510" cy="700264"/>
              </a:xfrm>
              <a:custGeom>
                <a:avLst/>
                <a:gdLst>
                  <a:gd name="connsiteX0" fmla="*/ 704275 w 7890115"/>
                  <a:gd name="connsiteY0" fmla="*/ 832706 h 838927"/>
                  <a:gd name="connsiteX1" fmla="*/ 7350706 w 7890115"/>
                  <a:gd name="connsiteY1" fmla="*/ 825373 h 838927"/>
                  <a:gd name="connsiteX2" fmla="*/ 7600484 w 7890115"/>
                  <a:gd name="connsiteY2" fmla="*/ 820899 h 838927"/>
                  <a:gd name="connsiteX3" fmla="*/ 7790874 w 7890115"/>
                  <a:gd name="connsiteY3" fmla="*/ 763603 h 838927"/>
                  <a:gd name="connsiteX4" fmla="*/ 7872962 w 7890115"/>
                  <a:gd name="connsiteY4" fmla="*/ 604953 h 838927"/>
                  <a:gd name="connsiteX5" fmla="*/ 7891501 w 7890115"/>
                  <a:gd name="connsiteY5" fmla="*/ 467804 h 838927"/>
                  <a:gd name="connsiteX6" fmla="*/ 7763294 w 7890115"/>
                  <a:gd name="connsiteY6" fmla="*/ 129872 h 838927"/>
                  <a:gd name="connsiteX7" fmla="*/ 7577392 w 7890115"/>
                  <a:gd name="connsiteY7" fmla="*/ 55114 h 838927"/>
                  <a:gd name="connsiteX8" fmla="*/ 7348949 w 7890115"/>
                  <a:gd name="connsiteY8" fmla="*/ 22303 h 838927"/>
                  <a:gd name="connsiteX9" fmla="*/ 663817 w 7890115"/>
                  <a:gd name="connsiteY9" fmla="*/ 6643 h 838927"/>
                  <a:gd name="connsiteX10" fmla="*/ 417031 w 7890115"/>
                  <a:gd name="connsiteY10" fmla="*/ 26342 h 838927"/>
                  <a:gd name="connsiteX11" fmla="*/ 221437 w 7890115"/>
                  <a:gd name="connsiteY11" fmla="*/ 70898 h 838927"/>
                  <a:gd name="connsiteX12" fmla="*/ 73587 w 7890115"/>
                  <a:gd name="connsiteY12" fmla="*/ 188659 h 838927"/>
                  <a:gd name="connsiteX13" fmla="*/ 14590 w 7890115"/>
                  <a:gd name="connsiteY13" fmla="*/ 373161 h 838927"/>
                  <a:gd name="connsiteX14" fmla="*/ 3857 w 7890115"/>
                  <a:gd name="connsiteY14" fmla="*/ 515219 h 838927"/>
                  <a:gd name="connsiteX15" fmla="*/ 45291 w 7890115"/>
                  <a:gd name="connsiteY15" fmla="*/ 694066 h 838927"/>
                  <a:gd name="connsiteX16" fmla="*/ 372669 w 7890115"/>
                  <a:gd name="connsiteY16" fmla="*/ 839355 h 838927"/>
                  <a:gd name="connsiteX17" fmla="*/ 704275 w 7890115"/>
                  <a:gd name="connsiteY17" fmla="*/ 832706 h 838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890115" h="838927">
                    <a:moveTo>
                      <a:pt x="704275" y="832706"/>
                    </a:moveTo>
                    <a:cubicBezTo>
                      <a:pt x="875737" y="830469"/>
                      <a:pt x="7177618" y="828170"/>
                      <a:pt x="7350706" y="825373"/>
                    </a:cubicBezTo>
                    <a:cubicBezTo>
                      <a:pt x="7433899" y="824006"/>
                      <a:pt x="7517354" y="824503"/>
                      <a:pt x="7600484" y="820899"/>
                    </a:cubicBezTo>
                    <a:cubicBezTo>
                      <a:pt x="7667937" y="817978"/>
                      <a:pt x="7738447" y="807787"/>
                      <a:pt x="7790874" y="763603"/>
                    </a:cubicBezTo>
                    <a:cubicBezTo>
                      <a:pt x="7839138" y="722962"/>
                      <a:pt x="7861319" y="663802"/>
                      <a:pt x="7872962" y="604953"/>
                    </a:cubicBezTo>
                    <a:cubicBezTo>
                      <a:pt x="7885321" y="542686"/>
                      <a:pt x="7889419" y="531065"/>
                      <a:pt x="7891501" y="467804"/>
                    </a:cubicBezTo>
                    <a:cubicBezTo>
                      <a:pt x="7895534" y="343146"/>
                      <a:pt x="7874003" y="210036"/>
                      <a:pt x="7763294" y="129872"/>
                    </a:cubicBezTo>
                    <a:cubicBezTo>
                      <a:pt x="7709176" y="90660"/>
                      <a:pt x="7643023" y="69158"/>
                      <a:pt x="7577392" y="55114"/>
                    </a:cubicBezTo>
                    <a:cubicBezTo>
                      <a:pt x="7502328" y="39019"/>
                      <a:pt x="7425314" y="30257"/>
                      <a:pt x="7348949" y="22303"/>
                    </a:cubicBezTo>
                    <a:cubicBezTo>
                      <a:pt x="7176381" y="4405"/>
                      <a:pt x="837230" y="-815"/>
                      <a:pt x="663817" y="6643"/>
                    </a:cubicBezTo>
                    <a:cubicBezTo>
                      <a:pt x="581338" y="10185"/>
                      <a:pt x="498924" y="16585"/>
                      <a:pt x="417031" y="26342"/>
                    </a:cubicBezTo>
                    <a:cubicBezTo>
                      <a:pt x="350619" y="34234"/>
                      <a:pt x="283426" y="45855"/>
                      <a:pt x="221437" y="70898"/>
                    </a:cubicBezTo>
                    <a:cubicBezTo>
                      <a:pt x="160944" y="95320"/>
                      <a:pt x="107866" y="134657"/>
                      <a:pt x="73587" y="188659"/>
                    </a:cubicBezTo>
                    <a:cubicBezTo>
                      <a:pt x="38201" y="244401"/>
                      <a:pt x="22720" y="309091"/>
                      <a:pt x="14590" y="373161"/>
                    </a:cubicBezTo>
                    <a:cubicBezTo>
                      <a:pt x="6394" y="437540"/>
                      <a:pt x="2231" y="450342"/>
                      <a:pt x="3857" y="515219"/>
                    </a:cubicBezTo>
                    <a:cubicBezTo>
                      <a:pt x="5418" y="575870"/>
                      <a:pt x="13939" y="640188"/>
                      <a:pt x="45291" y="694066"/>
                    </a:cubicBezTo>
                    <a:cubicBezTo>
                      <a:pt x="112484" y="809527"/>
                      <a:pt x="246415" y="837678"/>
                      <a:pt x="372669" y="839355"/>
                    </a:cubicBezTo>
                    <a:cubicBezTo>
                      <a:pt x="400639" y="839728"/>
                      <a:pt x="676501" y="834881"/>
                      <a:pt x="704275" y="832706"/>
                    </a:cubicBezTo>
                  </a:path>
                </a:pathLst>
              </a:custGeom>
              <a:solidFill>
                <a:srgbClr val="F4F4F4"/>
              </a:solidFill>
              <a:ln w="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864887D8-51E6-4ADE-9FB0-D096BE648EAD}"/>
                  </a:ext>
                </a:extLst>
              </p:cNvPr>
              <p:cNvSpPr/>
              <p:nvPr/>
            </p:nvSpPr>
            <p:spPr>
              <a:xfrm>
                <a:off x="-3017610" y="7238988"/>
                <a:ext cx="5265509" cy="700264"/>
              </a:xfrm>
              <a:custGeom>
                <a:avLst/>
                <a:gdLst>
                  <a:gd name="connsiteX0" fmla="*/ 704275 w 7890115"/>
                  <a:gd name="connsiteY0" fmla="*/ 832767 h 838927"/>
                  <a:gd name="connsiteX1" fmla="*/ 7350706 w 7890115"/>
                  <a:gd name="connsiteY1" fmla="*/ 825434 h 838927"/>
                  <a:gd name="connsiteX2" fmla="*/ 7600484 w 7890115"/>
                  <a:gd name="connsiteY2" fmla="*/ 820960 h 838927"/>
                  <a:gd name="connsiteX3" fmla="*/ 7790874 w 7890115"/>
                  <a:gd name="connsiteY3" fmla="*/ 763664 h 838927"/>
                  <a:gd name="connsiteX4" fmla="*/ 7872962 w 7890115"/>
                  <a:gd name="connsiteY4" fmla="*/ 605014 h 838927"/>
                  <a:gd name="connsiteX5" fmla="*/ 7891501 w 7890115"/>
                  <a:gd name="connsiteY5" fmla="*/ 467865 h 838927"/>
                  <a:gd name="connsiteX6" fmla="*/ 7763294 w 7890115"/>
                  <a:gd name="connsiteY6" fmla="*/ 129932 h 838927"/>
                  <a:gd name="connsiteX7" fmla="*/ 7577392 w 7890115"/>
                  <a:gd name="connsiteY7" fmla="*/ 55175 h 838927"/>
                  <a:gd name="connsiteX8" fmla="*/ 7348949 w 7890115"/>
                  <a:gd name="connsiteY8" fmla="*/ 22363 h 838927"/>
                  <a:gd name="connsiteX9" fmla="*/ 663817 w 7890115"/>
                  <a:gd name="connsiteY9" fmla="*/ 6641 h 838927"/>
                  <a:gd name="connsiteX10" fmla="*/ 417031 w 7890115"/>
                  <a:gd name="connsiteY10" fmla="*/ 26340 h 838927"/>
                  <a:gd name="connsiteX11" fmla="*/ 221437 w 7890115"/>
                  <a:gd name="connsiteY11" fmla="*/ 70897 h 838927"/>
                  <a:gd name="connsiteX12" fmla="*/ 73587 w 7890115"/>
                  <a:gd name="connsiteY12" fmla="*/ 188657 h 838927"/>
                  <a:gd name="connsiteX13" fmla="*/ 14590 w 7890115"/>
                  <a:gd name="connsiteY13" fmla="*/ 373159 h 838927"/>
                  <a:gd name="connsiteX14" fmla="*/ 3857 w 7890115"/>
                  <a:gd name="connsiteY14" fmla="*/ 515279 h 838927"/>
                  <a:gd name="connsiteX15" fmla="*/ 45291 w 7890115"/>
                  <a:gd name="connsiteY15" fmla="*/ 694126 h 838927"/>
                  <a:gd name="connsiteX16" fmla="*/ 372669 w 7890115"/>
                  <a:gd name="connsiteY16" fmla="*/ 839416 h 838927"/>
                  <a:gd name="connsiteX17" fmla="*/ 704275 w 7890115"/>
                  <a:gd name="connsiteY17" fmla="*/ 832767 h 838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890115" h="838927">
                    <a:moveTo>
                      <a:pt x="704275" y="832767"/>
                    </a:moveTo>
                    <a:cubicBezTo>
                      <a:pt x="875737" y="830530"/>
                      <a:pt x="7177618" y="828230"/>
                      <a:pt x="7350706" y="825434"/>
                    </a:cubicBezTo>
                    <a:cubicBezTo>
                      <a:pt x="7433899" y="824067"/>
                      <a:pt x="7517354" y="824564"/>
                      <a:pt x="7600484" y="820960"/>
                    </a:cubicBezTo>
                    <a:cubicBezTo>
                      <a:pt x="7667937" y="818039"/>
                      <a:pt x="7738447" y="807848"/>
                      <a:pt x="7790874" y="763664"/>
                    </a:cubicBezTo>
                    <a:cubicBezTo>
                      <a:pt x="7839138" y="723023"/>
                      <a:pt x="7861319" y="663863"/>
                      <a:pt x="7872962" y="605014"/>
                    </a:cubicBezTo>
                    <a:cubicBezTo>
                      <a:pt x="7885321" y="542747"/>
                      <a:pt x="7889419" y="531126"/>
                      <a:pt x="7891501" y="467865"/>
                    </a:cubicBezTo>
                    <a:cubicBezTo>
                      <a:pt x="7895534" y="343206"/>
                      <a:pt x="7874003" y="210096"/>
                      <a:pt x="7763294" y="129932"/>
                    </a:cubicBezTo>
                    <a:cubicBezTo>
                      <a:pt x="7709176" y="90720"/>
                      <a:pt x="7643023" y="69219"/>
                      <a:pt x="7577392" y="55175"/>
                    </a:cubicBezTo>
                    <a:cubicBezTo>
                      <a:pt x="7502328" y="39080"/>
                      <a:pt x="7425314" y="30317"/>
                      <a:pt x="7348949" y="22363"/>
                    </a:cubicBezTo>
                    <a:cubicBezTo>
                      <a:pt x="7176381" y="4404"/>
                      <a:pt x="837165" y="-816"/>
                      <a:pt x="663817" y="6641"/>
                    </a:cubicBezTo>
                    <a:cubicBezTo>
                      <a:pt x="581338" y="10183"/>
                      <a:pt x="498924" y="16584"/>
                      <a:pt x="417031" y="26340"/>
                    </a:cubicBezTo>
                    <a:cubicBezTo>
                      <a:pt x="350619" y="34232"/>
                      <a:pt x="283426" y="45853"/>
                      <a:pt x="221437" y="70897"/>
                    </a:cubicBezTo>
                    <a:cubicBezTo>
                      <a:pt x="160944" y="95319"/>
                      <a:pt x="107866" y="134655"/>
                      <a:pt x="73587" y="188657"/>
                    </a:cubicBezTo>
                    <a:cubicBezTo>
                      <a:pt x="38201" y="244399"/>
                      <a:pt x="22720" y="309090"/>
                      <a:pt x="14590" y="373159"/>
                    </a:cubicBezTo>
                    <a:cubicBezTo>
                      <a:pt x="6394" y="437601"/>
                      <a:pt x="2231" y="450402"/>
                      <a:pt x="3857" y="515279"/>
                    </a:cubicBezTo>
                    <a:cubicBezTo>
                      <a:pt x="5418" y="575931"/>
                      <a:pt x="13939" y="640248"/>
                      <a:pt x="45291" y="694126"/>
                    </a:cubicBezTo>
                    <a:cubicBezTo>
                      <a:pt x="112484" y="809588"/>
                      <a:pt x="246415" y="837738"/>
                      <a:pt x="372669" y="839416"/>
                    </a:cubicBezTo>
                    <a:cubicBezTo>
                      <a:pt x="400639" y="839789"/>
                      <a:pt x="676501" y="834942"/>
                      <a:pt x="704275" y="832767"/>
                    </a:cubicBezTo>
                  </a:path>
                </a:pathLst>
              </a:custGeom>
              <a:solidFill>
                <a:srgbClr val="566C94"/>
              </a:solidFill>
              <a:ln w="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3D1F3C74-9505-4644-A717-DA3A162F14C7}"/>
                  </a:ext>
                </a:extLst>
              </p:cNvPr>
              <p:cNvSpPr/>
              <p:nvPr/>
            </p:nvSpPr>
            <p:spPr>
              <a:xfrm flipH="1">
                <a:off x="-3200622" y="7446487"/>
                <a:ext cx="228039" cy="248983"/>
              </a:xfrm>
              <a:custGeom>
                <a:avLst/>
                <a:gdLst>
                  <a:gd name="connsiteX0" fmla="*/ 3509 w 273194"/>
                  <a:gd name="connsiteY0" fmla="*/ 74034 h 298285"/>
                  <a:gd name="connsiteX1" fmla="*/ 242554 w 273194"/>
                  <a:gd name="connsiteY1" fmla="*/ 7914 h 298285"/>
                  <a:gd name="connsiteX2" fmla="*/ 271435 w 273194"/>
                  <a:gd name="connsiteY2" fmla="*/ 23947 h 298285"/>
                  <a:gd name="connsiteX3" fmla="*/ 171264 w 273194"/>
                  <a:gd name="connsiteY3" fmla="*/ 181106 h 298285"/>
                  <a:gd name="connsiteX4" fmla="*/ 92883 w 273194"/>
                  <a:gd name="connsiteY4" fmla="*/ 242503 h 298285"/>
                  <a:gd name="connsiteX5" fmla="*/ 15283 w 273194"/>
                  <a:gd name="connsiteY5" fmla="*/ 296443 h 298285"/>
                  <a:gd name="connsiteX6" fmla="*/ 15283 w 273194"/>
                  <a:gd name="connsiteY6" fmla="*/ 296505 h 298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3194" h="298285">
                    <a:moveTo>
                      <a:pt x="3509" y="74034"/>
                    </a:moveTo>
                    <a:cubicBezTo>
                      <a:pt x="90606" y="88389"/>
                      <a:pt x="177248" y="64837"/>
                      <a:pt x="242554" y="7914"/>
                    </a:cubicBezTo>
                    <a:cubicBezTo>
                      <a:pt x="255368" y="-3271"/>
                      <a:pt x="275338" y="7666"/>
                      <a:pt x="271435" y="23947"/>
                    </a:cubicBezTo>
                    <a:cubicBezTo>
                      <a:pt x="256735" y="84847"/>
                      <a:pt x="219593" y="139533"/>
                      <a:pt x="171264" y="181106"/>
                    </a:cubicBezTo>
                    <a:cubicBezTo>
                      <a:pt x="146156" y="202732"/>
                      <a:pt x="120073" y="223239"/>
                      <a:pt x="92883" y="242503"/>
                    </a:cubicBezTo>
                    <a:cubicBezTo>
                      <a:pt x="67840" y="260276"/>
                      <a:pt x="42407" y="280845"/>
                      <a:pt x="15283" y="296443"/>
                    </a:cubicBezTo>
                    <a:cubicBezTo>
                      <a:pt x="15283" y="296443"/>
                      <a:pt x="15283" y="296443"/>
                      <a:pt x="15283" y="296505"/>
                    </a:cubicBezTo>
                  </a:path>
                </a:pathLst>
              </a:custGeom>
              <a:solidFill>
                <a:srgbClr val="566C94"/>
              </a:solidFill>
              <a:ln w="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CED18EA-AF09-4A8F-8B10-326586687EF4}"/>
                  </a:ext>
                </a:extLst>
              </p:cNvPr>
              <p:cNvGrpSpPr/>
              <p:nvPr/>
            </p:nvGrpSpPr>
            <p:grpSpPr>
              <a:xfrm flipH="1">
                <a:off x="1773608" y="7328472"/>
                <a:ext cx="414165" cy="209901"/>
                <a:chOff x="1697408" y="7417372"/>
                <a:chExt cx="414165" cy="209901"/>
              </a:xfrm>
            </p:grpSpPr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3FA8F61F-0E1F-429C-A92D-3B76F75BFAD7}"/>
                    </a:ext>
                  </a:extLst>
                </p:cNvPr>
                <p:cNvSpPr/>
                <p:nvPr/>
              </p:nvSpPr>
              <p:spPr>
                <a:xfrm>
                  <a:off x="1697408" y="7419787"/>
                  <a:ext cx="314911" cy="207486"/>
                </a:xfrm>
                <a:custGeom>
                  <a:avLst/>
                  <a:gdLst>
                    <a:gd name="connsiteX0" fmla="*/ 81164 w 377268"/>
                    <a:gd name="connsiteY0" fmla="*/ 220821 h 248570"/>
                    <a:gd name="connsiteX1" fmla="*/ 335365 w 377268"/>
                    <a:gd name="connsiteY1" fmla="*/ 79571 h 248570"/>
                    <a:gd name="connsiteX2" fmla="*/ 335365 w 377268"/>
                    <a:gd name="connsiteY2" fmla="*/ 5000 h 248570"/>
                    <a:gd name="connsiteX3" fmla="*/ 5841 w 377268"/>
                    <a:gd name="connsiteY3" fmla="*/ 200998 h 248570"/>
                    <a:gd name="connsiteX4" fmla="*/ 81099 w 377268"/>
                    <a:gd name="connsiteY4" fmla="*/ 220821 h 248570"/>
                    <a:gd name="connsiteX5" fmla="*/ 81099 w 377268"/>
                    <a:gd name="connsiteY5" fmla="*/ 220821 h 24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7268" h="248570">
                      <a:moveTo>
                        <a:pt x="81164" y="220821"/>
                      </a:moveTo>
                      <a:cubicBezTo>
                        <a:pt x="103280" y="120274"/>
                        <a:pt x="244821" y="90384"/>
                        <a:pt x="335365" y="79571"/>
                      </a:cubicBezTo>
                      <a:cubicBezTo>
                        <a:pt x="384540" y="73729"/>
                        <a:pt x="385191" y="-966"/>
                        <a:pt x="335365" y="5000"/>
                      </a:cubicBezTo>
                      <a:cubicBezTo>
                        <a:pt x="209826" y="19976"/>
                        <a:pt x="36152" y="63227"/>
                        <a:pt x="5841" y="200998"/>
                      </a:cubicBezTo>
                      <a:cubicBezTo>
                        <a:pt x="-4436" y="247791"/>
                        <a:pt x="70757" y="267863"/>
                        <a:pt x="81099" y="220821"/>
                      </a:cubicBezTo>
                      <a:lnTo>
                        <a:pt x="81099" y="220821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28BDED23-EC10-4C5E-BAE2-A7F0ECB9DA3E}"/>
                    </a:ext>
                  </a:extLst>
                </p:cNvPr>
                <p:cNvSpPr/>
                <p:nvPr/>
              </p:nvSpPr>
              <p:spPr>
                <a:xfrm>
                  <a:off x="2040990" y="7417372"/>
                  <a:ext cx="70583" cy="67433"/>
                </a:xfrm>
                <a:custGeom>
                  <a:avLst/>
                  <a:gdLst>
                    <a:gd name="connsiteX0" fmla="*/ 42589 w 84560"/>
                    <a:gd name="connsiteY0" fmla="*/ 79232 h 80785"/>
                    <a:gd name="connsiteX1" fmla="*/ 42589 w 84560"/>
                    <a:gd name="connsiteY1" fmla="*/ 4661 h 80785"/>
                    <a:gd name="connsiteX2" fmla="*/ 42589 w 84560"/>
                    <a:gd name="connsiteY2" fmla="*/ 79232 h 80785"/>
                    <a:gd name="connsiteX3" fmla="*/ 42589 w 84560"/>
                    <a:gd name="connsiteY3" fmla="*/ 79232 h 80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560" h="80785">
                      <a:moveTo>
                        <a:pt x="42589" y="79232"/>
                      </a:moveTo>
                      <a:cubicBezTo>
                        <a:pt x="92805" y="79232"/>
                        <a:pt x="92870" y="4661"/>
                        <a:pt x="42589" y="4661"/>
                      </a:cubicBezTo>
                      <a:cubicBezTo>
                        <a:pt x="-7692" y="4661"/>
                        <a:pt x="-7692" y="79232"/>
                        <a:pt x="42589" y="79232"/>
                      </a:cubicBezTo>
                      <a:lnTo>
                        <a:pt x="42589" y="79232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7C91154D-0B02-466B-8C7D-CF295AA905E0}"/>
                  </a:ext>
                </a:extLst>
              </p:cNvPr>
              <p:cNvSpPr/>
              <p:nvPr/>
            </p:nvSpPr>
            <p:spPr>
              <a:xfrm>
                <a:off x="-2731839" y="7270387"/>
                <a:ext cx="4744789" cy="626775"/>
              </a:xfrm>
              <a:prstGeom prst="rect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th-TH" sz="3200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ทิวากับราตรีมีรายได้ต่อปีเท่ากันหรือไม่คะ</a:t>
                </a:r>
              </a:p>
            </p:txBody>
          </p:sp>
        </p:grpSp>
        <p:pic>
          <p:nvPicPr>
            <p:cNvPr id="62" name="รูปภาพ 61">
              <a:extLst>
                <a:ext uri="{FF2B5EF4-FFF2-40B4-BE49-F238E27FC236}">
                  <a16:creationId xmlns:a16="http://schemas.microsoft.com/office/drawing/2014/main" id="{EE3E31C5-6896-4498-8396-BE899217099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9448" y="4090836"/>
              <a:ext cx="1709865" cy="1560700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130B50E-B3D6-47DA-877A-A7AC44D7B504}"/>
              </a:ext>
            </a:extLst>
          </p:cNvPr>
          <p:cNvGrpSpPr/>
          <p:nvPr/>
        </p:nvGrpSpPr>
        <p:grpSpPr>
          <a:xfrm>
            <a:off x="3104983" y="4972324"/>
            <a:ext cx="8344068" cy="1608730"/>
            <a:chOff x="3104983" y="4972324"/>
            <a:chExt cx="8344068" cy="160873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0BE8F18-4015-473E-8A99-153BF8DF0998}"/>
                </a:ext>
              </a:extLst>
            </p:cNvPr>
            <p:cNvGrpSpPr/>
            <p:nvPr/>
          </p:nvGrpSpPr>
          <p:grpSpPr>
            <a:xfrm>
              <a:off x="3104983" y="5735384"/>
              <a:ext cx="6732587" cy="736574"/>
              <a:chOff x="2954338" y="3906584"/>
              <a:chExt cx="6732587" cy="736574"/>
            </a:xfrm>
          </p:grpSpPr>
          <p:grpSp>
            <p:nvGrpSpPr>
              <p:cNvPr id="36" name="Graphic 2">
                <a:extLst>
                  <a:ext uri="{FF2B5EF4-FFF2-40B4-BE49-F238E27FC236}">
                    <a16:creationId xmlns:a16="http://schemas.microsoft.com/office/drawing/2014/main" id="{9280574E-61D9-4B41-A452-948023B553BF}"/>
                  </a:ext>
                </a:extLst>
              </p:cNvPr>
              <p:cNvGrpSpPr/>
              <p:nvPr/>
            </p:nvGrpSpPr>
            <p:grpSpPr>
              <a:xfrm>
                <a:off x="2954338" y="3906584"/>
                <a:ext cx="6732587" cy="736574"/>
                <a:chOff x="1487488" y="5478208"/>
                <a:chExt cx="8065740" cy="882427"/>
              </a:xfrm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EB7EEC46-6E27-4A0C-8ED1-32918EF6194A}"/>
                    </a:ext>
                  </a:extLst>
                </p:cNvPr>
                <p:cNvSpPr/>
                <p:nvPr/>
              </p:nvSpPr>
              <p:spPr>
                <a:xfrm>
                  <a:off x="1483956" y="5518421"/>
                  <a:ext cx="7890115" cy="838927"/>
                </a:xfrm>
                <a:custGeom>
                  <a:avLst/>
                  <a:gdLst>
                    <a:gd name="connsiteX0" fmla="*/ 704275 w 7890115"/>
                    <a:gd name="connsiteY0" fmla="*/ 832706 h 838927"/>
                    <a:gd name="connsiteX1" fmla="*/ 7350706 w 7890115"/>
                    <a:gd name="connsiteY1" fmla="*/ 825373 h 838927"/>
                    <a:gd name="connsiteX2" fmla="*/ 7600484 w 7890115"/>
                    <a:gd name="connsiteY2" fmla="*/ 820899 h 838927"/>
                    <a:gd name="connsiteX3" fmla="*/ 7790874 w 7890115"/>
                    <a:gd name="connsiteY3" fmla="*/ 763603 h 838927"/>
                    <a:gd name="connsiteX4" fmla="*/ 7872962 w 7890115"/>
                    <a:gd name="connsiteY4" fmla="*/ 604953 h 838927"/>
                    <a:gd name="connsiteX5" fmla="*/ 7891501 w 7890115"/>
                    <a:gd name="connsiteY5" fmla="*/ 467804 h 838927"/>
                    <a:gd name="connsiteX6" fmla="*/ 7763294 w 7890115"/>
                    <a:gd name="connsiteY6" fmla="*/ 129872 h 838927"/>
                    <a:gd name="connsiteX7" fmla="*/ 7577392 w 7890115"/>
                    <a:gd name="connsiteY7" fmla="*/ 55114 h 838927"/>
                    <a:gd name="connsiteX8" fmla="*/ 7348949 w 7890115"/>
                    <a:gd name="connsiteY8" fmla="*/ 22303 h 838927"/>
                    <a:gd name="connsiteX9" fmla="*/ 663817 w 7890115"/>
                    <a:gd name="connsiteY9" fmla="*/ 6643 h 838927"/>
                    <a:gd name="connsiteX10" fmla="*/ 417031 w 7890115"/>
                    <a:gd name="connsiteY10" fmla="*/ 26342 h 838927"/>
                    <a:gd name="connsiteX11" fmla="*/ 221437 w 7890115"/>
                    <a:gd name="connsiteY11" fmla="*/ 70898 h 838927"/>
                    <a:gd name="connsiteX12" fmla="*/ 73587 w 7890115"/>
                    <a:gd name="connsiteY12" fmla="*/ 188659 h 838927"/>
                    <a:gd name="connsiteX13" fmla="*/ 14590 w 7890115"/>
                    <a:gd name="connsiteY13" fmla="*/ 373161 h 838927"/>
                    <a:gd name="connsiteX14" fmla="*/ 3857 w 7890115"/>
                    <a:gd name="connsiteY14" fmla="*/ 515219 h 838927"/>
                    <a:gd name="connsiteX15" fmla="*/ 45291 w 7890115"/>
                    <a:gd name="connsiteY15" fmla="*/ 694066 h 838927"/>
                    <a:gd name="connsiteX16" fmla="*/ 372669 w 7890115"/>
                    <a:gd name="connsiteY16" fmla="*/ 839355 h 838927"/>
                    <a:gd name="connsiteX17" fmla="*/ 704275 w 7890115"/>
                    <a:gd name="connsiteY17" fmla="*/ 832706 h 838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890115" h="838927">
                      <a:moveTo>
                        <a:pt x="704275" y="832706"/>
                      </a:moveTo>
                      <a:cubicBezTo>
                        <a:pt x="875737" y="830469"/>
                        <a:pt x="7177618" y="828170"/>
                        <a:pt x="7350706" y="825373"/>
                      </a:cubicBezTo>
                      <a:cubicBezTo>
                        <a:pt x="7433899" y="824006"/>
                        <a:pt x="7517354" y="824503"/>
                        <a:pt x="7600484" y="820899"/>
                      </a:cubicBezTo>
                      <a:cubicBezTo>
                        <a:pt x="7667937" y="817978"/>
                        <a:pt x="7738447" y="807787"/>
                        <a:pt x="7790874" y="763603"/>
                      </a:cubicBezTo>
                      <a:cubicBezTo>
                        <a:pt x="7839138" y="722962"/>
                        <a:pt x="7861319" y="663802"/>
                        <a:pt x="7872962" y="604953"/>
                      </a:cubicBezTo>
                      <a:cubicBezTo>
                        <a:pt x="7885321" y="542686"/>
                        <a:pt x="7889419" y="531065"/>
                        <a:pt x="7891501" y="467804"/>
                      </a:cubicBezTo>
                      <a:cubicBezTo>
                        <a:pt x="7895534" y="343146"/>
                        <a:pt x="7874003" y="210036"/>
                        <a:pt x="7763294" y="129872"/>
                      </a:cubicBezTo>
                      <a:cubicBezTo>
                        <a:pt x="7709176" y="90660"/>
                        <a:pt x="7643023" y="69158"/>
                        <a:pt x="7577392" y="55114"/>
                      </a:cubicBezTo>
                      <a:cubicBezTo>
                        <a:pt x="7502328" y="39019"/>
                        <a:pt x="7425314" y="30257"/>
                        <a:pt x="7348949" y="22303"/>
                      </a:cubicBezTo>
                      <a:cubicBezTo>
                        <a:pt x="7176381" y="4405"/>
                        <a:pt x="837230" y="-815"/>
                        <a:pt x="663817" y="6643"/>
                      </a:cubicBezTo>
                      <a:cubicBezTo>
                        <a:pt x="581338" y="10185"/>
                        <a:pt x="498924" y="16585"/>
                        <a:pt x="417031" y="26342"/>
                      </a:cubicBezTo>
                      <a:cubicBezTo>
                        <a:pt x="350619" y="34234"/>
                        <a:pt x="283426" y="45855"/>
                        <a:pt x="221437" y="70898"/>
                      </a:cubicBezTo>
                      <a:cubicBezTo>
                        <a:pt x="160944" y="95320"/>
                        <a:pt x="107866" y="134657"/>
                        <a:pt x="73587" y="188659"/>
                      </a:cubicBezTo>
                      <a:cubicBezTo>
                        <a:pt x="38201" y="244401"/>
                        <a:pt x="22720" y="309091"/>
                        <a:pt x="14590" y="373161"/>
                      </a:cubicBezTo>
                      <a:cubicBezTo>
                        <a:pt x="6394" y="437540"/>
                        <a:pt x="2231" y="450342"/>
                        <a:pt x="3857" y="515219"/>
                      </a:cubicBezTo>
                      <a:cubicBezTo>
                        <a:pt x="5418" y="575870"/>
                        <a:pt x="13939" y="640188"/>
                        <a:pt x="45291" y="694066"/>
                      </a:cubicBezTo>
                      <a:cubicBezTo>
                        <a:pt x="112484" y="809527"/>
                        <a:pt x="246415" y="837678"/>
                        <a:pt x="372669" y="839355"/>
                      </a:cubicBezTo>
                      <a:cubicBezTo>
                        <a:pt x="400639" y="839728"/>
                        <a:pt x="676501" y="834881"/>
                        <a:pt x="704275" y="832706"/>
                      </a:cubicBezTo>
                    </a:path>
                  </a:pathLst>
                </a:custGeom>
                <a:solidFill>
                  <a:srgbClr val="F4F4F4"/>
                </a:solidFill>
                <a:ln w="68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91F8783D-AE6F-4F56-9EFD-FA19357993E6}"/>
                    </a:ext>
                  </a:extLst>
                </p:cNvPr>
                <p:cNvSpPr/>
                <p:nvPr/>
              </p:nvSpPr>
              <p:spPr>
                <a:xfrm>
                  <a:off x="1483956" y="5474861"/>
                  <a:ext cx="7890115" cy="838927"/>
                </a:xfrm>
                <a:custGeom>
                  <a:avLst/>
                  <a:gdLst>
                    <a:gd name="connsiteX0" fmla="*/ 704275 w 7890115"/>
                    <a:gd name="connsiteY0" fmla="*/ 832767 h 838927"/>
                    <a:gd name="connsiteX1" fmla="*/ 7350706 w 7890115"/>
                    <a:gd name="connsiteY1" fmla="*/ 825434 h 838927"/>
                    <a:gd name="connsiteX2" fmla="*/ 7600484 w 7890115"/>
                    <a:gd name="connsiteY2" fmla="*/ 820960 h 838927"/>
                    <a:gd name="connsiteX3" fmla="*/ 7790874 w 7890115"/>
                    <a:gd name="connsiteY3" fmla="*/ 763664 h 838927"/>
                    <a:gd name="connsiteX4" fmla="*/ 7872962 w 7890115"/>
                    <a:gd name="connsiteY4" fmla="*/ 605014 h 838927"/>
                    <a:gd name="connsiteX5" fmla="*/ 7891501 w 7890115"/>
                    <a:gd name="connsiteY5" fmla="*/ 467865 h 838927"/>
                    <a:gd name="connsiteX6" fmla="*/ 7763294 w 7890115"/>
                    <a:gd name="connsiteY6" fmla="*/ 129932 h 838927"/>
                    <a:gd name="connsiteX7" fmla="*/ 7577392 w 7890115"/>
                    <a:gd name="connsiteY7" fmla="*/ 55175 h 838927"/>
                    <a:gd name="connsiteX8" fmla="*/ 7348949 w 7890115"/>
                    <a:gd name="connsiteY8" fmla="*/ 22363 h 838927"/>
                    <a:gd name="connsiteX9" fmla="*/ 663817 w 7890115"/>
                    <a:gd name="connsiteY9" fmla="*/ 6641 h 838927"/>
                    <a:gd name="connsiteX10" fmla="*/ 417031 w 7890115"/>
                    <a:gd name="connsiteY10" fmla="*/ 26340 h 838927"/>
                    <a:gd name="connsiteX11" fmla="*/ 221437 w 7890115"/>
                    <a:gd name="connsiteY11" fmla="*/ 70897 h 838927"/>
                    <a:gd name="connsiteX12" fmla="*/ 73587 w 7890115"/>
                    <a:gd name="connsiteY12" fmla="*/ 188657 h 838927"/>
                    <a:gd name="connsiteX13" fmla="*/ 14590 w 7890115"/>
                    <a:gd name="connsiteY13" fmla="*/ 373159 h 838927"/>
                    <a:gd name="connsiteX14" fmla="*/ 3857 w 7890115"/>
                    <a:gd name="connsiteY14" fmla="*/ 515279 h 838927"/>
                    <a:gd name="connsiteX15" fmla="*/ 45291 w 7890115"/>
                    <a:gd name="connsiteY15" fmla="*/ 694126 h 838927"/>
                    <a:gd name="connsiteX16" fmla="*/ 372669 w 7890115"/>
                    <a:gd name="connsiteY16" fmla="*/ 839416 h 838927"/>
                    <a:gd name="connsiteX17" fmla="*/ 704275 w 7890115"/>
                    <a:gd name="connsiteY17" fmla="*/ 832767 h 838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890115" h="838927">
                      <a:moveTo>
                        <a:pt x="704275" y="832767"/>
                      </a:moveTo>
                      <a:cubicBezTo>
                        <a:pt x="875737" y="830530"/>
                        <a:pt x="7177618" y="828230"/>
                        <a:pt x="7350706" y="825434"/>
                      </a:cubicBezTo>
                      <a:cubicBezTo>
                        <a:pt x="7433899" y="824067"/>
                        <a:pt x="7517354" y="824564"/>
                        <a:pt x="7600484" y="820960"/>
                      </a:cubicBezTo>
                      <a:cubicBezTo>
                        <a:pt x="7667937" y="818039"/>
                        <a:pt x="7738447" y="807848"/>
                        <a:pt x="7790874" y="763664"/>
                      </a:cubicBezTo>
                      <a:cubicBezTo>
                        <a:pt x="7839138" y="723023"/>
                        <a:pt x="7861319" y="663863"/>
                        <a:pt x="7872962" y="605014"/>
                      </a:cubicBezTo>
                      <a:cubicBezTo>
                        <a:pt x="7885321" y="542747"/>
                        <a:pt x="7889419" y="531126"/>
                        <a:pt x="7891501" y="467865"/>
                      </a:cubicBezTo>
                      <a:cubicBezTo>
                        <a:pt x="7895534" y="343206"/>
                        <a:pt x="7874003" y="210096"/>
                        <a:pt x="7763294" y="129932"/>
                      </a:cubicBezTo>
                      <a:cubicBezTo>
                        <a:pt x="7709176" y="90720"/>
                        <a:pt x="7643023" y="69219"/>
                        <a:pt x="7577392" y="55175"/>
                      </a:cubicBezTo>
                      <a:cubicBezTo>
                        <a:pt x="7502328" y="39080"/>
                        <a:pt x="7425314" y="30317"/>
                        <a:pt x="7348949" y="22363"/>
                      </a:cubicBezTo>
                      <a:cubicBezTo>
                        <a:pt x="7176381" y="4404"/>
                        <a:pt x="837165" y="-816"/>
                        <a:pt x="663817" y="6641"/>
                      </a:cubicBezTo>
                      <a:cubicBezTo>
                        <a:pt x="581338" y="10183"/>
                        <a:pt x="498924" y="16584"/>
                        <a:pt x="417031" y="26340"/>
                      </a:cubicBezTo>
                      <a:cubicBezTo>
                        <a:pt x="350619" y="34232"/>
                        <a:pt x="283426" y="45853"/>
                        <a:pt x="221437" y="70897"/>
                      </a:cubicBezTo>
                      <a:cubicBezTo>
                        <a:pt x="160944" y="95319"/>
                        <a:pt x="107866" y="134655"/>
                        <a:pt x="73587" y="188657"/>
                      </a:cubicBezTo>
                      <a:cubicBezTo>
                        <a:pt x="38201" y="244399"/>
                        <a:pt x="22720" y="309090"/>
                        <a:pt x="14590" y="373159"/>
                      </a:cubicBezTo>
                      <a:cubicBezTo>
                        <a:pt x="6394" y="437601"/>
                        <a:pt x="2231" y="450402"/>
                        <a:pt x="3857" y="515279"/>
                      </a:cubicBezTo>
                      <a:cubicBezTo>
                        <a:pt x="5418" y="575931"/>
                        <a:pt x="13939" y="640248"/>
                        <a:pt x="45291" y="694126"/>
                      </a:cubicBezTo>
                      <a:cubicBezTo>
                        <a:pt x="112484" y="809588"/>
                        <a:pt x="246415" y="837738"/>
                        <a:pt x="372669" y="839416"/>
                      </a:cubicBezTo>
                      <a:cubicBezTo>
                        <a:pt x="400639" y="839789"/>
                        <a:pt x="676501" y="834942"/>
                        <a:pt x="704275" y="832767"/>
                      </a:cubicBezTo>
                    </a:path>
                  </a:pathLst>
                </a:custGeom>
                <a:solidFill>
                  <a:srgbClr val="549B46"/>
                </a:solidFill>
                <a:ln w="68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5758028B-7BA0-4823-995C-01934525C596}"/>
                    </a:ext>
                  </a:extLst>
                </p:cNvPr>
                <p:cNvSpPr/>
                <p:nvPr/>
              </p:nvSpPr>
              <p:spPr>
                <a:xfrm>
                  <a:off x="9282899" y="5746270"/>
                  <a:ext cx="273194" cy="298285"/>
                </a:xfrm>
                <a:custGeom>
                  <a:avLst/>
                  <a:gdLst>
                    <a:gd name="connsiteX0" fmla="*/ 3509 w 273194"/>
                    <a:gd name="connsiteY0" fmla="*/ 74034 h 298285"/>
                    <a:gd name="connsiteX1" fmla="*/ 242554 w 273194"/>
                    <a:gd name="connsiteY1" fmla="*/ 7914 h 298285"/>
                    <a:gd name="connsiteX2" fmla="*/ 271435 w 273194"/>
                    <a:gd name="connsiteY2" fmla="*/ 23947 h 298285"/>
                    <a:gd name="connsiteX3" fmla="*/ 171264 w 273194"/>
                    <a:gd name="connsiteY3" fmla="*/ 181106 h 298285"/>
                    <a:gd name="connsiteX4" fmla="*/ 92883 w 273194"/>
                    <a:gd name="connsiteY4" fmla="*/ 242503 h 298285"/>
                    <a:gd name="connsiteX5" fmla="*/ 15283 w 273194"/>
                    <a:gd name="connsiteY5" fmla="*/ 296443 h 298285"/>
                    <a:gd name="connsiteX6" fmla="*/ 15283 w 273194"/>
                    <a:gd name="connsiteY6" fmla="*/ 296505 h 298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3194" h="298285">
                      <a:moveTo>
                        <a:pt x="3509" y="74034"/>
                      </a:moveTo>
                      <a:cubicBezTo>
                        <a:pt x="90606" y="88389"/>
                        <a:pt x="177248" y="64837"/>
                        <a:pt x="242554" y="7914"/>
                      </a:cubicBezTo>
                      <a:cubicBezTo>
                        <a:pt x="255368" y="-3271"/>
                        <a:pt x="275338" y="7666"/>
                        <a:pt x="271435" y="23947"/>
                      </a:cubicBezTo>
                      <a:cubicBezTo>
                        <a:pt x="256735" y="84847"/>
                        <a:pt x="219593" y="139533"/>
                        <a:pt x="171264" y="181106"/>
                      </a:cubicBezTo>
                      <a:cubicBezTo>
                        <a:pt x="146156" y="202732"/>
                        <a:pt x="120073" y="223239"/>
                        <a:pt x="92883" y="242503"/>
                      </a:cubicBezTo>
                      <a:cubicBezTo>
                        <a:pt x="67840" y="260276"/>
                        <a:pt x="42407" y="280845"/>
                        <a:pt x="15283" y="296443"/>
                      </a:cubicBezTo>
                      <a:cubicBezTo>
                        <a:pt x="15283" y="296443"/>
                        <a:pt x="15283" y="296443"/>
                        <a:pt x="15283" y="296505"/>
                      </a:cubicBezTo>
                    </a:path>
                  </a:pathLst>
                </a:custGeom>
                <a:solidFill>
                  <a:srgbClr val="549B46"/>
                </a:solidFill>
                <a:ln w="68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81DFBA23-B29B-4252-BCC3-095668732FFB}"/>
                    </a:ext>
                  </a:extLst>
                </p:cNvPr>
                <p:cNvSpPr/>
                <p:nvPr/>
              </p:nvSpPr>
              <p:spPr>
                <a:xfrm>
                  <a:off x="1586827" y="5562135"/>
                  <a:ext cx="377268" cy="248571"/>
                </a:xfrm>
                <a:custGeom>
                  <a:avLst/>
                  <a:gdLst>
                    <a:gd name="connsiteX0" fmla="*/ 81164 w 377268"/>
                    <a:gd name="connsiteY0" fmla="*/ 220821 h 248570"/>
                    <a:gd name="connsiteX1" fmla="*/ 335365 w 377268"/>
                    <a:gd name="connsiteY1" fmla="*/ 79571 h 248570"/>
                    <a:gd name="connsiteX2" fmla="*/ 335365 w 377268"/>
                    <a:gd name="connsiteY2" fmla="*/ 5000 h 248570"/>
                    <a:gd name="connsiteX3" fmla="*/ 5841 w 377268"/>
                    <a:gd name="connsiteY3" fmla="*/ 200998 h 248570"/>
                    <a:gd name="connsiteX4" fmla="*/ 81099 w 377268"/>
                    <a:gd name="connsiteY4" fmla="*/ 220821 h 248570"/>
                    <a:gd name="connsiteX5" fmla="*/ 81099 w 377268"/>
                    <a:gd name="connsiteY5" fmla="*/ 220821 h 24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7268" h="248570">
                      <a:moveTo>
                        <a:pt x="81164" y="220821"/>
                      </a:moveTo>
                      <a:cubicBezTo>
                        <a:pt x="103280" y="120274"/>
                        <a:pt x="244821" y="90384"/>
                        <a:pt x="335365" y="79571"/>
                      </a:cubicBezTo>
                      <a:cubicBezTo>
                        <a:pt x="384540" y="73729"/>
                        <a:pt x="385191" y="-966"/>
                        <a:pt x="335365" y="5000"/>
                      </a:cubicBezTo>
                      <a:cubicBezTo>
                        <a:pt x="209826" y="19976"/>
                        <a:pt x="36152" y="63227"/>
                        <a:pt x="5841" y="200998"/>
                      </a:cubicBezTo>
                      <a:cubicBezTo>
                        <a:pt x="-4436" y="247791"/>
                        <a:pt x="70757" y="267863"/>
                        <a:pt x="81099" y="220821"/>
                      </a:cubicBezTo>
                      <a:lnTo>
                        <a:pt x="81099" y="220821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3D216BF6-26CE-4E8A-A720-91D3B22B90C6}"/>
                    </a:ext>
                  </a:extLst>
                </p:cNvPr>
                <p:cNvSpPr/>
                <p:nvPr/>
              </p:nvSpPr>
              <p:spPr>
                <a:xfrm>
                  <a:off x="1998443" y="5559242"/>
                  <a:ext cx="84560" cy="80786"/>
                </a:xfrm>
                <a:custGeom>
                  <a:avLst/>
                  <a:gdLst>
                    <a:gd name="connsiteX0" fmla="*/ 42589 w 84560"/>
                    <a:gd name="connsiteY0" fmla="*/ 79232 h 80785"/>
                    <a:gd name="connsiteX1" fmla="*/ 42589 w 84560"/>
                    <a:gd name="connsiteY1" fmla="*/ 4661 h 80785"/>
                    <a:gd name="connsiteX2" fmla="*/ 42589 w 84560"/>
                    <a:gd name="connsiteY2" fmla="*/ 79232 h 80785"/>
                    <a:gd name="connsiteX3" fmla="*/ 42589 w 84560"/>
                    <a:gd name="connsiteY3" fmla="*/ 79232 h 80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560" h="80785">
                      <a:moveTo>
                        <a:pt x="42589" y="79232"/>
                      </a:moveTo>
                      <a:cubicBezTo>
                        <a:pt x="92805" y="79232"/>
                        <a:pt x="92870" y="4661"/>
                        <a:pt x="42589" y="4661"/>
                      </a:cubicBezTo>
                      <a:cubicBezTo>
                        <a:pt x="-7692" y="4661"/>
                        <a:pt x="-7692" y="79232"/>
                        <a:pt x="42589" y="79232"/>
                      </a:cubicBezTo>
                      <a:lnTo>
                        <a:pt x="42589" y="79232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BEB84B6A-0AC9-4706-B72A-619EED7DC657}"/>
                  </a:ext>
                </a:extLst>
              </p:cNvPr>
              <p:cNvSpPr/>
              <p:nvPr/>
            </p:nvSpPr>
            <p:spPr>
              <a:xfrm>
                <a:off x="3072061" y="3947889"/>
                <a:ext cx="6395789" cy="626775"/>
              </a:xfrm>
              <a:prstGeom prst="rect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th-TH" sz="3200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ผมคิดว่าไม่เท่ากันครับ แต่ใครมีรายได้ต่อปีมากกว่ากันนะ</a:t>
                </a:r>
              </a:p>
            </p:txBody>
          </p:sp>
        </p:grpSp>
        <p:pic>
          <p:nvPicPr>
            <p:cNvPr id="64" name="รูปภาพ 63">
              <a:extLst>
                <a:ext uri="{FF2B5EF4-FFF2-40B4-BE49-F238E27FC236}">
                  <a16:creationId xmlns:a16="http://schemas.microsoft.com/office/drawing/2014/main" id="{78441922-DE18-4DC9-B81B-9D7C4B3171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37570" y="4972324"/>
              <a:ext cx="1611481" cy="1608730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05F9EC6-2979-477C-AE35-E257E3D2603C}"/>
              </a:ext>
            </a:extLst>
          </p:cNvPr>
          <p:cNvGrpSpPr/>
          <p:nvPr/>
        </p:nvGrpSpPr>
        <p:grpSpPr>
          <a:xfrm>
            <a:off x="6757344" y="1284994"/>
            <a:ext cx="1399520" cy="3312424"/>
            <a:chOff x="6757344" y="1284994"/>
            <a:chExt cx="1399520" cy="3312424"/>
          </a:xfrm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1D546AEE-807B-4CB4-805D-2902D341DFA5}"/>
                </a:ext>
              </a:extLst>
            </p:cNvPr>
            <p:cNvSpPr/>
            <p:nvPr/>
          </p:nvSpPr>
          <p:spPr>
            <a:xfrm>
              <a:off x="6915719" y="4273568"/>
              <a:ext cx="1228725" cy="3238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C88AF2BC-C502-441A-BB80-46DDD2E254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57344" y="1284994"/>
              <a:ext cx="1399520" cy="3228987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DD7C23C-9398-4EDC-9FC9-EF22656C2CF8}"/>
              </a:ext>
            </a:extLst>
          </p:cNvPr>
          <p:cNvGrpSpPr/>
          <p:nvPr/>
        </p:nvGrpSpPr>
        <p:grpSpPr>
          <a:xfrm>
            <a:off x="4900865" y="1278202"/>
            <a:ext cx="1228725" cy="3309691"/>
            <a:chOff x="4900865" y="1278202"/>
            <a:chExt cx="1228725" cy="3309691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F6FE8D6B-78D5-49B2-9C4D-4781A32C7A5A}"/>
                </a:ext>
              </a:extLst>
            </p:cNvPr>
            <p:cNvSpPr/>
            <p:nvPr/>
          </p:nvSpPr>
          <p:spPr>
            <a:xfrm>
              <a:off x="4900865" y="4283093"/>
              <a:ext cx="1228725" cy="3048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C0D91311-9E0D-4B65-9597-41D508B7C2F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78970" y="1278202"/>
              <a:ext cx="1129481" cy="3228988"/>
            </a:xfrm>
            <a:prstGeom prst="rect">
              <a:avLst/>
            </a:prstGeom>
          </p:spPr>
        </p:pic>
      </p:grpSp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AFA6410-6F81-4D03-A3A0-C20A34E3E5E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7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hidden="1">
            <a:extLst>
              <a:ext uri="{FF2B5EF4-FFF2-40B4-BE49-F238E27FC236}">
                <a16:creationId xmlns:a16="http://schemas.microsoft.com/office/drawing/2014/main" id="{0B3147A8-E806-4156-A997-7D593C960E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19989779-3E64-483A-865C-76FD350F65A1}"/>
              </a:ext>
            </a:extLst>
          </p:cNvPr>
          <p:cNvGrpSpPr/>
          <p:nvPr/>
        </p:nvGrpSpPr>
        <p:grpSpPr>
          <a:xfrm>
            <a:off x="755770" y="2137738"/>
            <a:ext cx="2289419" cy="3434525"/>
            <a:chOff x="743739" y="2070675"/>
            <a:chExt cx="2289419" cy="3434525"/>
          </a:xfrm>
        </p:grpSpPr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05103752-CC1D-4E23-AFA3-9FAF2D069C11}"/>
                </a:ext>
              </a:extLst>
            </p:cNvPr>
            <p:cNvSpPr/>
            <p:nvPr/>
          </p:nvSpPr>
          <p:spPr>
            <a:xfrm>
              <a:off x="743739" y="4201958"/>
              <a:ext cx="2289419" cy="13032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สัญลักษณ์แสดงการ 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>
                <a:lnSpc>
                  <a:spcPct val="130000"/>
                </a:lnSpc>
              </a:pPr>
              <a:r>
                <a:rPr lang="th-TH" sz="3400" b="1" dirty="0">
                  <a:solidFill>
                    <a:srgbClr val="F7931E"/>
                  </a:solidFill>
                  <a:latin typeface="Mali" panose="00000500000000000000" pitchFamily="2" charset="-34"/>
                  <a:cs typeface="Mali" panose="00000500000000000000" pitchFamily="2" charset="-34"/>
                </a:rPr>
                <a:t>มากกว่า</a:t>
              </a:r>
              <a:endParaRPr lang="en-US" sz="3400" dirty="0">
                <a:solidFill>
                  <a:srgbClr val="F7931E"/>
                </a:solidFill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B79B5764-8CFD-465D-BBAD-8A64080855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40456" y="2570120"/>
              <a:ext cx="1495985" cy="1495984"/>
            </a:xfrm>
            <a:prstGeom prst="ellipse">
              <a:avLst/>
            </a:prstGeom>
            <a:solidFill>
              <a:srgbClr val="F7931E"/>
            </a:solidFill>
            <a:ln w="10160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800" b="1" dirty="0">
                <a:solidFill>
                  <a:schemeClr val="tx1"/>
                </a:solidFill>
                <a:latin typeface="Sarabun" panose="00000500000000000000" pitchFamily="2" charset="-34"/>
                <a:cs typeface="Sarabun" panose="00000500000000000000" pitchFamily="2" charset="-34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E4CAB741-92DB-41BA-A39F-2F6B5F7AF1D7}"/>
                </a:ext>
              </a:extLst>
            </p:cNvPr>
            <p:cNvSpPr/>
            <p:nvPr/>
          </p:nvSpPr>
          <p:spPr>
            <a:xfrm>
              <a:off x="1481256" y="2070675"/>
              <a:ext cx="1040670" cy="255454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h-TH" sz="16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&gt;</a:t>
              </a:r>
              <a:endParaRPr lang="en-US" sz="16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2A6F93A-0314-4702-A746-8661190A36BF}"/>
              </a:ext>
            </a:extLst>
          </p:cNvPr>
          <p:cNvGrpSpPr/>
          <p:nvPr/>
        </p:nvGrpSpPr>
        <p:grpSpPr>
          <a:xfrm>
            <a:off x="3487686" y="2857818"/>
            <a:ext cx="2289419" cy="3434527"/>
            <a:chOff x="3475655" y="2070675"/>
            <a:chExt cx="2289419" cy="3434527"/>
          </a:xfrm>
        </p:grpSpPr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447F6724-D23E-49C9-B450-AF5234B5BAFC}"/>
                </a:ext>
              </a:extLst>
            </p:cNvPr>
            <p:cNvSpPr/>
            <p:nvPr/>
          </p:nvSpPr>
          <p:spPr>
            <a:xfrm>
              <a:off x="3475655" y="4201960"/>
              <a:ext cx="2289419" cy="13032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สัญลักษณ์แสดงการ 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>
                <a:lnSpc>
                  <a:spcPct val="130000"/>
                </a:lnSpc>
              </a:pPr>
              <a:r>
                <a:rPr lang="th-TH" sz="3400" b="1" dirty="0">
                  <a:solidFill>
                    <a:srgbClr val="0070C0"/>
                  </a:solidFill>
                  <a:latin typeface="Mali" panose="00000500000000000000" pitchFamily="2" charset="-34"/>
                  <a:cs typeface="Mali" panose="00000500000000000000" pitchFamily="2" charset="-34"/>
                </a:rPr>
                <a:t>น้อยกว่า</a:t>
              </a:r>
              <a:endParaRPr lang="en-US" sz="3400" dirty="0">
                <a:solidFill>
                  <a:srgbClr val="0070C0"/>
                </a:solidFill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F16CF590-B968-4FF1-A1CE-6658FD6C38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2372" y="2580715"/>
              <a:ext cx="1495985" cy="1495985"/>
            </a:xfrm>
            <a:prstGeom prst="ellipse">
              <a:avLst/>
            </a:prstGeom>
            <a:solidFill>
              <a:srgbClr val="00B0F0"/>
            </a:solidFill>
            <a:ln w="1016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800" b="1" dirty="0">
                <a:solidFill>
                  <a:schemeClr val="tx1"/>
                </a:solidFill>
                <a:latin typeface="Sarabun" panose="00000500000000000000" pitchFamily="2" charset="-34"/>
                <a:cs typeface="Sarabun" panose="00000500000000000000" pitchFamily="2" charset="-34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65EAC813-343A-4FC1-A7FC-B50ACCD3863C}"/>
                </a:ext>
              </a:extLst>
            </p:cNvPr>
            <p:cNvSpPr/>
            <p:nvPr/>
          </p:nvSpPr>
          <p:spPr>
            <a:xfrm>
              <a:off x="4044272" y="2070675"/>
              <a:ext cx="1046226" cy="2612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&lt;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99A4F0BA-61C6-45FD-B7A2-9763AB321144}"/>
              </a:ext>
            </a:extLst>
          </p:cNvPr>
          <p:cNvGrpSpPr/>
          <p:nvPr/>
        </p:nvGrpSpPr>
        <p:grpSpPr>
          <a:xfrm>
            <a:off x="6219602" y="2137738"/>
            <a:ext cx="2289419" cy="3434526"/>
            <a:chOff x="6207571" y="2070675"/>
            <a:chExt cx="2289419" cy="3434526"/>
          </a:xfrm>
        </p:grpSpPr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7E7D12C3-4FF0-4015-A081-B69EC8E99BA1}"/>
                </a:ext>
              </a:extLst>
            </p:cNvPr>
            <p:cNvSpPr/>
            <p:nvPr/>
          </p:nvSpPr>
          <p:spPr>
            <a:xfrm>
              <a:off x="6207571" y="4201959"/>
              <a:ext cx="2289419" cy="13032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สัญลักษณ์แสดงการ 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>
                <a:lnSpc>
                  <a:spcPct val="130000"/>
                </a:lnSpc>
              </a:pPr>
              <a:r>
                <a:rPr lang="th-TH" sz="3400" b="1" dirty="0">
                  <a:solidFill>
                    <a:srgbClr val="549B46"/>
                  </a:solidFill>
                  <a:latin typeface="Mali" panose="00000500000000000000" pitchFamily="2" charset="-34"/>
                  <a:cs typeface="Mali" panose="00000500000000000000" pitchFamily="2" charset="-34"/>
                </a:rPr>
                <a:t>เท่ากัน</a:t>
              </a:r>
              <a:endParaRPr lang="en-US" sz="3400" dirty="0">
                <a:solidFill>
                  <a:srgbClr val="549B46"/>
                </a:solidFill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DDFE5974-F3E5-4087-80AB-B5D3BCFD0D5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04288" y="2580714"/>
              <a:ext cx="1495985" cy="1495985"/>
            </a:xfrm>
            <a:prstGeom prst="ellipse">
              <a:avLst/>
            </a:prstGeom>
            <a:solidFill>
              <a:srgbClr val="549B46"/>
            </a:solidFill>
            <a:ln w="101600">
              <a:solidFill>
                <a:srgbClr val="DCEA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800" b="1" dirty="0">
                <a:solidFill>
                  <a:schemeClr val="tx1"/>
                </a:solidFill>
                <a:latin typeface="Sarabun" panose="00000500000000000000" pitchFamily="2" charset="-34"/>
                <a:cs typeface="Sarabun" panose="00000500000000000000" pitchFamily="2" charset="-34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12804E4C-CE20-4B75-A6EA-2ABF301D1E28}"/>
                </a:ext>
              </a:extLst>
            </p:cNvPr>
            <p:cNvSpPr/>
            <p:nvPr/>
          </p:nvSpPr>
          <p:spPr>
            <a:xfrm>
              <a:off x="6832245" y="2070675"/>
              <a:ext cx="1046226" cy="2612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=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97B9A778-2C2E-4370-9FA3-B898C7916519}"/>
              </a:ext>
            </a:extLst>
          </p:cNvPr>
          <p:cNvGrpSpPr/>
          <p:nvPr/>
        </p:nvGrpSpPr>
        <p:grpSpPr>
          <a:xfrm>
            <a:off x="8951517" y="2883218"/>
            <a:ext cx="2289419" cy="3295176"/>
            <a:chOff x="8939486" y="2096075"/>
            <a:chExt cx="2289419" cy="3295176"/>
          </a:xfrm>
        </p:grpSpPr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F3984A0E-E742-419D-A3EE-69AC4F85A24B}"/>
                </a:ext>
              </a:extLst>
            </p:cNvPr>
            <p:cNvSpPr/>
            <p:nvPr/>
          </p:nvSpPr>
          <p:spPr>
            <a:xfrm>
              <a:off x="8939486" y="4201959"/>
              <a:ext cx="2289419" cy="11892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สัญลักษณ์แสดงการ 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>
                <a:lnSpc>
                  <a:spcPct val="130000"/>
                </a:lnSpc>
              </a:pPr>
              <a:r>
                <a:rPr lang="th-TH" sz="3400" b="1" dirty="0">
                  <a:solidFill>
                    <a:srgbClr val="E05337"/>
                  </a:solidFill>
                  <a:latin typeface="Mali" panose="00000500000000000000" pitchFamily="2" charset="-34"/>
                  <a:cs typeface="Mali" panose="00000500000000000000" pitchFamily="2" charset="-34"/>
                </a:rPr>
                <a:t>ไม่เท่ากัน</a:t>
              </a:r>
              <a:endParaRPr lang="en-US" sz="3400" dirty="0">
                <a:solidFill>
                  <a:srgbClr val="E05337"/>
                </a:solidFill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5263D5EF-0FA9-4233-949B-3D883D31148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36203" y="2580713"/>
              <a:ext cx="1495985" cy="1495985"/>
            </a:xfrm>
            <a:prstGeom prst="ellipse">
              <a:avLst/>
            </a:prstGeom>
            <a:solidFill>
              <a:srgbClr val="E05337"/>
            </a:solidFill>
            <a:ln w="101600">
              <a:solidFill>
                <a:srgbClr val="F5CA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800" b="1" dirty="0">
                <a:solidFill>
                  <a:schemeClr val="tx1"/>
                </a:solidFill>
                <a:latin typeface="Sarabun" panose="00000500000000000000" pitchFamily="2" charset="-34"/>
                <a:cs typeface="Sarabun" panose="00000500000000000000" pitchFamily="2" charset="-34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8C98E3F5-F150-4D79-B8B7-41D81EC6903F}"/>
                </a:ext>
              </a:extLst>
            </p:cNvPr>
            <p:cNvSpPr/>
            <p:nvPr/>
          </p:nvSpPr>
          <p:spPr>
            <a:xfrm>
              <a:off x="9581392" y="2096075"/>
              <a:ext cx="1046226" cy="2612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≠</a:t>
              </a:r>
            </a:p>
          </p:txBody>
        </p:sp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AC2A8D49-7391-4E33-AF23-677C412DAC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282558D6-E76F-4247-8818-7F697FC09B5E}"/>
              </a:ext>
            </a:extLst>
          </p:cNvPr>
          <p:cNvGrpSpPr/>
          <p:nvPr/>
        </p:nvGrpSpPr>
        <p:grpSpPr>
          <a:xfrm>
            <a:off x="2409441" y="232413"/>
            <a:ext cx="7390716" cy="1946563"/>
            <a:chOff x="2409441" y="232413"/>
            <a:chExt cx="7390716" cy="1946563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A850801-2D81-4839-A883-FC79517D89C3}"/>
                </a:ext>
              </a:extLst>
            </p:cNvPr>
            <p:cNvGrpSpPr/>
            <p:nvPr/>
          </p:nvGrpSpPr>
          <p:grpSpPr>
            <a:xfrm>
              <a:off x="4359333" y="505812"/>
              <a:ext cx="5372484" cy="1444666"/>
              <a:chOff x="4410075" y="687003"/>
              <a:chExt cx="5777513" cy="1444666"/>
            </a:xfrm>
          </p:grpSpPr>
          <p:grpSp>
            <p:nvGrpSpPr>
              <p:cNvPr id="2" name="Graphic 32">
                <a:extLst>
                  <a:ext uri="{FF2B5EF4-FFF2-40B4-BE49-F238E27FC236}">
                    <a16:creationId xmlns:a16="http://schemas.microsoft.com/office/drawing/2014/main" id="{7FA77C2D-1AA7-4B42-B9E3-DF9F5FE48257}"/>
                  </a:ext>
                </a:extLst>
              </p:cNvPr>
              <p:cNvGrpSpPr/>
              <p:nvPr/>
            </p:nvGrpSpPr>
            <p:grpSpPr>
              <a:xfrm>
                <a:off x="4410075" y="687003"/>
                <a:ext cx="5777513" cy="1444666"/>
                <a:chOff x="4410075" y="687003"/>
                <a:chExt cx="5777513" cy="1444666"/>
              </a:xfrm>
            </p:grpSpPr>
            <p:sp>
              <p:nvSpPr>
                <p:cNvPr id="3" name="Freeform: Shape 2">
                  <a:extLst>
                    <a:ext uri="{FF2B5EF4-FFF2-40B4-BE49-F238E27FC236}">
                      <a16:creationId xmlns:a16="http://schemas.microsoft.com/office/drawing/2014/main" id="{6F9C3EF4-035E-4455-8CDC-370C35B7E918}"/>
                    </a:ext>
                  </a:extLst>
                </p:cNvPr>
                <p:cNvSpPr/>
                <p:nvPr/>
              </p:nvSpPr>
              <p:spPr>
                <a:xfrm>
                  <a:off x="4663851" y="742943"/>
                  <a:ext cx="5523737" cy="1388726"/>
                </a:xfrm>
                <a:custGeom>
                  <a:avLst/>
                  <a:gdLst>
                    <a:gd name="connsiteX0" fmla="*/ 3223135 w 5523737"/>
                    <a:gd name="connsiteY0" fmla="*/ 1377422 h 1388725"/>
                    <a:gd name="connsiteX1" fmla="*/ 1709769 w 5523737"/>
                    <a:gd name="connsiteY1" fmla="*/ 1365225 h 1388725"/>
                    <a:gd name="connsiteX2" fmla="*/ 924236 w 5523737"/>
                    <a:gd name="connsiteY2" fmla="*/ 1357803 h 1388725"/>
                    <a:gd name="connsiteX3" fmla="*/ 325487 w 5523737"/>
                    <a:gd name="connsiteY3" fmla="*/ 1262870 h 1388725"/>
                    <a:gd name="connsiteX4" fmla="*/ 67220 w 5523737"/>
                    <a:gd name="connsiteY4" fmla="*/ 1000041 h 1388725"/>
                    <a:gd name="connsiteX5" fmla="*/ 9029 w 5523737"/>
                    <a:gd name="connsiteY5" fmla="*/ 684308 h 1388725"/>
                    <a:gd name="connsiteX6" fmla="*/ 412331 w 5523737"/>
                    <a:gd name="connsiteY6" fmla="*/ 215154 h 1388725"/>
                    <a:gd name="connsiteX7" fmla="*/ 997000 w 5523737"/>
                    <a:gd name="connsiteY7" fmla="*/ 91344 h 1388725"/>
                    <a:gd name="connsiteX8" fmla="*/ 1715381 w 5523737"/>
                    <a:gd name="connsiteY8" fmla="*/ 37044 h 1388725"/>
                    <a:gd name="connsiteX9" fmla="*/ 3350545 w 5523737"/>
                    <a:gd name="connsiteY9" fmla="*/ 11180 h 1388725"/>
                    <a:gd name="connsiteX10" fmla="*/ 4225088 w 5523737"/>
                    <a:gd name="connsiteY10" fmla="*/ 43878 h 1388725"/>
                    <a:gd name="connsiteX11" fmla="*/ 4840182 w 5523737"/>
                    <a:gd name="connsiteY11" fmla="*/ 117649 h 1388725"/>
                    <a:gd name="connsiteX12" fmla="*/ 5305122 w 5523737"/>
                    <a:gd name="connsiteY12" fmla="*/ 312732 h 1388725"/>
                    <a:gd name="connsiteX13" fmla="*/ 5490624 w 5523737"/>
                    <a:gd name="connsiteY13" fmla="*/ 527654 h 1388725"/>
                    <a:gd name="connsiteX14" fmla="*/ 5524298 w 5523737"/>
                    <a:gd name="connsiteY14" fmla="*/ 851543 h 1388725"/>
                    <a:gd name="connsiteX15" fmla="*/ 5393934 w 5523737"/>
                    <a:gd name="connsiteY15" fmla="*/ 1147805 h 1388725"/>
                    <a:gd name="connsiteX16" fmla="*/ 4364412 w 5523737"/>
                    <a:gd name="connsiteY16" fmla="*/ 1388517 h 1388725"/>
                    <a:gd name="connsiteX17" fmla="*/ 3223135 w 5523737"/>
                    <a:gd name="connsiteY17" fmla="*/ 1377495 h 1388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23737" h="1388725">
                      <a:moveTo>
                        <a:pt x="3223135" y="1377422"/>
                      </a:moveTo>
                      <a:cubicBezTo>
                        <a:pt x="2683857" y="1373675"/>
                        <a:pt x="2253970" y="1369927"/>
                        <a:pt x="1709769" y="1365225"/>
                      </a:cubicBezTo>
                      <a:cubicBezTo>
                        <a:pt x="1448154" y="1362947"/>
                        <a:pt x="1185654" y="1363829"/>
                        <a:pt x="924236" y="1357803"/>
                      </a:cubicBezTo>
                      <a:cubicBezTo>
                        <a:pt x="712148" y="1352954"/>
                        <a:pt x="490411" y="1336054"/>
                        <a:pt x="325487" y="1262870"/>
                      </a:cubicBezTo>
                      <a:cubicBezTo>
                        <a:pt x="173756" y="1195491"/>
                        <a:pt x="103947" y="1097546"/>
                        <a:pt x="67220" y="1000041"/>
                      </a:cubicBezTo>
                      <a:cubicBezTo>
                        <a:pt x="28426" y="896879"/>
                        <a:pt x="15429" y="789161"/>
                        <a:pt x="9029" y="684308"/>
                      </a:cubicBezTo>
                      <a:cubicBezTo>
                        <a:pt x="-3574" y="477763"/>
                        <a:pt x="63971" y="347928"/>
                        <a:pt x="412331" y="215154"/>
                      </a:cubicBezTo>
                      <a:cubicBezTo>
                        <a:pt x="582572" y="150200"/>
                        <a:pt x="790623" y="114637"/>
                        <a:pt x="997000" y="91344"/>
                      </a:cubicBezTo>
                      <a:cubicBezTo>
                        <a:pt x="1233014" y="64745"/>
                        <a:pt x="1475232" y="50123"/>
                        <a:pt x="1715381" y="37044"/>
                      </a:cubicBezTo>
                      <a:cubicBezTo>
                        <a:pt x="2258007" y="7433"/>
                        <a:pt x="2805261" y="-1237"/>
                        <a:pt x="3350545" y="11180"/>
                      </a:cubicBezTo>
                      <a:cubicBezTo>
                        <a:pt x="3609895" y="17058"/>
                        <a:pt x="3967510" y="27639"/>
                        <a:pt x="4225088" y="43878"/>
                      </a:cubicBezTo>
                      <a:cubicBezTo>
                        <a:pt x="4434025" y="57030"/>
                        <a:pt x="4645227" y="76208"/>
                        <a:pt x="4840182" y="117649"/>
                      </a:cubicBezTo>
                      <a:cubicBezTo>
                        <a:pt x="5030313" y="158062"/>
                        <a:pt x="5197404" y="223237"/>
                        <a:pt x="5305122" y="312732"/>
                      </a:cubicBezTo>
                      <a:cubicBezTo>
                        <a:pt x="5416384" y="405093"/>
                        <a:pt x="5465123" y="421552"/>
                        <a:pt x="5490624" y="527654"/>
                      </a:cubicBezTo>
                      <a:cubicBezTo>
                        <a:pt x="5516323" y="634343"/>
                        <a:pt x="5529320" y="744045"/>
                        <a:pt x="5524298" y="851543"/>
                      </a:cubicBezTo>
                      <a:cubicBezTo>
                        <a:pt x="5519474" y="952060"/>
                        <a:pt x="5492495" y="1058603"/>
                        <a:pt x="5393934" y="1147805"/>
                      </a:cubicBezTo>
                      <a:cubicBezTo>
                        <a:pt x="5182733" y="1339140"/>
                        <a:pt x="4761412" y="1385798"/>
                        <a:pt x="4364412" y="1388517"/>
                      </a:cubicBezTo>
                      <a:cubicBezTo>
                        <a:pt x="4276387" y="1389105"/>
                        <a:pt x="3310373" y="1381096"/>
                        <a:pt x="3223135" y="1377495"/>
                      </a:cubicBezTo>
                    </a:path>
                  </a:pathLst>
                </a:custGeom>
                <a:solidFill>
                  <a:srgbClr val="F4F4F4"/>
                </a:solidFill>
                <a:ln w="98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" name="Freeform: Shape 3">
                  <a:extLst>
                    <a:ext uri="{FF2B5EF4-FFF2-40B4-BE49-F238E27FC236}">
                      <a16:creationId xmlns:a16="http://schemas.microsoft.com/office/drawing/2014/main" id="{615A984A-261E-4709-A15E-11B6606C38D1}"/>
                    </a:ext>
                  </a:extLst>
                </p:cNvPr>
                <p:cNvSpPr/>
                <p:nvPr/>
              </p:nvSpPr>
              <p:spPr>
                <a:xfrm>
                  <a:off x="4663851" y="687003"/>
                  <a:ext cx="5523737" cy="1388726"/>
                </a:xfrm>
                <a:custGeom>
                  <a:avLst/>
                  <a:gdLst>
                    <a:gd name="connsiteX0" fmla="*/ 3223135 w 5523737"/>
                    <a:gd name="connsiteY0" fmla="*/ 1377519 h 1388725"/>
                    <a:gd name="connsiteX1" fmla="*/ 1709769 w 5523737"/>
                    <a:gd name="connsiteY1" fmla="*/ 1365322 h 1388725"/>
                    <a:gd name="connsiteX2" fmla="*/ 924236 w 5523737"/>
                    <a:gd name="connsiteY2" fmla="*/ 1357901 h 1388725"/>
                    <a:gd name="connsiteX3" fmla="*/ 325487 w 5523737"/>
                    <a:gd name="connsiteY3" fmla="*/ 1262968 h 1388725"/>
                    <a:gd name="connsiteX4" fmla="*/ 67220 w 5523737"/>
                    <a:gd name="connsiteY4" fmla="*/ 1000139 h 1388725"/>
                    <a:gd name="connsiteX5" fmla="*/ 9029 w 5523737"/>
                    <a:gd name="connsiteY5" fmla="*/ 684406 h 1388725"/>
                    <a:gd name="connsiteX6" fmla="*/ 412331 w 5523737"/>
                    <a:gd name="connsiteY6" fmla="*/ 215251 h 1388725"/>
                    <a:gd name="connsiteX7" fmla="*/ 997000 w 5523737"/>
                    <a:gd name="connsiteY7" fmla="*/ 91442 h 1388725"/>
                    <a:gd name="connsiteX8" fmla="*/ 1715381 w 5523737"/>
                    <a:gd name="connsiteY8" fmla="*/ 37142 h 1388725"/>
                    <a:gd name="connsiteX9" fmla="*/ 3350545 w 5523737"/>
                    <a:gd name="connsiteY9" fmla="*/ 11131 h 1388725"/>
                    <a:gd name="connsiteX10" fmla="*/ 4225088 w 5523737"/>
                    <a:gd name="connsiteY10" fmla="*/ 43828 h 1388725"/>
                    <a:gd name="connsiteX11" fmla="*/ 4840182 w 5523737"/>
                    <a:gd name="connsiteY11" fmla="*/ 117600 h 1388725"/>
                    <a:gd name="connsiteX12" fmla="*/ 5305122 w 5523737"/>
                    <a:gd name="connsiteY12" fmla="*/ 312683 h 1388725"/>
                    <a:gd name="connsiteX13" fmla="*/ 5490624 w 5523737"/>
                    <a:gd name="connsiteY13" fmla="*/ 618349 h 1388725"/>
                    <a:gd name="connsiteX14" fmla="*/ 5524298 w 5523737"/>
                    <a:gd name="connsiteY14" fmla="*/ 851494 h 1388725"/>
                    <a:gd name="connsiteX15" fmla="*/ 5393934 w 5523737"/>
                    <a:gd name="connsiteY15" fmla="*/ 1147755 h 1388725"/>
                    <a:gd name="connsiteX16" fmla="*/ 4364412 w 5523737"/>
                    <a:gd name="connsiteY16" fmla="*/ 1388468 h 1388725"/>
                    <a:gd name="connsiteX17" fmla="*/ 3223135 w 5523737"/>
                    <a:gd name="connsiteY17" fmla="*/ 1377446 h 1388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23737" h="1388725">
                      <a:moveTo>
                        <a:pt x="3223135" y="1377519"/>
                      </a:moveTo>
                      <a:cubicBezTo>
                        <a:pt x="2683857" y="1373772"/>
                        <a:pt x="2253970" y="1370025"/>
                        <a:pt x="1709769" y="1365322"/>
                      </a:cubicBezTo>
                      <a:cubicBezTo>
                        <a:pt x="1448154" y="1363044"/>
                        <a:pt x="1185654" y="1363926"/>
                        <a:pt x="924236" y="1357901"/>
                      </a:cubicBezTo>
                      <a:cubicBezTo>
                        <a:pt x="712148" y="1353051"/>
                        <a:pt x="490411" y="1336152"/>
                        <a:pt x="325487" y="1262968"/>
                      </a:cubicBezTo>
                      <a:cubicBezTo>
                        <a:pt x="173756" y="1195589"/>
                        <a:pt x="103947" y="1097643"/>
                        <a:pt x="67220" y="1000139"/>
                      </a:cubicBezTo>
                      <a:cubicBezTo>
                        <a:pt x="28426" y="896976"/>
                        <a:pt x="15429" y="789258"/>
                        <a:pt x="9029" y="684406"/>
                      </a:cubicBezTo>
                      <a:cubicBezTo>
                        <a:pt x="-3574" y="477860"/>
                        <a:pt x="63971" y="348025"/>
                        <a:pt x="412331" y="215251"/>
                      </a:cubicBezTo>
                      <a:cubicBezTo>
                        <a:pt x="582572" y="150297"/>
                        <a:pt x="790623" y="114734"/>
                        <a:pt x="997000" y="91442"/>
                      </a:cubicBezTo>
                      <a:cubicBezTo>
                        <a:pt x="1233014" y="64843"/>
                        <a:pt x="1475232" y="50221"/>
                        <a:pt x="1715381" y="37142"/>
                      </a:cubicBezTo>
                      <a:cubicBezTo>
                        <a:pt x="2258106" y="7457"/>
                        <a:pt x="2805261" y="-1213"/>
                        <a:pt x="3350545" y="11131"/>
                      </a:cubicBezTo>
                      <a:cubicBezTo>
                        <a:pt x="3609895" y="17009"/>
                        <a:pt x="3967510" y="27590"/>
                        <a:pt x="4225088" y="43828"/>
                      </a:cubicBezTo>
                      <a:cubicBezTo>
                        <a:pt x="4434025" y="56981"/>
                        <a:pt x="4645227" y="76158"/>
                        <a:pt x="4840182" y="117600"/>
                      </a:cubicBezTo>
                      <a:cubicBezTo>
                        <a:pt x="5030313" y="158012"/>
                        <a:pt x="5197404" y="223187"/>
                        <a:pt x="5305122" y="312683"/>
                      </a:cubicBezTo>
                      <a:cubicBezTo>
                        <a:pt x="5416384" y="405044"/>
                        <a:pt x="5465123" y="512174"/>
                        <a:pt x="5490624" y="618349"/>
                      </a:cubicBezTo>
                      <a:cubicBezTo>
                        <a:pt x="5516323" y="725039"/>
                        <a:pt x="5529320" y="744069"/>
                        <a:pt x="5524298" y="851494"/>
                      </a:cubicBezTo>
                      <a:cubicBezTo>
                        <a:pt x="5519474" y="952011"/>
                        <a:pt x="5492495" y="1058553"/>
                        <a:pt x="5393934" y="1147755"/>
                      </a:cubicBezTo>
                      <a:cubicBezTo>
                        <a:pt x="5182733" y="1339091"/>
                        <a:pt x="4761412" y="1385749"/>
                        <a:pt x="4364412" y="1388468"/>
                      </a:cubicBezTo>
                      <a:cubicBezTo>
                        <a:pt x="4276387" y="1389055"/>
                        <a:pt x="3310373" y="1381046"/>
                        <a:pt x="3223135" y="1377446"/>
                      </a:cubicBezTo>
                    </a:path>
                  </a:pathLst>
                </a:custGeom>
                <a:solidFill>
                  <a:srgbClr val="549B46"/>
                </a:solidFill>
                <a:ln w="98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" name="Freeform: Shape 4">
                  <a:extLst>
                    <a:ext uri="{FF2B5EF4-FFF2-40B4-BE49-F238E27FC236}">
                      <a16:creationId xmlns:a16="http://schemas.microsoft.com/office/drawing/2014/main" id="{E4C2C962-A6D8-4281-B886-CB4B077D07A6}"/>
                    </a:ext>
                  </a:extLst>
                </p:cNvPr>
                <p:cNvSpPr/>
                <p:nvPr/>
              </p:nvSpPr>
              <p:spPr>
                <a:xfrm rot="781740">
                  <a:off x="4410075" y="1381139"/>
                  <a:ext cx="485775" cy="257161"/>
                </a:xfrm>
                <a:custGeom>
                  <a:avLst/>
                  <a:gdLst>
                    <a:gd name="connsiteX0" fmla="*/ 541019 w 807391"/>
                    <a:gd name="connsiteY0" fmla="*/ 5692 h 308605"/>
                    <a:gd name="connsiteX1" fmla="*/ 49101 w 807391"/>
                    <a:gd name="connsiteY1" fmla="*/ 124138 h 308605"/>
                    <a:gd name="connsiteX2" fmla="*/ 20449 w 807391"/>
                    <a:gd name="connsiteY2" fmla="*/ 169400 h 308605"/>
                    <a:gd name="connsiteX3" fmla="*/ 392242 w 807391"/>
                    <a:gd name="connsiteY3" fmla="*/ 286377 h 308605"/>
                    <a:gd name="connsiteX4" fmla="*/ 604330 w 807391"/>
                    <a:gd name="connsiteY4" fmla="*/ 298647 h 308605"/>
                    <a:gd name="connsiteX5" fmla="*/ 805686 w 807391"/>
                    <a:gd name="connsiteY5" fmla="*/ 301954 h 308605"/>
                    <a:gd name="connsiteX6" fmla="*/ 805686 w 807391"/>
                    <a:gd name="connsiteY6" fmla="*/ 302027 h 308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7391" h="308605">
                      <a:moveTo>
                        <a:pt x="541019" y="5692"/>
                      </a:moveTo>
                      <a:cubicBezTo>
                        <a:pt x="411049" y="98348"/>
                        <a:pt x="233324" y="141773"/>
                        <a:pt x="49101" y="124138"/>
                      </a:cubicBezTo>
                      <a:cubicBezTo>
                        <a:pt x="12965" y="120685"/>
                        <a:pt x="-7022" y="151766"/>
                        <a:pt x="20449" y="169400"/>
                      </a:cubicBezTo>
                      <a:cubicBezTo>
                        <a:pt x="123440" y="235310"/>
                        <a:pt x="256758" y="273959"/>
                        <a:pt x="392242" y="286377"/>
                      </a:cubicBezTo>
                      <a:cubicBezTo>
                        <a:pt x="462840" y="292843"/>
                        <a:pt x="533437" y="297031"/>
                        <a:pt x="604330" y="298647"/>
                      </a:cubicBezTo>
                      <a:cubicBezTo>
                        <a:pt x="669709" y="300190"/>
                        <a:pt x="739421" y="304966"/>
                        <a:pt x="805686" y="301954"/>
                      </a:cubicBezTo>
                      <a:cubicBezTo>
                        <a:pt x="805686" y="301954"/>
                        <a:pt x="805686" y="301954"/>
                        <a:pt x="805686" y="302027"/>
                      </a:cubicBezTo>
                    </a:path>
                  </a:pathLst>
                </a:custGeom>
                <a:solidFill>
                  <a:srgbClr val="549B46"/>
                </a:solidFill>
                <a:ln w="98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5F2C0B1A-E34A-49E4-BA1D-7C3D3CA9127C}"/>
                  </a:ext>
                </a:extLst>
              </p:cNvPr>
              <p:cNvGrpSpPr/>
              <p:nvPr/>
            </p:nvGrpSpPr>
            <p:grpSpPr>
              <a:xfrm rot="565869">
                <a:off x="9492026" y="942822"/>
                <a:ext cx="468000" cy="233261"/>
                <a:chOff x="9526052" y="932220"/>
                <a:chExt cx="414165" cy="209901"/>
              </a:xfrm>
            </p:grpSpPr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CB379900-3397-4CF0-87EE-34E5D8ECBDF3}"/>
                    </a:ext>
                  </a:extLst>
                </p:cNvPr>
                <p:cNvSpPr/>
                <p:nvPr/>
              </p:nvSpPr>
              <p:spPr>
                <a:xfrm flipH="1">
                  <a:off x="9625306" y="934635"/>
                  <a:ext cx="314911" cy="207486"/>
                </a:xfrm>
                <a:custGeom>
                  <a:avLst/>
                  <a:gdLst>
                    <a:gd name="connsiteX0" fmla="*/ 81164 w 377268"/>
                    <a:gd name="connsiteY0" fmla="*/ 220821 h 248570"/>
                    <a:gd name="connsiteX1" fmla="*/ 335365 w 377268"/>
                    <a:gd name="connsiteY1" fmla="*/ 79571 h 248570"/>
                    <a:gd name="connsiteX2" fmla="*/ 335365 w 377268"/>
                    <a:gd name="connsiteY2" fmla="*/ 5000 h 248570"/>
                    <a:gd name="connsiteX3" fmla="*/ 5841 w 377268"/>
                    <a:gd name="connsiteY3" fmla="*/ 200998 h 248570"/>
                    <a:gd name="connsiteX4" fmla="*/ 81099 w 377268"/>
                    <a:gd name="connsiteY4" fmla="*/ 220821 h 248570"/>
                    <a:gd name="connsiteX5" fmla="*/ 81099 w 377268"/>
                    <a:gd name="connsiteY5" fmla="*/ 220821 h 24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7268" h="248570">
                      <a:moveTo>
                        <a:pt x="81164" y="220821"/>
                      </a:moveTo>
                      <a:cubicBezTo>
                        <a:pt x="103280" y="120274"/>
                        <a:pt x="244821" y="90384"/>
                        <a:pt x="335365" y="79571"/>
                      </a:cubicBezTo>
                      <a:cubicBezTo>
                        <a:pt x="384540" y="73729"/>
                        <a:pt x="385191" y="-966"/>
                        <a:pt x="335365" y="5000"/>
                      </a:cubicBezTo>
                      <a:cubicBezTo>
                        <a:pt x="209826" y="19976"/>
                        <a:pt x="36152" y="63227"/>
                        <a:pt x="5841" y="200998"/>
                      </a:cubicBezTo>
                      <a:cubicBezTo>
                        <a:pt x="-4436" y="247791"/>
                        <a:pt x="70757" y="267863"/>
                        <a:pt x="81099" y="220821"/>
                      </a:cubicBezTo>
                      <a:lnTo>
                        <a:pt x="81099" y="220821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D8D3FD9F-324E-43CF-A7A0-4F718FFC8D07}"/>
                    </a:ext>
                  </a:extLst>
                </p:cNvPr>
                <p:cNvSpPr/>
                <p:nvPr/>
              </p:nvSpPr>
              <p:spPr>
                <a:xfrm flipH="1">
                  <a:off x="9526052" y="932220"/>
                  <a:ext cx="70583" cy="67433"/>
                </a:xfrm>
                <a:custGeom>
                  <a:avLst/>
                  <a:gdLst>
                    <a:gd name="connsiteX0" fmla="*/ 42589 w 84560"/>
                    <a:gd name="connsiteY0" fmla="*/ 79232 h 80785"/>
                    <a:gd name="connsiteX1" fmla="*/ 42589 w 84560"/>
                    <a:gd name="connsiteY1" fmla="*/ 4661 h 80785"/>
                    <a:gd name="connsiteX2" fmla="*/ 42589 w 84560"/>
                    <a:gd name="connsiteY2" fmla="*/ 79232 h 80785"/>
                    <a:gd name="connsiteX3" fmla="*/ 42589 w 84560"/>
                    <a:gd name="connsiteY3" fmla="*/ 79232 h 80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560" h="80785">
                      <a:moveTo>
                        <a:pt x="42589" y="79232"/>
                      </a:moveTo>
                      <a:cubicBezTo>
                        <a:pt x="92805" y="79232"/>
                        <a:pt x="92870" y="4661"/>
                        <a:pt x="42589" y="4661"/>
                      </a:cubicBezTo>
                      <a:cubicBezTo>
                        <a:pt x="-7692" y="4661"/>
                        <a:pt x="-7692" y="79232"/>
                        <a:pt x="42589" y="79232"/>
                      </a:cubicBezTo>
                      <a:lnTo>
                        <a:pt x="42589" y="79232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960BE5D-4D9D-4ED5-AD08-40612381510C}"/>
                </a:ext>
              </a:extLst>
            </p:cNvPr>
            <p:cNvSpPr/>
            <p:nvPr/>
          </p:nvSpPr>
          <p:spPr>
            <a:xfrm>
              <a:off x="4551995" y="707840"/>
              <a:ext cx="5248162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มาทำความรู้จักเครื่องหมาย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แสดงการเปรียบเทียบจำนวนกันครับ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32" name="รูปภาพ 31">
              <a:extLst>
                <a:ext uri="{FF2B5EF4-FFF2-40B4-BE49-F238E27FC236}">
                  <a16:creationId xmlns:a16="http://schemas.microsoft.com/office/drawing/2014/main" id="{274153AC-40ED-40A4-B00D-A3B336974F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409441" y="232413"/>
              <a:ext cx="1949892" cy="1946563"/>
            </a:xfrm>
            <a:prstGeom prst="rect">
              <a:avLst/>
            </a:prstGeom>
          </p:spPr>
        </p:pic>
      </p:grpSp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1400463-DB69-4A81-93C2-C36DF0176F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28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BBC7E86-A804-409C-B6ED-8EAAF86A4339}"/>
              </a:ext>
            </a:extLst>
          </p:cNvPr>
          <p:cNvGrpSpPr/>
          <p:nvPr/>
        </p:nvGrpSpPr>
        <p:grpSpPr>
          <a:xfrm>
            <a:off x="570918" y="2627522"/>
            <a:ext cx="10765341" cy="3492195"/>
            <a:chOff x="570918" y="2627522"/>
            <a:chExt cx="10765341" cy="3492195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61917B5E-1C18-4FCA-8C77-5048230026EC}"/>
                </a:ext>
              </a:extLst>
            </p:cNvPr>
            <p:cNvSpPr/>
            <p:nvPr/>
          </p:nvSpPr>
          <p:spPr>
            <a:xfrm>
              <a:off x="1102829" y="2935566"/>
              <a:ext cx="10233430" cy="3184151"/>
            </a:xfrm>
            <a:prstGeom prst="roundRect">
              <a:avLst>
                <a:gd name="adj" fmla="val 8591"/>
              </a:avLst>
            </a:prstGeom>
            <a:solidFill>
              <a:schemeClr val="bg1"/>
            </a:solidFill>
            <a:ln>
              <a:solidFill>
                <a:srgbClr val="D5E6F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3A08EBD7-E8F0-4144-9E4A-B9D2B0CD0E64}"/>
                </a:ext>
              </a:extLst>
            </p:cNvPr>
            <p:cNvSpPr/>
            <p:nvPr/>
          </p:nvSpPr>
          <p:spPr>
            <a:xfrm>
              <a:off x="642094" y="2732581"/>
              <a:ext cx="4836290" cy="554388"/>
            </a:xfrm>
            <a:prstGeom prst="roundRect">
              <a:avLst>
                <a:gd name="adj" fmla="val 50000"/>
              </a:avLst>
            </a:prstGeom>
            <a:solidFill>
              <a:srgbClr val="D5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8E725CD8-A57E-4ABA-8F60-03103516A981}"/>
                </a:ext>
              </a:extLst>
            </p:cNvPr>
            <p:cNvSpPr/>
            <p:nvPr/>
          </p:nvSpPr>
          <p:spPr>
            <a:xfrm>
              <a:off x="570918" y="2673824"/>
              <a:ext cx="1527494" cy="66626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1857C08C-53CB-447B-A9A3-F42333506205}"/>
                </a:ext>
              </a:extLst>
            </p:cNvPr>
            <p:cNvSpPr/>
            <p:nvPr/>
          </p:nvSpPr>
          <p:spPr>
            <a:xfrm>
              <a:off x="642093" y="2732581"/>
              <a:ext cx="1385144" cy="554388"/>
            </a:xfrm>
            <a:prstGeom prst="roundRect">
              <a:avLst>
                <a:gd name="adj" fmla="val 50000"/>
              </a:avLst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232A64B-A0CC-412D-8A12-22FF2F26F953}"/>
                </a:ext>
              </a:extLst>
            </p:cNvPr>
            <p:cNvSpPr/>
            <p:nvPr/>
          </p:nvSpPr>
          <p:spPr>
            <a:xfrm>
              <a:off x="772541" y="2627522"/>
              <a:ext cx="584693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</a:t>
              </a:r>
              <a:r>
                <a:rPr lang="en-US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</a:t>
              </a:r>
              <a:r>
                <a:rPr lang="th-TH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840</a:t>
              </a:r>
              <a:r>
                <a:rPr lang="en-US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 </a:t>
              </a:r>
              <a:r>
                <a:rPr lang="th-TH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 1</a:t>
              </a:r>
              <a:r>
                <a:rPr lang="en-US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00,000</a:t>
              </a: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F9CD3D09-A816-434E-BD78-8D0CF3BDD1F1}"/>
              </a:ext>
            </a:extLst>
          </p:cNvPr>
          <p:cNvSpPr/>
          <p:nvPr/>
        </p:nvSpPr>
        <p:spPr>
          <a:xfrm>
            <a:off x="2586037" y="4537824"/>
            <a:ext cx="3960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th-TH" sz="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 </a:t>
            </a:r>
            <a:r>
              <a:rPr lang="th-TH" sz="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2 0 0 </a:t>
            </a:r>
            <a:r>
              <a: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 0</a:t>
            </a:r>
            <a:r>
              <a:rPr lang="th-TH" sz="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</a:t>
            </a:r>
            <a:r>
              <a:rPr lang="th-TH" sz="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B3AB64C-7744-4A61-B7C3-C703C2AA0775}"/>
              </a:ext>
            </a:extLst>
          </p:cNvPr>
          <p:cNvSpPr/>
          <p:nvPr/>
        </p:nvSpPr>
        <p:spPr>
          <a:xfrm>
            <a:off x="2586037" y="3622688"/>
            <a:ext cx="3960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th-TH" sz="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8 4 0 </a:t>
            </a:r>
            <a:r>
              <a: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r>
              <a:rPr lang="th-TH" sz="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</a:t>
            </a:r>
            <a:r>
              <a:rPr lang="th-TH" sz="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</a:t>
            </a:r>
            <a:r>
              <a:rPr lang="th-TH" sz="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9A5A8E95-0934-4C94-8B70-FEFAE0DD7F33}"/>
              </a:ext>
            </a:extLst>
          </p:cNvPr>
          <p:cNvSpPr/>
          <p:nvPr/>
        </p:nvSpPr>
        <p:spPr>
          <a:xfrm>
            <a:off x="6926961" y="4574421"/>
            <a:ext cx="2675971" cy="715089"/>
          </a:xfrm>
          <a:prstGeom prst="roundRect">
            <a:avLst>
              <a:gd name="adj" fmla="val 23327"/>
            </a:avLst>
          </a:prstGeom>
          <a:solidFill>
            <a:srgbClr val="FAC07A"/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th-TH" sz="3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มีจำนวน 7 หลัก</a:t>
            </a:r>
            <a:endParaRPr lang="en-US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1FA0612A-C6F6-4F72-9F6D-B76266BDB010}"/>
              </a:ext>
            </a:extLst>
          </p:cNvPr>
          <p:cNvSpPr/>
          <p:nvPr/>
        </p:nvSpPr>
        <p:spPr>
          <a:xfrm>
            <a:off x="6926960" y="3659419"/>
            <a:ext cx="2675972" cy="715089"/>
          </a:xfrm>
          <a:prstGeom prst="roundRect">
            <a:avLst>
              <a:gd name="adj" fmla="val 23327"/>
            </a:avLst>
          </a:prstGeom>
          <a:solidFill>
            <a:srgbClr val="D5F6FF"/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th-TH" sz="3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มีจำนวน 6 หลัก</a:t>
            </a:r>
            <a:endParaRPr lang="en-US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0661FBB-E233-4AF5-9AFB-6CB2B28F6A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A97C112-B973-4544-83E2-64473B2267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709" y="125889"/>
            <a:ext cx="9327688" cy="1091279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A53156EF-0866-40F1-BCD7-BCD7CD06E2EE}"/>
              </a:ext>
            </a:extLst>
          </p:cNvPr>
          <p:cNvGrpSpPr/>
          <p:nvPr/>
        </p:nvGrpSpPr>
        <p:grpSpPr>
          <a:xfrm>
            <a:off x="938725" y="1318543"/>
            <a:ext cx="10958866" cy="989793"/>
            <a:chOff x="938725" y="1318543"/>
            <a:chExt cx="10958866" cy="989793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FCCC174B-DAEE-43AA-A1A7-51E78A19D4B6}"/>
                </a:ext>
              </a:extLst>
            </p:cNvPr>
            <p:cNvSpPr/>
            <p:nvPr/>
          </p:nvSpPr>
          <p:spPr>
            <a:xfrm>
              <a:off x="938725" y="1359481"/>
              <a:ext cx="10958866" cy="948855"/>
            </a:xfrm>
            <a:prstGeom prst="roundRect">
              <a:avLst>
                <a:gd name="adj" fmla="val 50000"/>
              </a:avLst>
            </a:prstGeom>
            <a:solidFill>
              <a:srgbClr val="FFE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D3ECA49-FFB7-49B2-B642-58EC4B102274}"/>
                </a:ext>
              </a:extLst>
            </p:cNvPr>
            <p:cNvSpPr/>
            <p:nvPr/>
          </p:nvSpPr>
          <p:spPr>
            <a:xfrm>
              <a:off x="1159404" y="1540695"/>
              <a:ext cx="523204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th-TH" sz="30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ถ้าจำนวนสองจำนวนมีจำนวนหลัก</a:t>
              </a:r>
              <a:r>
                <a:rPr lang="th-TH" sz="3000" b="1" u="sng" dirty="0">
                  <a:solidFill>
                    <a:schemeClr val="accent2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ไม่เท่ากัน</a:t>
              </a:r>
              <a:endPara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05625E13-4589-4B31-B3FA-64FEF1826390}"/>
                </a:ext>
              </a:extLst>
            </p:cNvPr>
            <p:cNvSpPr/>
            <p:nvPr/>
          </p:nvSpPr>
          <p:spPr>
            <a:xfrm>
              <a:off x="5918743" y="1502441"/>
              <a:ext cx="5696633" cy="65740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F6F38875-21E6-4287-8A82-5ABB739500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21469" y="1318543"/>
              <a:ext cx="5742930" cy="835224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D7876F5-363D-475D-BA4C-1DACE03776C6}"/>
              </a:ext>
            </a:extLst>
          </p:cNvPr>
          <p:cNvGrpSpPr/>
          <p:nvPr/>
        </p:nvGrpSpPr>
        <p:grpSpPr>
          <a:xfrm>
            <a:off x="2596341" y="5606819"/>
            <a:ext cx="7288086" cy="944962"/>
            <a:chOff x="2596341" y="5606819"/>
            <a:chExt cx="7288086" cy="944962"/>
          </a:xfrm>
        </p:grpSpPr>
        <p:sp>
          <p:nvSpPr>
            <p:cNvPr id="42" name="Rectangle: Top Corners Rounded 41">
              <a:extLst>
                <a:ext uri="{FF2B5EF4-FFF2-40B4-BE49-F238E27FC236}">
                  <a16:creationId xmlns:a16="http://schemas.microsoft.com/office/drawing/2014/main" id="{58DE42ED-7BEB-4EF4-9D69-4413AAB9D0B5}"/>
                </a:ext>
              </a:extLst>
            </p:cNvPr>
            <p:cNvSpPr/>
            <p:nvPr/>
          </p:nvSpPr>
          <p:spPr>
            <a:xfrm>
              <a:off x="2596341" y="5828891"/>
              <a:ext cx="7288086" cy="614353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F9B50FF1-47BB-4E23-BE39-F5244C730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53743" y="5606819"/>
              <a:ext cx="6919560" cy="944962"/>
            </a:xfrm>
            <a:prstGeom prst="rect">
              <a:avLst/>
            </a:prstGeom>
          </p:spPr>
        </p:pic>
      </p:grp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6DF8AEF-BF03-4A66-89F6-587E3340E07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77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 animBg="1"/>
      <p:bldP spid="4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EB5D588-94E5-472F-86EB-726793F05645}"/>
              </a:ext>
            </a:extLst>
          </p:cNvPr>
          <p:cNvGrpSpPr/>
          <p:nvPr/>
        </p:nvGrpSpPr>
        <p:grpSpPr>
          <a:xfrm>
            <a:off x="629725" y="4142722"/>
            <a:ext cx="4836290" cy="1270868"/>
            <a:chOff x="629725" y="4142722"/>
            <a:chExt cx="4836290" cy="1270868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6CA9ACD-DABD-4A95-9DE9-2278F8E71D64}"/>
                </a:ext>
              </a:extLst>
            </p:cNvPr>
            <p:cNvSpPr/>
            <p:nvPr/>
          </p:nvSpPr>
          <p:spPr>
            <a:xfrm>
              <a:off x="629725" y="4142722"/>
              <a:ext cx="483629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200</a:t>
              </a:r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b="1" dirty="0">
                  <a:solidFill>
                    <a:srgbClr val="F7931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มากกว่า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840</a:t>
              </a:r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FC1DCBA-8D7E-4BD7-89CC-31BC9BE73728}"/>
                </a:ext>
              </a:extLst>
            </p:cNvPr>
            <p:cNvSpPr/>
            <p:nvPr/>
          </p:nvSpPr>
          <p:spPr>
            <a:xfrm>
              <a:off x="1189737" y="4859592"/>
              <a:ext cx="3735318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0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เขียนแสดงโดยใช้สัญลักษณ์ได้เป็น</a:t>
              </a:r>
              <a:endPara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5CA6BE4-8966-43A1-A96B-DD8BBE704AB3}"/>
              </a:ext>
            </a:extLst>
          </p:cNvPr>
          <p:cNvGrpSpPr/>
          <p:nvPr/>
        </p:nvGrpSpPr>
        <p:grpSpPr>
          <a:xfrm>
            <a:off x="6490163" y="4154841"/>
            <a:ext cx="5053062" cy="1258748"/>
            <a:chOff x="6490163" y="4154841"/>
            <a:chExt cx="5053062" cy="1258748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509CA30-A169-478F-A623-504E1C1E424C}"/>
                </a:ext>
              </a:extLst>
            </p:cNvPr>
            <p:cNvSpPr/>
            <p:nvPr/>
          </p:nvSpPr>
          <p:spPr>
            <a:xfrm>
              <a:off x="6490163" y="4154841"/>
              <a:ext cx="505306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840</a:t>
              </a:r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น้อยกว่า 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200</a:t>
              </a:r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388EDB9-5E8B-48AB-AE0B-1BB4A0DF5CD0}"/>
                </a:ext>
              </a:extLst>
            </p:cNvPr>
            <p:cNvSpPr/>
            <p:nvPr/>
          </p:nvSpPr>
          <p:spPr>
            <a:xfrm>
              <a:off x="7158561" y="4859591"/>
              <a:ext cx="3735318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0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เขียนแสดงโดยใช้สัญลักษณ์ได้เป็น</a:t>
              </a:r>
              <a:endPara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3D488C19-682F-4B5E-A5BC-86572FE08F0B}"/>
              </a:ext>
            </a:extLst>
          </p:cNvPr>
          <p:cNvSpPr/>
          <p:nvPr/>
        </p:nvSpPr>
        <p:spPr>
          <a:xfrm>
            <a:off x="5381115" y="4354678"/>
            <a:ext cx="132138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30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</a:t>
            </a:r>
            <a:endParaRPr lang="en-US" sz="3000" b="1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B72DC46-E781-461C-85BA-4012DD9123DF}"/>
              </a:ext>
            </a:extLst>
          </p:cNvPr>
          <p:cNvGrpSpPr/>
          <p:nvPr/>
        </p:nvGrpSpPr>
        <p:grpSpPr>
          <a:xfrm>
            <a:off x="274134" y="198246"/>
            <a:ext cx="11236936" cy="3631951"/>
            <a:chOff x="274134" y="198246"/>
            <a:chExt cx="11236936" cy="3631951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44A29DDF-C010-4112-83D9-C02F053D6EBE}"/>
                </a:ext>
              </a:extLst>
            </p:cNvPr>
            <p:cNvSpPr/>
            <p:nvPr/>
          </p:nvSpPr>
          <p:spPr>
            <a:xfrm>
              <a:off x="639250" y="544166"/>
              <a:ext cx="10871820" cy="3286031"/>
            </a:xfrm>
            <a:prstGeom prst="roundRect">
              <a:avLst>
                <a:gd name="adj" fmla="val 3043"/>
              </a:avLst>
            </a:prstGeom>
            <a:solidFill>
              <a:schemeClr val="bg1"/>
            </a:solidFill>
            <a:ln>
              <a:solidFill>
                <a:srgbClr val="D5E6F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479CB367-6BA1-4CD0-9C0E-D75E31CCAD9C}"/>
                </a:ext>
              </a:extLst>
            </p:cNvPr>
            <p:cNvGrpSpPr/>
            <p:nvPr/>
          </p:nvGrpSpPr>
          <p:grpSpPr>
            <a:xfrm>
              <a:off x="274134" y="198246"/>
              <a:ext cx="6048556" cy="738664"/>
              <a:chOff x="426534" y="2780928"/>
              <a:chExt cx="6048556" cy="738664"/>
            </a:xfrm>
          </p:grpSpPr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DCEAC629-30FA-4D10-A738-EEB1637A186A}"/>
                  </a:ext>
                </a:extLst>
              </p:cNvPr>
              <p:cNvSpPr/>
              <p:nvPr/>
            </p:nvSpPr>
            <p:spPr>
              <a:xfrm>
                <a:off x="497710" y="2885987"/>
                <a:ext cx="4836290" cy="554388"/>
              </a:xfrm>
              <a:prstGeom prst="roundRect">
                <a:avLst>
                  <a:gd name="adj" fmla="val 50000"/>
                </a:avLst>
              </a:prstGeom>
              <a:solidFill>
                <a:srgbClr val="D5F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E509C867-59B0-4D44-B193-14490FB4A6F7}"/>
                  </a:ext>
                </a:extLst>
              </p:cNvPr>
              <p:cNvSpPr/>
              <p:nvPr/>
            </p:nvSpPr>
            <p:spPr>
              <a:xfrm>
                <a:off x="426534" y="2827230"/>
                <a:ext cx="1527494" cy="66626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252B7DDB-27D9-4D1A-A941-7A116AA9530C}"/>
                  </a:ext>
                </a:extLst>
              </p:cNvPr>
              <p:cNvSpPr/>
              <p:nvPr/>
            </p:nvSpPr>
            <p:spPr>
              <a:xfrm>
                <a:off x="497709" y="2885987"/>
                <a:ext cx="1385144" cy="554388"/>
              </a:xfrm>
              <a:prstGeom prst="roundRect">
                <a:avLst>
                  <a:gd name="adj" fmla="val 50000"/>
                </a:avLst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46708E17-1FF7-478C-99C0-5BE35A504B98}"/>
                  </a:ext>
                </a:extLst>
              </p:cNvPr>
              <p:cNvSpPr/>
              <p:nvPr/>
            </p:nvSpPr>
            <p:spPr>
              <a:xfrm>
                <a:off x="628157" y="2780928"/>
                <a:ext cx="5846933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th-TH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  <a:r>
                  <a:rPr lang="en-US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  </a:t>
                </a:r>
                <a:r>
                  <a:rPr lang="th-TH" sz="35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840</a:t>
                </a:r>
                <a:r>
                  <a:rPr lang="en-US" sz="35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,000 </a:t>
                </a:r>
                <a:r>
                  <a:rPr lang="th-TH" sz="35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และ 1</a:t>
                </a:r>
                <a:r>
                  <a:rPr lang="en-US" sz="35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,</a:t>
                </a:r>
                <a:r>
                  <a:rPr lang="th-TH" sz="35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  <a:r>
                  <a:rPr lang="en-US" sz="35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00,000</a:t>
                </a:r>
              </a:p>
            </p:txBody>
          </p:sp>
        </p:grp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1FFBCA2A-D112-4034-B1F3-3033B73D7B87}"/>
                </a:ext>
              </a:extLst>
            </p:cNvPr>
            <p:cNvSpPr/>
            <p:nvPr/>
          </p:nvSpPr>
          <p:spPr>
            <a:xfrm>
              <a:off x="2136000" y="2452095"/>
              <a:ext cx="3960000" cy="861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2 0 0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 0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17CDEC91-268E-4B8C-A98E-488A21419E9B}"/>
                </a:ext>
              </a:extLst>
            </p:cNvPr>
            <p:cNvSpPr/>
            <p:nvPr/>
          </p:nvSpPr>
          <p:spPr>
            <a:xfrm>
              <a:off x="2136000" y="1536959"/>
              <a:ext cx="3960000" cy="861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8 4 0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A67D216D-5181-456B-8412-BAF15A94DD45}"/>
                </a:ext>
              </a:extLst>
            </p:cNvPr>
            <p:cNvSpPr/>
            <p:nvPr/>
          </p:nvSpPr>
          <p:spPr>
            <a:xfrm>
              <a:off x="6476924" y="2488692"/>
              <a:ext cx="2675971" cy="715089"/>
            </a:xfrm>
            <a:prstGeom prst="roundRect">
              <a:avLst>
                <a:gd name="adj" fmla="val 23327"/>
              </a:avLst>
            </a:prstGeom>
            <a:solidFill>
              <a:srgbClr val="FAC07A"/>
            </a:solidFill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0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มีจำนวน 7 หลัก</a:t>
              </a:r>
              <a:endPara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568242D4-6A11-4CA2-BCBA-ED854D56C02F}"/>
                </a:ext>
              </a:extLst>
            </p:cNvPr>
            <p:cNvSpPr/>
            <p:nvPr/>
          </p:nvSpPr>
          <p:spPr>
            <a:xfrm>
              <a:off x="6476923" y="1573690"/>
              <a:ext cx="2675972" cy="715089"/>
            </a:xfrm>
            <a:prstGeom prst="roundRect">
              <a:avLst>
                <a:gd name="adj" fmla="val 23327"/>
              </a:avLst>
            </a:prstGeom>
            <a:solidFill>
              <a:srgbClr val="D5F6FF"/>
            </a:solidFill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0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มีจำนวน 6 หลัก</a:t>
              </a:r>
              <a:endPara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D1241BC4-28F0-44C7-A1BF-82F01DA222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B5104A4-FC56-4171-BF90-E5E6BCEC5AE5}"/>
              </a:ext>
            </a:extLst>
          </p:cNvPr>
          <p:cNvGrpSpPr/>
          <p:nvPr/>
        </p:nvGrpSpPr>
        <p:grpSpPr>
          <a:xfrm>
            <a:off x="1275497" y="5551238"/>
            <a:ext cx="3633531" cy="646232"/>
            <a:chOff x="1275497" y="5551238"/>
            <a:chExt cx="3633531" cy="646232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E680F86F-3454-4250-A2BD-F35E87489B09}"/>
                </a:ext>
              </a:extLst>
            </p:cNvPr>
            <p:cNvSpPr/>
            <p:nvPr/>
          </p:nvSpPr>
          <p:spPr>
            <a:xfrm>
              <a:off x="1275497" y="5551238"/>
              <a:ext cx="3563797" cy="563697"/>
            </a:xfrm>
            <a:prstGeom prst="roundRect">
              <a:avLst>
                <a:gd name="adj" fmla="val 50000"/>
              </a:avLst>
            </a:prstGeom>
            <a:solidFill>
              <a:srgbClr val="F7931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D9DEFB9B-9BE7-4C3C-B90C-520E5877E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5497" y="5551238"/>
              <a:ext cx="3633531" cy="646232"/>
            </a:xfrm>
            <a:prstGeom prst="rect">
              <a:avLst/>
            </a:prstGeom>
          </p:spPr>
        </p:pic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E5D8ED0D-1AE7-4429-A2F9-F7CAAE6C1180}"/>
              </a:ext>
            </a:extLst>
          </p:cNvPr>
          <p:cNvSpPr/>
          <p:nvPr/>
        </p:nvSpPr>
        <p:spPr>
          <a:xfrm>
            <a:off x="6883050" y="5560938"/>
            <a:ext cx="428633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840</a:t>
            </a:r>
            <a:r>
              <a: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,000 &lt; </a:t>
            </a:r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,200,000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8017134-F594-4B7A-9662-9F757D6A74E7}"/>
              </a:ext>
            </a:extLst>
          </p:cNvPr>
          <p:cNvGrpSpPr/>
          <p:nvPr/>
        </p:nvGrpSpPr>
        <p:grpSpPr>
          <a:xfrm>
            <a:off x="7244219" y="5547857"/>
            <a:ext cx="3564000" cy="646232"/>
            <a:chOff x="7244219" y="5547857"/>
            <a:chExt cx="3564000" cy="646232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D4999968-C830-436C-A427-76D1181CBC0F}"/>
                </a:ext>
              </a:extLst>
            </p:cNvPr>
            <p:cNvSpPr/>
            <p:nvPr/>
          </p:nvSpPr>
          <p:spPr>
            <a:xfrm>
              <a:off x="7244219" y="5551238"/>
              <a:ext cx="3564000" cy="563697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FD282FA9-413F-4FCE-8729-179360A7B0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89001" y="5547857"/>
              <a:ext cx="3481118" cy="646232"/>
            </a:xfrm>
            <a:prstGeom prst="rect">
              <a:avLst/>
            </a:prstGeom>
          </p:spPr>
        </p:pic>
      </p:grpSp>
      <p:pic>
        <p:nvPicPr>
          <p:cNvPr id="31" name="Picture 3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F8EFFC7-81D3-4B3A-9F45-06924DDEC9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58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6B3F86C-37D9-48B0-BAFE-0FB5431022BF}"/>
              </a:ext>
            </a:extLst>
          </p:cNvPr>
          <p:cNvGrpSpPr/>
          <p:nvPr/>
        </p:nvGrpSpPr>
        <p:grpSpPr>
          <a:xfrm>
            <a:off x="965407" y="3230489"/>
            <a:ext cx="10506484" cy="2640947"/>
            <a:chOff x="965407" y="3230489"/>
            <a:chExt cx="10506484" cy="2640947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C44DA24C-BCEA-495C-9081-0FF9E4BC0FC2}"/>
                </a:ext>
              </a:extLst>
            </p:cNvPr>
            <p:cNvSpPr/>
            <p:nvPr/>
          </p:nvSpPr>
          <p:spPr>
            <a:xfrm>
              <a:off x="965407" y="3230489"/>
              <a:ext cx="10506484" cy="2640947"/>
            </a:xfrm>
            <a:prstGeom prst="roundRect">
              <a:avLst>
                <a:gd name="adj" fmla="val 8054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95AE7F0-BEE8-43B4-98F8-2F3817C817B1}"/>
                </a:ext>
              </a:extLst>
            </p:cNvPr>
            <p:cNvSpPr/>
            <p:nvPr/>
          </p:nvSpPr>
          <p:spPr>
            <a:xfrm>
              <a:off x="3346725" y="4873359"/>
              <a:ext cx="5200087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9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  1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EADBF80-E0D9-448C-9119-20158177ABA9}"/>
                </a:ext>
              </a:extLst>
            </p:cNvPr>
            <p:cNvSpPr/>
            <p:nvPr/>
          </p:nvSpPr>
          <p:spPr>
            <a:xfrm>
              <a:off x="3346726" y="3801724"/>
              <a:ext cx="5200088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2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5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1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0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</p:grp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208608DF-95E4-43D1-B3D7-5672F1CF48CA}"/>
              </a:ext>
            </a:extLst>
          </p:cNvPr>
          <p:cNvSpPr/>
          <p:nvPr/>
        </p:nvSpPr>
        <p:spPr>
          <a:xfrm>
            <a:off x="4675998" y="3795603"/>
            <a:ext cx="605115" cy="184107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F325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AC4AB9A-D40A-46AB-A447-EECA70040EB7}"/>
              </a:ext>
            </a:extLst>
          </p:cNvPr>
          <p:cNvGrpSpPr/>
          <p:nvPr/>
        </p:nvGrpSpPr>
        <p:grpSpPr>
          <a:xfrm>
            <a:off x="2457500" y="2909634"/>
            <a:ext cx="3334891" cy="808716"/>
            <a:chOff x="2207568" y="3061338"/>
            <a:chExt cx="3334891" cy="80871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752D4DB-353D-42C2-95F2-96255D6402EE}"/>
                </a:ext>
              </a:extLst>
            </p:cNvPr>
            <p:cNvGrpSpPr/>
            <p:nvPr/>
          </p:nvGrpSpPr>
          <p:grpSpPr>
            <a:xfrm flipV="1">
              <a:off x="2639616" y="3142062"/>
              <a:ext cx="2520280" cy="727992"/>
              <a:chOff x="9112042" y="3987659"/>
              <a:chExt cx="2520280" cy="727992"/>
            </a:xfrm>
          </p:grpSpPr>
          <p:sp>
            <p:nvSpPr>
              <p:cNvPr id="44" name="ข้อความ 1">
                <a:extLst>
                  <a:ext uri="{FF2B5EF4-FFF2-40B4-BE49-F238E27FC236}">
                    <a16:creationId xmlns:a16="http://schemas.microsoft.com/office/drawing/2014/main" id="{A5B79A22-59BA-44F8-B0AA-A84B5C698898}"/>
                  </a:ext>
                </a:extLst>
              </p:cNvPr>
              <p:cNvSpPr/>
              <p:nvPr/>
            </p:nvSpPr>
            <p:spPr>
              <a:xfrm>
                <a:off x="9112042" y="4225004"/>
                <a:ext cx="2520280" cy="490647"/>
              </a:xfrm>
              <a:prstGeom prst="roundRect">
                <a:avLst/>
              </a:prstGeom>
              <a:solidFill>
                <a:srgbClr val="549B4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0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45" name="Isosceles Triangle 44">
                <a:extLst>
                  <a:ext uri="{FF2B5EF4-FFF2-40B4-BE49-F238E27FC236}">
                    <a16:creationId xmlns:a16="http://schemas.microsoft.com/office/drawing/2014/main" id="{87635A90-59DA-483E-88A8-3D9FA2DBAED7}"/>
                  </a:ext>
                </a:extLst>
              </p:cNvPr>
              <p:cNvSpPr/>
              <p:nvPr/>
            </p:nvSpPr>
            <p:spPr>
              <a:xfrm>
                <a:off x="10316076" y="3987659"/>
                <a:ext cx="164118" cy="244816"/>
              </a:xfrm>
              <a:prstGeom prst="triangle">
                <a:avLst/>
              </a:prstGeom>
              <a:solidFill>
                <a:srgbClr val="549B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ED1E1E3-8743-4393-8891-74DB6716A1F3}"/>
                </a:ext>
              </a:extLst>
            </p:cNvPr>
            <p:cNvSpPr/>
            <p:nvPr/>
          </p:nvSpPr>
          <p:spPr>
            <a:xfrm>
              <a:off x="2207568" y="3061338"/>
              <a:ext cx="3334891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400,000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= 400,000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731C5EF-C45F-4B8C-B703-6575C8645A80}"/>
              </a:ext>
            </a:extLst>
          </p:cNvPr>
          <p:cNvGrpSpPr/>
          <p:nvPr/>
        </p:nvGrpSpPr>
        <p:grpSpPr>
          <a:xfrm>
            <a:off x="3839369" y="2900948"/>
            <a:ext cx="2376264" cy="817402"/>
            <a:chOff x="6982801" y="3032762"/>
            <a:chExt cx="2784393" cy="817402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BDAF7D5C-833B-4234-B9BA-801DBC4358F9}"/>
                </a:ext>
              </a:extLst>
            </p:cNvPr>
            <p:cNvGrpSpPr/>
            <p:nvPr/>
          </p:nvGrpSpPr>
          <p:grpSpPr>
            <a:xfrm flipV="1">
              <a:off x="7097139" y="3122173"/>
              <a:ext cx="2501900" cy="727991"/>
              <a:chOff x="9208785" y="3987659"/>
              <a:chExt cx="2501900" cy="727991"/>
            </a:xfrm>
          </p:grpSpPr>
          <p:sp>
            <p:nvSpPr>
              <p:cNvPr id="47" name="ข้อความ 1">
                <a:extLst>
                  <a:ext uri="{FF2B5EF4-FFF2-40B4-BE49-F238E27FC236}">
                    <a16:creationId xmlns:a16="http://schemas.microsoft.com/office/drawing/2014/main" id="{A1E75A46-F633-40EE-8881-23C4B0A2E568}"/>
                  </a:ext>
                </a:extLst>
              </p:cNvPr>
              <p:cNvSpPr/>
              <p:nvPr/>
            </p:nvSpPr>
            <p:spPr>
              <a:xfrm>
                <a:off x="9208785" y="4225003"/>
                <a:ext cx="2501900" cy="490647"/>
              </a:xfrm>
              <a:prstGeom prst="roundRect">
                <a:avLst/>
              </a:prstGeom>
              <a:solidFill>
                <a:srgbClr val="F325A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0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48" name="Isosceles Triangle 47">
                <a:extLst>
                  <a:ext uri="{FF2B5EF4-FFF2-40B4-BE49-F238E27FC236}">
                    <a16:creationId xmlns:a16="http://schemas.microsoft.com/office/drawing/2014/main" id="{6BA4DDE9-3DE8-4339-9A2B-910888F04F64}"/>
                  </a:ext>
                </a:extLst>
              </p:cNvPr>
              <p:cNvSpPr/>
              <p:nvPr/>
            </p:nvSpPr>
            <p:spPr>
              <a:xfrm>
                <a:off x="10316076" y="3987659"/>
                <a:ext cx="212755" cy="244816"/>
              </a:xfrm>
              <a:prstGeom prst="triangle">
                <a:avLst/>
              </a:prstGeom>
              <a:solidFill>
                <a:srgbClr val="F325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7AC3088-4929-479A-8941-F95A810FF43E}"/>
                </a:ext>
              </a:extLst>
            </p:cNvPr>
            <p:cNvSpPr/>
            <p:nvPr/>
          </p:nvSpPr>
          <p:spPr>
            <a:xfrm>
              <a:off x="6982801" y="3032762"/>
              <a:ext cx="278439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20,000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&lt; 90,000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CC31087-E102-4F2A-A4D0-4001710D9795}"/>
              </a:ext>
            </a:extLst>
          </p:cNvPr>
          <p:cNvGrpSpPr/>
          <p:nvPr/>
        </p:nvGrpSpPr>
        <p:grpSpPr>
          <a:xfrm>
            <a:off x="965407" y="1137029"/>
            <a:ext cx="8400670" cy="1643527"/>
            <a:chOff x="965407" y="1137029"/>
            <a:chExt cx="8400670" cy="1643527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B3AE3157-E760-4E6B-B590-E160FAC13093}"/>
                </a:ext>
              </a:extLst>
            </p:cNvPr>
            <p:cNvSpPr/>
            <p:nvPr/>
          </p:nvSpPr>
          <p:spPr>
            <a:xfrm>
              <a:off x="965407" y="1168092"/>
              <a:ext cx="8145864" cy="1603038"/>
            </a:xfrm>
            <a:prstGeom prst="roundRect">
              <a:avLst>
                <a:gd name="adj" fmla="val 12183"/>
              </a:avLst>
            </a:prstGeom>
            <a:solidFill>
              <a:srgbClr val="F9B5E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802D53C-8F52-406F-9285-2D0E94D470CA}"/>
                </a:ext>
              </a:extLst>
            </p:cNvPr>
            <p:cNvSpPr/>
            <p:nvPr/>
          </p:nvSpPr>
          <p:spPr>
            <a:xfrm>
              <a:off x="1220213" y="1137029"/>
              <a:ext cx="8145864" cy="16435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ถ้าจำนวนสองจำนวนมีจำนวนหลัก</a:t>
              </a:r>
              <a:r>
                <a:rPr lang="th-TH" sz="2800" b="1" u="sng" dirty="0">
                  <a:solidFill>
                    <a:schemeClr val="accent6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เท่ากัน</a:t>
              </a:r>
            </a:p>
            <a:p>
              <a:pPr marL="457200" lvl="0" indent="-457200">
                <a:lnSpc>
                  <a:spcPct val="120000"/>
                </a:lnSpc>
                <a:buFont typeface="Sarabun" panose="00000500000000000000" pitchFamily="2" charset="-34"/>
                <a:buChar char="▶"/>
              </a:pP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ให้พิจารณาเปรียบเทียบจำนวนทั้งสองทีละหลักจากซ้ายไปขวา</a:t>
              </a:r>
            </a:p>
            <a:p>
              <a:pPr marL="457200" indent="-457200">
                <a:lnSpc>
                  <a:spcPct val="120000"/>
                </a:lnSpc>
                <a:buFont typeface="Sarabun" panose="00000500000000000000" pitchFamily="2" charset="-34"/>
                <a:buChar char="▶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ถ้าเลขโดดในหลักใดมีค่าเท่ากัน ให้พิจารณาในหลักถัดไปของทั้งสองจำนวน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endParaRPr lang="th-TH" sz="2800" u="sng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87A2DA9-E692-42B4-92E0-5DA029806711}"/>
              </a:ext>
            </a:extLst>
          </p:cNvPr>
          <p:cNvGrpSpPr/>
          <p:nvPr/>
        </p:nvGrpSpPr>
        <p:grpSpPr>
          <a:xfrm>
            <a:off x="274134" y="198246"/>
            <a:ext cx="4907466" cy="744979"/>
            <a:chOff x="274134" y="198246"/>
            <a:chExt cx="4907466" cy="744979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F204E25A-DE02-42CE-8B55-DC5B163544E1}"/>
                </a:ext>
              </a:extLst>
            </p:cNvPr>
            <p:cNvGrpSpPr/>
            <p:nvPr/>
          </p:nvGrpSpPr>
          <p:grpSpPr>
            <a:xfrm>
              <a:off x="274134" y="198246"/>
              <a:ext cx="4907466" cy="738664"/>
              <a:chOff x="426534" y="2780928"/>
              <a:chExt cx="4907466" cy="738664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16A19FC6-79A9-4DC7-95B8-DD42270490E8}"/>
                  </a:ext>
                </a:extLst>
              </p:cNvPr>
              <p:cNvSpPr/>
              <p:nvPr/>
            </p:nvSpPr>
            <p:spPr>
              <a:xfrm>
                <a:off x="497710" y="2885987"/>
                <a:ext cx="4836290" cy="554388"/>
              </a:xfrm>
              <a:prstGeom prst="roundRect">
                <a:avLst>
                  <a:gd name="adj" fmla="val 50000"/>
                </a:avLst>
              </a:prstGeom>
              <a:solidFill>
                <a:srgbClr val="F9B5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D40A5B92-C569-42C2-8584-6E86BA3246FA}"/>
                  </a:ext>
                </a:extLst>
              </p:cNvPr>
              <p:cNvSpPr/>
              <p:nvPr/>
            </p:nvSpPr>
            <p:spPr>
              <a:xfrm>
                <a:off x="426534" y="2827230"/>
                <a:ext cx="1527494" cy="66626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21F84ECF-4197-42A0-B8E4-61F38FBFC016}"/>
                  </a:ext>
                </a:extLst>
              </p:cNvPr>
              <p:cNvSpPr/>
              <p:nvPr/>
            </p:nvSpPr>
            <p:spPr>
              <a:xfrm>
                <a:off x="497709" y="2885987"/>
                <a:ext cx="1385144" cy="554388"/>
              </a:xfrm>
              <a:prstGeom prst="roundRect">
                <a:avLst>
                  <a:gd name="adj" fmla="val 50000"/>
                </a:avLst>
              </a:prstGeom>
              <a:solidFill>
                <a:srgbClr val="F264C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200FFF5F-2913-4631-8DA2-51012E10092C}"/>
                  </a:ext>
                </a:extLst>
              </p:cNvPr>
              <p:cNvSpPr/>
              <p:nvPr/>
            </p:nvSpPr>
            <p:spPr>
              <a:xfrm>
                <a:off x="2057577" y="2780928"/>
                <a:ext cx="3067543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th-TH" sz="35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425</a:t>
                </a:r>
                <a:r>
                  <a:rPr lang="en-US" sz="35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,100 </a:t>
                </a:r>
                <a:r>
                  <a:rPr lang="th-TH" sz="35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และ</a:t>
                </a:r>
                <a:r>
                  <a:rPr lang="en-US" sz="35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495,100</a:t>
                </a:r>
              </a:p>
            </p:txBody>
          </p:sp>
        </p:grp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2D98269-FC91-4FF9-864A-969DC11BD23E}"/>
                </a:ext>
              </a:extLst>
            </p:cNvPr>
            <p:cNvSpPr/>
            <p:nvPr/>
          </p:nvSpPr>
          <p:spPr>
            <a:xfrm>
              <a:off x="479376" y="312283"/>
              <a:ext cx="1178528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C29541EA-D1AC-4474-B84D-80258B5725CE}"/>
              </a:ext>
            </a:extLst>
          </p:cNvPr>
          <p:cNvSpPr/>
          <p:nvPr/>
        </p:nvSpPr>
        <p:spPr>
          <a:xfrm>
            <a:off x="3881550" y="3803924"/>
            <a:ext cx="605115" cy="184107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549B4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57784CB3-52D0-4952-9966-F6C3A73FAD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BDBA2057-5AF0-45B2-9090-A5B50DE2C46C}"/>
              </a:ext>
            </a:extLst>
          </p:cNvPr>
          <p:cNvGrpSpPr/>
          <p:nvPr/>
        </p:nvGrpSpPr>
        <p:grpSpPr>
          <a:xfrm>
            <a:off x="1476999" y="6031502"/>
            <a:ext cx="9238003" cy="694573"/>
            <a:chOff x="1476999" y="6031502"/>
            <a:chExt cx="9238003" cy="694573"/>
          </a:xfrm>
        </p:grpSpPr>
        <p:sp>
          <p:nvSpPr>
            <p:cNvPr id="52" name="Rectangle: Top Corners Rounded 51">
              <a:extLst>
                <a:ext uri="{FF2B5EF4-FFF2-40B4-BE49-F238E27FC236}">
                  <a16:creationId xmlns:a16="http://schemas.microsoft.com/office/drawing/2014/main" id="{98822C7B-E500-4E6B-9FDF-4ED626E33D09}"/>
                </a:ext>
              </a:extLst>
            </p:cNvPr>
            <p:cNvSpPr/>
            <p:nvPr/>
          </p:nvSpPr>
          <p:spPr>
            <a:xfrm>
              <a:off x="1476999" y="6031502"/>
              <a:ext cx="9238003" cy="614353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F9B5E2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A5891CF-185C-4D45-A653-008AA992E5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57904" y="6079843"/>
              <a:ext cx="8986283" cy="646232"/>
            </a:xfrm>
            <a:prstGeom prst="rect">
              <a:avLst/>
            </a:prstGeom>
          </p:spPr>
        </p:pic>
      </p:grpSp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21727AC-22F4-4914-B109-FA305F2832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66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7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9185E012-CA10-44E2-AF61-CC232E6CB3B9}"/>
              </a:ext>
            </a:extLst>
          </p:cNvPr>
          <p:cNvGrpSpPr/>
          <p:nvPr/>
        </p:nvGrpSpPr>
        <p:grpSpPr>
          <a:xfrm>
            <a:off x="274134" y="198246"/>
            <a:ext cx="11236936" cy="4035087"/>
            <a:chOff x="274134" y="198246"/>
            <a:chExt cx="11236936" cy="4035087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8167E0D7-1388-4D5C-A1F9-2E87BCCE7CD8}"/>
                </a:ext>
              </a:extLst>
            </p:cNvPr>
            <p:cNvGrpSpPr/>
            <p:nvPr/>
          </p:nvGrpSpPr>
          <p:grpSpPr>
            <a:xfrm>
              <a:off x="274134" y="198246"/>
              <a:ext cx="11236936" cy="4035087"/>
              <a:chOff x="274134" y="198246"/>
              <a:chExt cx="11236936" cy="4035087"/>
            </a:xfrm>
          </p:grpSpPr>
          <p:sp>
            <p:nvSpPr>
              <p:cNvPr id="84" name="Rectangle: Rounded Corners 83">
                <a:extLst>
                  <a:ext uri="{FF2B5EF4-FFF2-40B4-BE49-F238E27FC236}">
                    <a16:creationId xmlns:a16="http://schemas.microsoft.com/office/drawing/2014/main" id="{6951248E-1BF5-4648-B683-B4F1EAFC7314}"/>
                  </a:ext>
                </a:extLst>
              </p:cNvPr>
              <p:cNvSpPr/>
              <p:nvPr/>
            </p:nvSpPr>
            <p:spPr>
              <a:xfrm>
                <a:off x="639250" y="544166"/>
                <a:ext cx="10871820" cy="3689167"/>
              </a:xfrm>
              <a:prstGeom prst="roundRect">
                <a:avLst>
                  <a:gd name="adj" fmla="val 3043"/>
                </a:avLst>
              </a:prstGeom>
              <a:solidFill>
                <a:schemeClr val="bg1"/>
              </a:solidFill>
              <a:ln>
                <a:solidFill>
                  <a:srgbClr val="F9B5E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BA15F18C-2907-481D-A846-DA95A29FF28B}"/>
                  </a:ext>
                </a:extLst>
              </p:cNvPr>
              <p:cNvSpPr/>
              <p:nvPr/>
            </p:nvSpPr>
            <p:spPr>
              <a:xfrm>
                <a:off x="3346725" y="2907390"/>
                <a:ext cx="5200087" cy="8617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4  </a:t>
                </a:r>
                <a:r>
                  <a:rPr lang="th-TH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</a:t>
                </a:r>
                <a:r>
                  <a:rPr lang="en-US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9</a:t>
                </a:r>
                <a:r>
                  <a:rPr lang="th-TH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en-US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</a:t>
                </a:r>
                <a:r>
                  <a:rPr lang="th-TH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en-US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5 </a:t>
                </a:r>
                <a:r>
                  <a:rPr lang="th-TH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en-US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,  1</a:t>
                </a:r>
                <a:r>
                  <a:rPr lang="th-TH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en-US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</a:t>
                </a:r>
                <a:r>
                  <a:rPr lang="th-TH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en-US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0</a:t>
                </a:r>
                <a:r>
                  <a:rPr lang="th-TH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en-US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</a:t>
                </a:r>
                <a:r>
                  <a:rPr lang="th-TH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en-US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0</a:t>
                </a: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35D6699D-21AB-4939-AC30-0C7274934ABE}"/>
                  </a:ext>
                </a:extLst>
              </p:cNvPr>
              <p:cNvSpPr/>
              <p:nvPr/>
            </p:nvSpPr>
            <p:spPr>
              <a:xfrm>
                <a:off x="3346726" y="1835755"/>
                <a:ext cx="5200088" cy="8617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4  </a:t>
                </a:r>
                <a:r>
                  <a:rPr lang="th-TH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en-US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2</a:t>
                </a:r>
                <a:r>
                  <a:rPr lang="th-TH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</a:t>
                </a:r>
                <a:r>
                  <a:rPr lang="en-US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5 </a:t>
                </a:r>
                <a:r>
                  <a:rPr lang="th-TH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en-US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,</a:t>
                </a:r>
                <a:r>
                  <a:rPr lang="th-TH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en-US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1</a:t>
                </a:r>
                <a:r>
                  <a:rPr lang="th-TH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</a:t>
                </a:r>
                <a:r>
                  <a:rPr lang="en-US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0  </a:t>
                </a:r>
                <a:r>
                  <a:rPr lang="th-TH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</a:t>
                </a:r>
                <a:r>
                  <a:rPr lang="en-US" sz="5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0</a:t>
                </a:r>
              </a:p>
            </p:txBody>
          </p:sp>
          <p:sp>
            <p:nvSpPr>
              <p:cNvPr id="83" name="Rectangle: Rounded Corners 82">
                <a:extLst>
                  <a:ext uri="{FF2B5EF4-FFF2-40B4-BE49-F238E27FC236}">
                    <a16:creationId xmlns:a16="http://schemas.microsoft.com/office/drawing/2014/main" id="{0EEE3A69-1A24-42C7-BA46-D06CEC35E93B}"/>
                  </a:ext>
                </a:extLst>
              </p:cNvPr>
              <p:cNvSpPr/>
              <p:nvPr/>
            </p:nvSpPr>
            <p:spPr>
              <a:xfrm>
                <a:off x="3881550" y="1837955"/>
                <a:ext cx="605115" cy="1841076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rgbClr val="549B46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6623E07D-52B8-49A2-BD33-FA07C65243A9}"/>
                  </a:ext>
                </a:extLst>
              </p:cNvPr>
              <p:cNvGrpSpPr/>
              <p:nvPr/>
            </p:nvGrpSpPr>
            <p:grpSpPr>
              <a:xfrm>
                <a:off x="274134" y="198246"/>
                <a:ext cx="4907466" cy="738664"/>
                <a:chOff x="426534" y="2780928"/>
                <a:chExt cx="4907466" cy="738664"/>
              </a:xfrm>
            </p:grpSpPr>
            <p:sp>
              <p:nvSpPr>
                <p:cNvPr id="31" name="Rectangle: Rounded Corners 30">
                  <a:extLst>
                    <a:ext uri="{FF2B5EF4-FFF2-40B4-BE49-F238E27FC236}">
                      <a16:creationId xmlns:a16="http://schemas.microsoft.com/office/drawing/2014/main" id="{4439262C-ADD4-4438-8D84-2DB7F8B4C0EF}"/>
                    </a:ext>
                  </a:extLst>
                </p:cNvPr>
                <p:cNvSpPr/>
                <p:nvPr/>
              </p:nvSpPr>
              <p:spPr>
                <a:xfrm>
                  <a:off x="497710" y="2885987"/>
                  <a:ext cx="4836290" cy="5543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9B5E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33" name="Rectangle: Rounded Corners 32">
                  <a:extLst>
                    <a:ext uri="{FF2B5EF4-FFF2-40B4-BE49-F238E27FC236}">
                      <a16:creationId xmlns:a16="http://schemas.microsoft.com/office/drawing/2014/main" id="{B4D7AECF-26AD-4285-A51C-D77A5049864C}"/>
                    </a:ext>
                  </a:extLst>
                </p:cNvPr>
                <p:cNvSpPr/>
                <p:nvPr/>
              </p:nvSpPr>
              <p:spPr>
                <a:xfrm>
                  <a:off x="426534" y="2827230"/>
                  <a:ext cx="1527494" cy="66626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34" name="Rectangle: Rounded Corners 33">
                  <a:extLst>
                    <a:ext uri="{FF2B5EF4-FFF2-40B4-BE49-F238E27FC236}">
                      <a16:creationId xmlns:a16="http://schemas.microsoft.com/office/drawing/2014/main" id="{9297436E-EA20-4377-A68D-8D2CAD7B1E3B}"/>
                    </a:ext>
                  </a:extLst>
                </p:cNvPr>
                <p:cNvSpPr/>
                <p:nvPr/>
              </p:nvSpPr>
              <p:spPr>
                <a:xfrm>
                  <a:off x="497709" y="2885987"/>
                  <a:ext cx="1385144" cy="5543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264C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CC537AF0-9704-455D-A83E-EB7BCDCDD8EA}"/>
                    </a:ext>
                  </a:extLst>
                </p:cNvPr>
                <p:cNvSpPr/>
                <p:nvPr/>
              </p:nvSpPr>
              <p:spPr>
                <a:xfrm>
                  <a:off x="2057577" y="2780928"/>
                  <a:ext cx="3067543" cy="73866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th-TH" sz="35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425</a:t>
                  </a:r>
                  <a:r>
                    <a:rPr lang="en-US" sz="35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,100 </a:t>
                  </a:r>
                  <a:r>
                    <a:rPr lang="th-TH" sz="35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และ</a:t>
                  </a:r>
                  <a:r>
                    <a:rPr lang="en-US" sz="35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 495,100</a:t>
                  </a:r>
                </a:p>
              </p:txBody>
            </p:sp>
          </p:grp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96DFEB90-2F38-4B5D-A640-02749863B850}"/>
                  </a:ext>
                </a:extLst>
              </p:cNvPr>
              <p:cNvSpPr/>
              <p:nvPr/>
            </p:nvSpPr>
            <p:spPr>
              <a:xfrm>
                <a:off x="479376" y="312283"/>
                <a:ext cx="1178528" cy="6309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  <a:endParaRPr lang="en-US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B83BAAA5-1019-4DB6-ACBC-51EE979A72EF}"/>
                </a:ext>
              </a:extLst>
            </p:cNvPr>
            <p:cNvSpPr/>
            <p:nvPr/>
          </p:nvSpPr>
          <p:spPr>
            <a:xfrm>
              <a:off x="4675998" y="1829634"/>
              <a:ext cx="605115" cy="1841076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F325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809C4BF6-FB6F-4E9E-AD34-EA15944BA003}"/>
                </a:ext>
              </a:extLst>
            </p:cNvPr>
            <p:cNvGrpSpPr/>
            <p:nvPr/>
          </p:nvGrpSpPr>
          <p:grpSpPr>
            <a:xfrm>
              <a:off x="3839369" y="934979"/>
              <a:ext cx="2376264" cy="817402"/>
              <a:chOff x="6982801" y="3032762"/>
              <a:chExt cx="2784393" cy="817402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3AE0C632-6750-4B4A-90D3-F8141542A260}"/>
                  </a:ext>
                </a:extLst>
              </p:cNvPr>
              <p:cNvGrpSpPr/>
              <p:nvPr/>
            </p:nvGrpSpPr>
            <p:grpSpPr>
              <a:xfrm flipV="1">
                <a:off x="7097139" y="3122173"/>
                <a:ext cx="2501900" cy="727991"/>
                <a:chOff x="9208785" y="3987659"/>
                <a:chExt cx="2501900" cy="727991"/>
              </a:xfrm>
            </p:grpSpPr>
            <p:sp>
              <p:nvSpPr>
                <p:cNvPr id="81" name="ข้อความ 1">
                  <a:extLst>
                    <a:ext uri="{FF2B5EF4-FFF2-40B4-BE49-F238E27FC236}">
                      <a16:creationId xmlns:a16="http://schemas.microsoft.com/office/drawing/2014/main" id="{B1D20730-0E93-4039-897C-EC0E50C2CFFA}"/>
                    </a:ext>
                  </a:extLst>
                </p:cNvPr>
                <p:cNvSpPr/>
                <p:nvPr/>
              </p:nvSpPr>
              <p:spPr>
                <a:xfrm>
                  <a:off x="9208785" y="4225003"/>
                  <a:ext cx="2501900" cy="490647"/>
                </a:xfrm>
                <a:prstGeom prst="roundRect">
                  <a:avLst/>
                </a:prstGeom>
                <a:solidFill>
                  <a:srgbClr val="F325A0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2000" b="1" dirty="0">
                    <a:solidFill>
                      <a:sysClr val="windowText" lastClr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82" name="Isosceles Triangle 81">
                  <a:extLst>
                    <a:ext uri="{FF2B5EF4-FFF2-40B4-BE49-F238E27FC236}">
                      <a16:creationId xmlns:a16="http://schemas.microsoft.com/office/drawing/2014/main" id="{660ABCEF-75BB-4726-89A3-A7EE476C01AA}"/>
                    </a:ext>
                  </a:extLst>
                </p:cNvPr>
                <p:cNvSpPr/>
                <p:nvPr/>
              </p:nvSpPr>
              <p:spPr>
                <a:xfrm>
                  <a:off x="10316076" y="3987659"/>
                  <a:ext cx="212755" cy="244816"/>
                </a:xfrm>
                <a:prstGeom prst="triangle">
                  <a:avLst/>
                </a:prstGeom>
                <a:solidFill>
                  <a:srgbClr val="F325A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3EABDB18-DFB6-450E-9852-794909478C4E}"/>
                  </a:ext>
                </a:extLst>
              </p:cNvPr>
              <p:cNvSpPr/>
              <p:nvPr/>
            </p:nvSpPr>
            <p:spPr>
              <a:xfrm>
                <a:off x="6982801" y="3032762"/>
                <a:ext cx="2784393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3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20,000</a:t>
                </a:r>
                <a:r>
                  <a:rPr lang="th-TH" sz="3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en-US" sz="3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&lt; 90,000</a:t>
                </a:r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284F0B1-6E07-4DB5-824B-EC8555465FC5}"/>
              </a:ext>
            </a:extLst>
          </p:cNvPr>
          <p:cNvGrpSpPr/>
          <p:nvPr/>
        </p:nvGrpSpPr>
        <p:grpSpPr>
          <a:xfrm>
            <a:off x="639250" y="4276072"/>
            <a:ext cx="4836290" cy="1137518"/>
            <a:chOff x="639250" y="4276072"/>
            <a:chExt cx="4836290" cy="1137518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9ACEE027-E713-4B44-A1FF-A32A9727B944}"/>
                </a:ext>
              </a:extLst>
            </p:cNvPr>
            <p:cNvSpPr/>
            <p:nvPr/>
          </p:nvSpPr>
          <p:spPr>
            <a:xfrm>
              <a:off x="639250" y="4276072"/>
              <a:ext cx="48362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425,100  </a:t>
              </a:r>
              <a:r>
                <a:rPr lang="th-TH" sz="30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น้อยกว่า  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495,100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D081946-06E9-4A99-B04E-AF5904B1E622}"/>
                </a:ext>
              </a:extLst>
            </p:cNvPr>
            <p:cNvSpPr/>
            <p:nvPr/>
          </p:nvSpPr>
          <p:spPr>
            <a:xfrm>
              <a:off x="1189737" y="4859592"/>
              <a:ext cx="3735318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0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เขียนแสดงโดยใช้สัญลักษณ์ได้เป็น</a:t>
              </a:r>
              <a:endPara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5B97A27-8080-41CE-973A-473A18C1720A}"/>
              </a:ext>
            </a:extLst>
          </p:cNvPr>
          <p:cNvGrpSpPr/>
          <p:nvPr/>
        </p:nvGrpSpPr>
        <p:grpSpPr>
          <a:xfrm>
            <a:off x="6499688" y="4288191"/>
            <a:ext cx="5053062" cy="1125398"/>
            <a:chOff x="6499688" y="4288191"/>
            <a:chExt cx="5053062" cy="1125398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8A10A589-E8A5-4357-BDED-EDBE1BAF481D}"/>
                </a:ext>
              </a:extLst>
            </p:cNvPr>
            <p:cNvSpPr/>
            <p:nvPr/>
          </p:nvSpPr>
          <p:spPr>
            <a:xfrm>
              <a:off x="6499688" y="4288191"/>
              <a:ext cx="5053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495,100  </a:t>
              </a:r>
              <a:r>
                <a:rPr lang="th-TH" sz="3000" b="1" dirty="0">
                  <a:solidFill>
                    <a:srgbClr val="F7931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มากกว่า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425,100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843405E-B192-4B68-88BB-32B5BA81EA7D}"/>
                </a:ext>
              </a:extLst>
            </p:cNvPr>
            <p:cNvSpPr/>
            <p:nvPr/>
          </p:nvSpPr>
          <p:spPr>
            <a:xfrm>
              <a:off x="7158561" y="4859591"/>
              <a:ext cx="3735318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0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เขียนแสดงโดยใช้สัญลักษณ์ได้เป็น</a:t>
              </a:r>
              <a:endPara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B5F34EE3-01B7-4887-9653-7C19FBF54D53}"/>
              </a:ext>
            </a:extLst>
          </p:cNvPr>
          <p:cNvSpPr/>
          <p:nvPr/>
        </p:nvSpPr>
        <p:spPr>
          <a:xfrm>
            <a:off x="5381115" y="4354678"/>
            <a:ext cx="132138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30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</a:t>
            </a:r>
            <a:endParaRPr lang="en-US" sz="3000" b="1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BFF2AF50-E428-4F24-A5F2-442E10031E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9697D10-4FCD-40FA-A3C6-8ED7143F83E4}"/>
              </a:ext>
            </a:extLst>
          </p:cNvPr>
          <p:cNvGrpSpPr/>
          <p:nvPr/>
        </p:nvGrpSpPr>
        <p:grpSpPr>
          <a:xfrm>
            <a:off x="1264981" y="5551238"/>
            <a:ext cx="3574313" cy="650345"/>
            <a:chOff x="1264981" y="5551238"/>
            <a:chExt cx="3574313" cy="650345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C2776506-6182-417F-9882-70861B1A0CAC}"/>
                </a:ext>
              </a:extLst>
            </p:cNvPr>
            <p:cNvSpPr/>
            <p:nvPr/>
          </p:nvSpPr>
          <p:spPr>
            <a:xfrm>
              <a:off x="1275497" y="5551238"/>
              <a:ext cx="3563797" cy="563697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7325746C-2911-4CBC-A099-09B1432E2E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64981" y="5555351"/>
              <a:ext cx="3566469" cy="646232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6529F1E-84CB-46D5-B2D7-B524513F2A8F}"/>
              </a:ext>
            </a:extLst>
          </p:cNvPr>
          <p:cNvGrpSpPr/>
          <p:nvPr/>
        </p:nvGrpSpPr>
        <p:grpSpPr>
          <a:xfrm>
            <a:off x="7241649" y="5547190"/>
            <a:ext cx="3566570" cy="646232"/>
            <a:chOff x="7241649" y="5547190"/>
            <a:chExt cx="3566570" cy="646232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802D3C2A-B227-4A5E-BEAB-F2F84907FAE0}"/>
                </a:ext>
              </a:extLst>
            </p:cNvPr>
            <p:cNvSpPr/>
            <p:nvPr/>
          </p:nvSpPr>
          <p:spPr>
            <a:xfrm>
              <a:off x="7244219" y="5551238"/>
              <a:ext cx="3564000" cy="563697"/>
            </a:xfrm>
            <a:prstGeom prst="roundRect">
              <a:avLst>
                <a:gd name="adj" fmla="val 50000"/>
              </a:avLst>
            </a:prstGeom>
            <a:solidFill>
              <a:srgbClr val="F7931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0E983F57-18F4-4E6B-B65A-5711F86633B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41649" y="5547190"/>
              <a:ext cx="3566469" cy="646232"/>
            </a:xfrm>
            <a:prstGeom prst="rect">
              <a:avLst/>
            </a:prstGeom>
          </p:spPr>
        </p:pic>
      </p:grpSp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08889CE-B19C-4EB5-9E27-7EF7358E41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33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5C68F9F-4770-4885-8729-B327615E0595}"/>
              </a:ext>
            </a:extLst>
          </p:cNvPr>
          <p:cNvSpPr/>
          <p:nvPr/>
        </p:nvSpPr>
        <p:spPr>
          <a:xfrm>
            <a:off x="0" y="4663568"/>
            <a:ext cx="12192000" cy="2194431"/>
          </a:xfrm>
          <a:prstGeom prst="rect">
            <a:avLst/>
          </a:prstGeom>
          <a:solidFill>
            <a:srgbClr val="E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C411F32-638A-41C1-BB9A-1D1816FCE46E}"/>
              </a:ext>
            </a:extLst>
          </p:cNvPr>
          <p:cNvGrpSpPr/>
          <p:nvPr/>
        </p:nvGrpSpPr>
        <p:grpSpPr>
          <a:xfrm>
            <a:off x="2166758" y="400020"/>
            <a:ext cx="792088" cy="792088"/>
            <a:chOff x="479376" y="548680"/>
            <a:chExt cx="792088" cy="792088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526CE271-C0A9-434C-A503-A11F79F478D5}"/>
                </a:ext>
              </a:extLst>
            </p:cNvPr>
            <p:cNvSpPr/>
            <p:nvPr/>
          </p:nvSpPr>
          <p:spPr>
            <a:xfrm>
              <a:off x="479376" y="548680"/>
              <a:ext cx="792088" cy="79208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57150">
              <a:solidFill>
                <a:srgbClr val="DCE5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405D5DD-5C8B-4EEE-AEF9-08DB6038CBB6}"/>
                </a:ext>
              </a:extLst>
            </p:cNvPr>
            <p:cNvSpPr txBox="1"/>
            <p:nvPr/>
          </p:nvSpPr>
          <p:spPr>
            <a:xfrm>
              <a:off x="662345" y="588521"/>
              <a:ext cx="412291" cy="7078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rPr>
                <a:t>1</a:t>
              </a: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93540461-C22E-43B2-9E2B-18D81ABB89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8561" y="1591907"/>
            <a:ext cx="5287014" cy="3414776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410800BC-D564-45B7-986F-8D099246910C}"/>
              </a:ext>
            </a:extLst>
          </p:cNvPr>
          <p:cNvGrpSpPr/>
          <p:nvPr/>
        </p:nvGrpSpPr>
        <p:grpSpPr>
          <a:xfrm>
            <a:off x="2296580" y="5139476"/>
            <a:ext cx="6997465" cy="1183338"/>
            <a:chOff x="2278110" y="3969393"/>
            <a:chExt cx="6997465" cy="118333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A91A060-ABEE-40A2-BAEB-E15DACA337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78110" y="3969393"/>
              <a:ext cx="6997465" cy="1141967"/>
            </a:xfrm>
            <a:prstGeom prst="rect">
              <a:avLst/>
            </a:prstGeom>
          </p:spPr>
        </p:pic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0ECB53B-BFC5-4660-9012-DB60A85B23B5}"/>
                </a:ext>
              </a:extLst>
            </p:cNvPr>
            <p:cNvSpPr/>
            <p:nvPr/>
          </p:nvSpPr>
          <p:spPr>
            <a:xfrm>
              <a:off x="2582864" y="4039521"/>
              <a:ext cx="6575579" cy="1113210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โครงกระดูกที่เห็นอยู่นี้เป็นของ สเตโกซอรัส ไดโนเสาร์กินพืช</a:t>
              </a:r>
              <a:br>
                <a:rPr lang="en-US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ชนิดหนึ่ง</a:t>
              </a:r>
              <a:r>
                <a:rPr lang="en-US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ซึ่งโครงกระดูกมีอายุประมาณ 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55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ล้านปี</a:t>
              </a:r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ค่ะ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AF6307F-51ED-4B8C-95D4-CE5811F8061A}"/>
              </a:ext>
            </a:extLst>
          </p:cNvPr>
          <p:cNvGrpSpPr/>
          <p:nvPr/>
        </p:nvGrpSpPr>
        <p:grpSpPr>
          <a:xfrm>
            <a:off x="4391384" y="5368883"/>
            <a:ext cx="5966559" cy="717163"/>
            <a:chOff x="3564248" y="3622424"/>
            <a:chExt cx="5966559" cy="717163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16FB6B99-017D-494C-BEE1-35094AD7B83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3564248" y="3622424"/>
              <a:ext cx="5966559" cy="717163"/>
            </a:xfrm>
            <a:prstGeom prst="rect">
              <a:avLst/>
            </a:prstGeom>
          </p:spPr>
        </p:pic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6272C85-12E5-4D98-9DA5-B05B272F3600}"/>
                </a:ext>
              </a:extLst>
            </p:cNvPr>
            <p:cNvSpPr/>
            <p:nvPr/>
          </p:nvSpPr>
          <p:spPr>
            <a:xfrm>
              <a:off x="3673053" y="3697727"/>
              <a:ext cx="5748947" cy="609919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55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ล้าน </a:t>
              </a:r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เขียนเป็นตัวเลขแสดงจำนวนได้กี่หลักครับ</a:t>
              </a:r>
            </a:p>
          </p:txBody>
        </p:sp>
      </p:grpSp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BB9CECB-9C68-4799-BE76-47752213D4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E83FC49-E7C4-4D12-B86E-FEC20C59D47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2" name="กราฟิก 21">
            <a:extLst>
              <a:ext uri="{FF2B5EF4-FFF2-40B4-BE49-F238E27FC236}">
                <a16:creationId xmlns:a16="http://schemas.microsoft.com/office/drawing/2014/main" id="{29C9FB4D-D61F-4D9A-A258-7C551AE6B2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078026" y="3047596"/>
            <a:ext cx="467591" cy="779318"/>
          </a:xfrm>
          <a:prstGeom prst="rect">
            <a:avLst/>
          </a:prstGeom>
        </p:spPr>
      </p:pic>
      <p:pic>
        <p:nvPicPr>
          <p:cNvPr id="23" name="กราฟิก 22">
            <a:extLst>
              <a:ext uri="{FF2B5EF4-FFF2-40B4-BE49-F238E27FC236}">
                <a16:creationId xmlns:a16="http://schemas.microsoft.com/office/drawing/2014/main" id="{974FC4F3-1443-4B44-9B4B-2CEF99144E5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357943" y="3887576"/>
            <a:ext cx="1025245" cy="264405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1B44D6B-96AF-4F26-90C8-9243503604E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914" y="2737568"/>
            <a:ext cx="2227347" cy="3852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85B1428-1E2E-413D-A609-527EEB5945B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2988" y="209618"/>
            <a:ext cx="6959520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96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65CD759E-3FBE-47D4-BB09-F346B3744B12}"/>
              </a:ext>
            </a:extLst>
          </p:cNvPr>
          <p:cNvGrpSpPr/>
          <p:nvPr/>
        </p:nvGrpSpPr>
        <p:grpSpPr>
          <a:xfrm>
            <a:off x="397602" y="2565478"/>
            <a:ext cx="10938657" cy="4001299"/>
            <a:chOff x="397602" y="2565478"/>
            <a:chExt cx="10938657" cy="4001299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0A3376E2-5DFC-463A-AC1B-700D3DACB47E}"/>
                </a:ext>
              </a:extLst>
            </p:cNvPr>
            <p:cNvSpPr/>
            <p:nvPr/>
          </p:nvSpPr>
          <p:spPr>
            <a:xfrm>
              <a:off x="1102829" y="2971662"/>
              <a:ext cx="10233430" cy="3595115"/>
            </a:xfrm>
            <a:prstGeom prst="roundRect">
              <a:avLst>
                <a:gd name="adj" fmla="val 8591"/>
              </a:avLst>
            </a:prstGeom>
            <a:solidFill>
              <a:schemeClr val="bg1"/>
            </a:solidFill>
            <a:ln>
              <a:solidFill>
                <a:srgbClr val="D5E6F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DA5C3BDF-71F6-4619-AC31-468A0B5704FF}"/>
                </a:ext>
              </a:extLst>
            </p:cNvPr>
            <p:cNvGrpSpPr/>
            <p:nvPr/>
          </p:nvGrpSpPr>
          <p:grpSpPr>
            <a:xfrm>
              <a:off x="397602" y="2565478"/>
              <a:ext cx="5183570" cy="744979"/>
              <a:chOff x="8622373" y="1358188"/>
              <a:chExt cx="5183570" cy="744979"/>
            </a:xfrm>
          </p:grpSpPr>
          <p:grpSp>
            <p:nvGrpSpPr>
              <p:cNvPr id="126" name="Group 125">
                <a:extLst>
                  <a:ext uri="{FF2B5EF4-FFF2-40B4-BE49-F238E27FC236}">
                    <a16:creationId xmlns:a16="http://schemas.microsoft.com/office/drawing/2014/main" id="{0BABA294-4E52-4F38-B019-9B9DEE27ACAB}"/>
                  </a:ext>
                </a:extLst>
              </p:cNvPr>
              <p:cNvGrpSpPr/>
              <p:nvPr/>
            </p:nvGrpSpPr>
            <p:grpSpPr>
              <a:xfrm>
                <a:off x="8622373" y="1358188"/>
                <a:ext cx="5183570" cy="738664"/>
                <a:chOff x="426534" y="2780928"/>
                <a:chExt cx="5183570" cy="738664"/>
              </a:xfrm>
            </p:grpSpPr>
            <p:sp>
              <p:nvSpPr>
                <p:cNvPr id="128" name="Rectangle: Rounded Corners 127">
                  <a:extLst>
                    <a:ext uri="{FF2B5EF4-FFF2-40B4-BE49-F238E27FC236}">
                      <a16:creationId xmlns:a16="http://schemas.microsoft.com/office/drawing/2014/main" id="{287D3E8A-47B2-4CA2-8334-BD8415A5A4C6}"/>
                    </a:ext>
                  </a:extLst>
                </p:cNvPr>
                <p:cNvSpPr/>
                <p:nvPr/>
              </p:nvSpPr>
              <p:spPr>
                <a:xfrm>
                  <a:off x="497710" y="2885987"/>
                  <a:ext cx="5112394" cy="5543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E6F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29" name="Rectangle: Rounded Corners 128">
                  <a:extLst>
                    <a:ext uri="{FF2B5EF4-FFF2-40B4-BE49-F238E27FC236}">
                      <a16:creationId xmlns:a16="http://schemas.microsoft.com/office/drawing/2014/main" id="{F78F1895-C069-496A-A160-CAC41D28A06A}"/>
                    </a:ext>
                  </a:extLst>
                </p:cNvPr>
                <p:cNvSpPr/>
                <p:nvPr/>
              </p:nvSpPr>
              <p:spPr>
                <a:xfrm>
                  <a:off x="426534" y="2827230"/>
                  <a:ext cx="1527494" cy="66626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30" name="Rectangle: Rounded Corners 129">
                  <a:extLst>
                    <a:ext uri="{FF2B5EF4-FFF2-40B4-BE49-F238E27FC236}">
                      <a16:creationId xmlns:a16="http://schemas.microsoft.com/office/drawing/2014/main" id="{068FB41D-AA80-4954-BF26-60C5D5B72A98}"/>
                    </a:ext>
                  </a:extLst>
                </p:cNvPr>
                <p:cNvSpPr/>
                <p:nvPr/>
              </p:nvSpPr>
              <p:spPr>
                <a:xfrm>
                  <a:off x="497709" y="2885987"/>
                  <a:ext cx="1385144" cy="5543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31" name="Rectangle 130">
                  <a:extLst>
                    <a:ext uri="{FF2B5EF4-FFF2-40B4-BE49-F238E27FC236}">
                      <a16:creationId xmlns:a16="http://schemas.microsoft.com/office/drawing/2014/main" id="{8C0B2532-279B-4351-9D9E-08E8856D413D}"/>
                    </a:ext>
                  </a:extLst>
                </p:cNvPr>
                <p:cNvSpPr/>
                <p:nvPr/>
              </p:nvSpPr>
              <p:spPr>
                <a:xfrm>
                  <a:off x="2057577" y="2780928"/>
                  <a:ext cx="3479525" cy="73866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sz="35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2,3</a:t>
                  </a:r>
                  <a:r>
                    <a:rPr lang="th-TH" sz="35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7</a:t>
                  </a:r>
                  <a:r>
                    <a:rPr lang="en-US" sz="35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4,516 </a:t>
                  </a:r>
                  <a:r>
                    <a:rPr lang="th-TH" sz="35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และ </a:t>
                  </a:r>
                  <a:r>
                    <a:rPr lang="en-US" sz="35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2,3</a:t>
                  </a:r>
                  <a:r>
                    <a:rPr lang="th-TH" sz="35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7</a:t>
                  </a:r>
                  <a:r>
                    <a:rPr lang="en-US" sz="35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4,516</a:t>
                  </a:r>
                </a:p>
              </p:txBody>
            </p:sp>
          </p:grpSp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7E4A3A58-F445-497E-882C-D9E9E7C42F94}"/>
                  </a:ext>
                </a:extLst>
              </p:cNvPr>
              <p:cNvSpPr/>
              <p:nvPr/>
            </p:nvSpPr>
            <p:spPr>
              <a:xfrm>
                <a:off x="8827615" y="1472225"/>
                <a:ext cx="1178528" cy="6309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  <a:endParaRPr lang="en-US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84FB658-A4E1-46A6-A0EC-253CC19AA638}"/>
              </a:ext>
            </a:extLst>
          </p:cNvPr>
          <p:cNvGrpSpPr/>
          <p:nvPr/>
        </p:nvGrpSpPr>
        <p:grpSpPr>
          <a:xfrm>
            <a:off x="2963163" y="4358098"/>
            <a:ext cx="6265674" cy="1933409"/>
            <a:chOff x="2963163" y="4358098"/>
            <a:chExt cx="6265674" cy="1933409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419776D6-A837-4DA6-A612-BDBA7BF84855}"/>
                </a:ext>
              </a:extLst>
            </p:cNvPr>
            <p:cNvSpPr/>
            <p:nvPr/>
          </p:nvSpPr>
          <p:spPr>
            <a:xfrm>
              <a:off x="2963163" y="4358098"/>
              <a:ext cx="6265674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2  ,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3    7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4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5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1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E1E8B1D-AF24-4571-904E-7FC4C24976DF}"/>
                </a:ext>
              </a:extLst>
            </p:cNvPr>
            <p:cNvSpPr/>
            <p:nvPr/>
          </p:nvSpPr>
          <p:spPr>
            <a:xfrm>
              <a:off x="2963163" y="5429733"/>
              <a:ext cx="6265674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2  ,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3    7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4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5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1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EBC18BBF-AD54-4161-9D9A-B069EE736CC2}"/>
              </a:ext>
            </a:extLst>
          </p:cNvPr>
          <p:cNvGrpSpPr/>
          <p:nvPr/>
        </p:nvGrpSpPr>
        <p:grpSpPr>
          <a:xfrm>
            <a:off x="2106328" y="3461062"/>
            <a:ext cx="2907486" cy="827766"/>
            <a:chOff x="2318197" y="3042288"/>
            <a:chExt cx="3334891" cy="827766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3A074DAE-F34A-489D-A38F-1537DD612D4C}"/>
                </a:ext>
              </a:extLst>
            </p:cNvPr>
            <p:cNvGrpSpPr/>
            <p:nvPr/>
          </p:nvGrpSpPr>
          <p:grpSpPr>
            <a:xfrm flipV="1">
              <a:off x="2318198" y="3142067"/>
              <a:ext cx="3334890" cy="727987"/>
              <a:chOff x="8790624" y="3987659"/>
              <a:chExt cx="3334890" cy="727987"/>
            </a:xfrm>
          </p:grpSpPr>
          <p:sp>
            <p:nvSpPr>
              <p:cNvPr id="72" name="ข้อความ 1">
                <a:extLst>
                  <a:ext uri="{FF2B5EF4-FFF2-40B4-BE49-F238E27FC236}">
                    <a16:creationId xmlns:a16="http://schemas.microsoft.com/office/drawing/2014/main" id="{5CF3CB2F-3318-4099-AF8A-709781268E17}"/>
                  </a:ext>
                </a:extLst>
              </p:cNvPr>
              <p:cNvSpPr/>
              <p:nvPr/>
            </p:nvSpPr>
            <p:spPr>
              <a:xfrm>
                <a:off x="8790624" y="4224999"/>
                <a:ext cx="3334890" cy="490647"/>
              </a:xfrm>
              <a:prstGeom prst="roundRect">
                <a:avLst/>
              </a:prstGeom>
              <a:solidFill>
                <a:srgbClr val="549B4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0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73" name="Isosceles Triangle 72">
                <a:extLst>
                  <a:ext uri="{FF2B5EF4-FFF2-40B4-BE49-F238E27FC236}">
                    <a16:creationId xmlns:a16="http://schemas.microsoft.com/office/drawing/2014/main" id="{1A010C87-29B8-4705-AB91-FF232F0E042D}"/>
                  </a:ext>
                </a:extLst>
              </p:cNvPr>
              <p:cNvSpPr/>
              <p:nvPr/>
            </p:nvSpPr>
            <p:spPr>
              <a:xfrm>
                <a:off x="10316076" y="3987659"/>
                <a:ext cx="283986" cy="244816"/>
              </a:xfrm>
              <a:prstGeom prst="triangle">
                <a:avLst/>
              </a:prstGeom>
              <a:solidFill>
                <a:srgbClr val="549B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55D2ADB5-FF26-4C4D-88D4-C7557DAC7C7E}"/>
                </a:ext>
              </a:extLst>
            </p:cNvPr>
            <p:cNvSpPr/>
            <p:nvPr/>
          </p:nvSpPr>
          <p:spPr>
            <a:xfrm>
              <a:off x="2318197" y="3042288"/>
              <a:ext cx="3334891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,000,000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= 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,000,000</a:t>
              </a:r>
            </a:p>
          </p:txBody>
        </p:sp>
      </p:grp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369A1C3F-E89B-4543-A9B1-AB0D32D61B99}"/>
              </a:ext>
            </a:extLst>
          </p:cNvPr>
          <p:cNvSpPr/>
          <p:nvPr/>
        </p:nvSpPr>
        <p:spPr>
          <a:xfrm>
            <a:off x="3252141" y="4389268"/>
            <a:ext cx="605116" cy="184107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549B4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FAF09EEE-2276-4A9A-9FE8-E00B7111937D}"/>
              </a:ext>
            </a:extLst>
          </p:cNvPr>
          <p:cNvSpPr/>
          <p:nvPr/>
        </p:nvSpPr>
        <p:spPr>
          <a:xfrm>
            <a:off x="4175016" y="4389268"/>
            <a:ext cx="605116" cy="184107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549B4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E0DA137E-3F07-4499-BCE0-4C1DDFD6B0A7}"/>
              </a:ext>
            </a:extLst>
          </p:cNvPr>
          <p:cNvSpPr/>
          <p:nvPr/>
        </p:nvSpPr>
        <p:spPr>
          <a:xfrm>
            <a:off x="4994024" y="4389268"/>
            <a:ext cx="605116" cy="184107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549B4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DCF9A800-D5DE-4269-85A0-677B2C25FAF9}"/>
              </a:ext>
            </a:extLst>
          </p:cNvPr>
          <p:cNvSpPr/>
          <p:nvPr/>
        </p:nvSpPr>
        <p:spPr>
          <a:xfrm>
            <a:off x="5812410" y="4389268"/>
            <a:ext cx="605116" cy="184107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549B4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BD1A4547-8936-4959-B7CC-7EA72ACF8155}"/>
              </a:ext>
            </a:extLst>
          </p:cNvPr>
          <p:cNvSpPr/>
          <p:nvPr/>
        </p:nvSpPr>
        <p:spPr>
          <a:xfrm>
            <a:off x="6734386" y="4389268"/>
            <a:ext cx="605116" cy="184107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549B4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50F004AE-233B-4D94-9345-C8F57CA8556A}"/>
              </a:ext>
            </a:extLst>
          </p:cNvPr>
          <p:cNvSpPr/>
          <p:nvPr/>
        </p:nvSpPr>
        <p:spPr>
          <a:xfrm>
            <a:off x="7540353" y="4389268"/>
            <a:ext cx="605116" cy="184107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549B4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D0EF201F-AC61-4741-A51A-994AACA98F34}"/>
              </a:ext>
            </a:extLst>
          </p:cNvPr>
          <p:cNvGrpSpPr/>
          <p:nvPr/>
        </p:nvGrpSpPr>
        <p:grpSpPr>
          <a:xfrm>
            <a:off x="3261430" y="3461062"/>
            <a:ext cx="2442348" cy="827766"/>
            <a:chOff x="2559949" y="3042288"/>
            <a:chExt cx="2855470" cy="827766"/>
          </a:xfrm>
        </p:grpSpPr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9CAFDB6C-EA31-40DD-B560-D46F26316DA1}"/>
                </a:ext>
              </a:extLst>
            </p:cNvPr>
            <p:cNvGrpSpPr/>
            <p:nvPr/>
          </p:nvGrpSpPr>
          <p:grpSpPr>
            <a:xfrm flipV="1">
              <a:off x="2559949" y="3142064"/>
              <a:ext cx="2855470" cy="727990"/>
              <a:chOff x="9032375" y="3987659"/>
              <a:chExt cx="2855470" cy="727990"/>
            </a:xfrm>
          </p:grpSpPr>
          <p:sp>
            <p:nvSpPr>
              <p:cNvPr id="84" name="ข้อความ 1">
                <a:extLst>
                  <a:ext uri="{FF2B5EF4-FFF2-40B4-BE49-F238E27FC236}">
                    <a16:creationId xmlns:a16="http://schemas.microsoft.com/office/drawing/2014/main" id="{5BC354E3-56F6-45BB-94FA-1380BBAC9D4B}"/>
                  </a:ext>
                </a:extLst>
              </p:cNvPr>
              <p:cNvSpPr/>
              <p:nvPr/>
            </p:nvSpPr>
            <p:spPr>
              <a:xfrm>
                <a:off x="9032375" y="4225002"/>
                <a:ext cx="2855470" cy="490647"/>
              </a:xfrm>
              <a:prstGeom prst="roundRect">
                <a:avLst/>
              </a:prstGeom>
              <a:solidFill>
                <a:srgbClr val="549B4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0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85" name="Isosceles Triangle 84">
                <a:extLst>
                  <a:ext uri="{FF2B5EF4-FFF2-40B4-BE49-F238E27FC236}">
                    <a16:creationId xmlns:a16="http://schemas.microsoft.com/office/drawing/2014/main" id="{81239EA5-DCBC-4114-82E5-7A2D05FE6E04}"/>
                  </a:ext>
                </a:extLst>
              </p:cNvPr>
              <p:cNvSpPr/>
              <p:nvPr/>
            </p:nvSpPr>
            <p:spPr>
              <a:xfrm>
                <a:off x="10316076" y="3987659"/>
                <a:ext cx="283986" cy="244816"/>
              </a:xfrm>
              <a:prstGeom prst="triangle">
                <a:avLst/>
              </a:prstGeom>
              <a:solidFill>
                <a:srgbClr val="549B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54074EF9-0046-4456-A19D-DA3E398C6FB4}"/>
                </a:ext>
              </a:extLst>
            </p:cNvPr>
            <p:cNvSpPr/>
            <p:nvPr/>
          </p:nvSpPr>
          <p:spPr>
            <a:xfrm>
              <a:off x="2585349" y="3042288"/>
              <a:ext cx="280058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00,000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= 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00,000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F1C0636F-1864-4F4C-AA3D-D81D6D3D5FD5}"/>
              </a:ext>
            </a:extLst>
          </p:cNvPr>
          <p:cNvGrpSpPr/>
          <p:nvPr/>
        </p:nvGrpSpPr>
        <p:grpSpPr>
          <a:xfrm>
            <a:off x="4234113" y="3461062"/>
            <a:ext cx="2116920" cy="827766"/>
            <a:chOff x="2776915" y="3042288"/>
            <a:chExt cx="2417454" cy="827766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8DA62DDD-4760-4813-9572-81ADE9834E22}"/>
                </a:ext>
              </a:extLst>
            </p:cNvPr>
            <p:cNvGrpSpPr/>
            <p:nvPr/>
          </p:nvGrpSpPr>
          <p:grpSpPr>
            <a:xfrm flipV="1">
              <a:off x="2776915" y="3142062"/>
              <a:ext cx="2417454" cy="727992"/>
              <a:chOff x="9249341" y="3987659"/>
              <a:chExt cx="2417454" cy="727992"/>
            </a:xfrm>
          </p:grpSpPr>
          <p:sp>
            <p:nvSpPr>
              <p:cNvPr id="89" name="ข้อความ 1">
                <a:extLst>
                  <a:ext uri="{FF2B5EF4-FFF2-40B4-BE49-F238E27FC236}">
                    <a16:creationId xmlns:a16="http://schemas.microsoft.com/office/drawing/2014/main" id="{74AF3CBD-021C-4CB3-B723-B99A32071F95}"/>
                  </a:ext>
                </a:extLst>
              </p:cNvPr>
              <p:cNvSpPr/>
              <p:nvPr/>
            </p:nvSpPr>
            <p:spPr>
              <a:xfrm>
                <a:off x="9249341" y="4225004"/>
                <a:ext cx="2417454" cy="490647"/>
              </a:xfrm>
              <a:prstGeom prst="roundRect">
                <a:avLst/>
              </a:prstGeom>
              <a:solidFill>
                <a:srgbClr val="549B4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0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90" name="Isosceles Triangle 89">
                <a:extLst>
                  <a:ext uri="{FF2B5EF4-FFF2-40B4-BE49-F238E27FC236}">
                    <a16:creationId xmlns:a16="http://schemas.microsoft.com/office/drawing/2014/main" id="{BD6FAD44-EC15-4075-9173-B7ECD09175DA}"/>
                  </a:ext>
                </a:extLst>
              </p:cNvPr>
              <p:cNvSpPr/>
              <p:nvPr/>
            </p:nvSpPr>
            <p:spPr>
              <a:xfrm>
                <a:off x="10316076" y="3987659"/>
                <a:ext cx="283986" cy="244816"/>
              </a:xfrm>
              <a:prstGeom prst="triangle">
                <a:avLst/>
              </a:prstGeom>
              <a:solidFill>
                <a:srgbClr val="549B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57A5C63C-8694-4E86-8670-09F6025D7CFD}"/>
                </a:ext>
              </a:extLst>
            </p:cNvPr>
            <p:cNvSpPr/>
            <p:nvPr/>
          </p:nvSpPr>
          <p:spPr>
            <a:xfrm>
              <a:off x="2776916" y="3042288"/>
              <a:ext cx="241745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0,000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= 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0,000</a:t>
              </a: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60823D1F-A99E-4D2E-A816-92E7AE02F69E}"/>
              </a:ext>
            </a:extLst>
          </p:cNvPr>
          <p:cNvGrpSpPr/>
          <p:nvPr/>
        </p:nvGrpSpPr>
        <p:grpSpPr>
          <a:xfrm>
            <a:off x="5216916" y="3461062"/>
            <a:ext cx="1814047" cy="827766"/>
            <a:chOff x="2930930" y="3042288"/>
            <a:chExt cx="2109423" cy="827766"/>
          </a:xfrm>
        </p:grpSpPr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766B3727-D515-4900-89F4-47054FEEFF7B}"/>
                </a:ext>
              </a:extLst>
            </p:cNvPr>
            <p:cNvGrpSpPr/>
            <p:nvPr/>
          </p:nvGrpSpPr>
          <p:grpSpPr>
            <a:xfrm flipV="1">
              <a:off x="2940133" y="3142059"/>
              <a:ext cx="2100219" cy="727995"/>
              <a:chOff x="9412559" y="3987659"/>
              <a:chExt cx="2100219" cy="727995"/>
            </a:xfrm>
          </p:grpSpPr>
          <p:sp>
            <p:nvSpPr>
              <p:cNvPr id="94" name="ข้อความ 1">
                <a:extLst>
                  <a:ext uri="{FF2B5EF4-FFF2-40B4-BE49-F238E27FC236}">
                    <a16:creationId xmlns:a16="http://schemas.microsoft.com/office/drawing/2014/main" id="{299242CC-C5CE-4925-9120-BB4BE42334D2}"/>
                  </a:ext>
                </a:extLst>
              </p:cNvPr>
              <p:cNvSpPr/>
              <p:nvPr/>
            </p:nvSpPr>
            <p:spPr>
              <a:xfrm>
                <a:off x="9412559" y="4225007"/>
                <a:ext cx="2100219" cy="490647"/>
              </a:xfrm>
              <a:prstGeom prst="roundRect">
                <a:avLst/>
              </a:prstGeom>
              <a:solidFill>
                <a:srgbClr val="549B4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0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95" name="Isosceles Triangle 94">
                <a:extLst>
                  <a:ext uri="{FF2B5EF4-FFF2-40B4-BE49-F238E27FC236}">
                    <a16:creationId xmlns:a16="http://schemas.microsoft.com/office/drawing/2014/main" id="{5EA67315-73CB-4603-A383-8FD8DBBFF2D7}"/>
                  </a:ext>
                </a:extLst>
              </p:cNvPr>
              <p:cNvSpPr/>
              <p:nvPr/>
            </p:nvSpPr>
            <p:spPr>
              <a:xfrm>
                <a:off x="10316076" y="3987659"/>
                <a:ext cx="283986" cy="244816"/>
              </a:xfrm>
              <a:prstGeom prst="triangle">
                <a:avLst/>
              </a:prstGeom>
              <a:solidFill>
                <a:srgbClr val="549B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56B2CFBC-8B65-46C9-9CBA-0C1274C01A8D}"/>
                </a:ext>
              </a:extLst>
            </p:cNvPr>
            <p:cNvSpPr/>
            <p:nvPr/>
          </p:nvSpPr>
          <p:spPr>
            <a:xfrm>
              <a:off x="2930930" y="3042288"/>
              <a:ext cx="210942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= 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</a:t>
              </a: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68BAC5A3-936C-4140-92E3-D0D72D1AA834}"/>
              </a:ext>
            </a:extLst>
          </p:cNvPr>
          <p:cNvGrpSpPr/>
          <p:nvPr/>
        </p:nvGrpSpPr>
        <p:grpSpPr>
          <a:xfrm>
            <a:off x="6331670" y="3465914"/>
            <a:ext cx="1381781" cy="827766"/>
            <a:chOff x="3189218" y="3042288"/>
            <a:chExt cx="1592847" cy="827766"/>
          </a:xfrm>
        </p:grpSpPr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3AB2E48D-D961-49C3-8926-EEE16FF3908B}"/>
                </a:ext>
              </a:extLst>
            </p:cNvPr>
            <p:cNvGrpSpPr/>
            <p:nvPr/>
          </p:nvGrpSpPr>
          <p:grpSpPr>
            <a:xfrm flipV="1">
              <a:off x="3189218" y="3142057"/>
              <a:ext cx="1592847" cy="727997"/>
              <a:chOff x="9661644" y="3987659"/>
              <a:chExt cx="1592847" cy="727997"/>
            </a:xfrm>
          </p:grpSpPr>
          <p:sp>
            <p:nvSpPr>
              <p:cNvPr id="99" name="ข้อความ 1">
                <a:extLst>
                  <a:ext uri="{FF2B5EF4-FFF2-40B4-BE49-F238E27FC236}">
                    <a16:creationId xmlns:a16="http://schemas.microsoft.com/office/drawing/2014/main" id="{FFF97401-8D11-427D-9FF2-5C6D577E7F59}"/>
                  </a:ext>
                </a:extLst>
              </p:cNvPr>
              <p:cNvSpPr/>
              <p:nvPr/>
            </p:nvSpPr>
            <p:spPr>
              <a:xfrm>
                <a:off x="9661644" y="4225009"/>
                <a:ext cx="1592847" cy="490647"/>
              </a:xfrm>
              <a:prstGeom prst="roundRect">
                <a:avLst/>
              </a:prstGeom>
              <a:solidFill>
                <a:srgbClr val="549B4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0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00" name="Isosceles Triangle 99">
                <a:extLst>
                  <a:ext uri="{FF2B5EF4-FFF2-40B4-BE49-F238E27FC236}">
                    <a16:creationId xmlns:a16="http://schemas.microsoft.com/office/drawing/2014/main" id="{A01F0236-2A7C-4700-B5B7-DD8513E84FF4}"/>
                  </a:ext>
                </a:extLst>
              </p:cNvPr>
              <p:cNvSpPr/>
              <p:nvPr/>
            </p:nvSpPr>
            <p:spPr>
              <a:xfrm>
                <a:off x="10316076" y="3987659"/>
                <a:ext cx="283986" cy="244816"/>
              </a:xfrm>
              <a:prstGeom prst="triangle">
                <a:avLst/>
              </a:prstGeom>
              <a:solidFill>
                <a:srgbClr val="549B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6B78CC23-564A-4BBF-8435-F6BBDE829AF4}"/>
                </a:ext>
              </a:extLst>
            </p:cNvPr>
            <p:cNvSpPr/>
            <p:nvPr/>
          </p:nvSpPr>
          <p:spPr>
            <a:xfrm>
              <a:off x="3189219" y="3042288"/>
              <a:ext cx="15928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= 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</a:t>
              </a: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A1DAFC88-0977-4627-8525-B9AC386582B5}"/>
              </a:ext>
            </a:extLst>
          </p:cNvPr>
          <p:cNvGrpSpPr/>
          <p:nvPr/>
        </p:nvGrpSpPr>
        <p:grpSpPr>
          <a:xfrm>
            <a:off x="7282232" y="3465914"/>
            <a:ext cx="1126007" cy="827766"/>
            <a:chOff x="3382895" y="3042288"/>
            <a:chExt cx="1227066" cy="827766"/>
          </a:xfrm>
        </p:grpSpPr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7F0DD552-A1A7-44C8-826C-C8C6C44B7F85}"/>
                </a:ext>
              </a:extLst>
            </p:cNvPr>
            <p:cNvGrpSpPr/>
            <p:nvPr/>
          </p:nvGrpSpPr>
          <p:grpSpPr>
            <a:xfrm flipV="1">
              <a:off x="3382895" y="3142055"/>
              <a:ext cx="1227066" cy="727999"/>
              <a:chOff x="9855321" y="3987659"/>
              <a:chExt cx="1227066" cy="727999"/>
            </a:xfrm>
          </p:grpSpPr>
          <p:sp>
            <p:nvSpPr>
              <p:cNvPr id="104" name="ข้อความ 1">
                <a:extLst>
                  <a:ext uri="{FF2B5EF4-FFF2-40B4-BE49-F238E27FC236}">
                    <a16:creationId xmlns:a16="http://schemas.microsoft.com/office/drawing/2014/main" id="{AF0A9F01-2130-43D9-9D83-89C5C0748AA6}"/>
                  </a:ext>
                </a:extLst>
              </p:cNvPr>
              <p:cNvSpPr/>
              <p:nvPr/>
            </p:nvSpPr>
            <p:spPr>
              <a:xfrm>
                <a:off x="9855321" y="4225011"/>
                <a:ext cx="1227066" cy="490647"/>
              </a:xfrm>
              <a:prstGeom prst="roundRect">
                <a:avLst/>
              </a:prstGeom>
              <a:solidFill>
                <a:srgbClr val="549B4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0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05" name="Isosceles Triangle 104">
                <a:extLst>
                  <a:ext uri="{FF2B5EF4-FFF2-40B4-BE49-F238E27FC236}">
                    <a16:creationId xmlns:a16="http://schemas.microsoft.com/office/drawing/2014/main" id="{5C18E38E-22DE-4A85-8C1B-1C02008DFE39}"/>
                  </a:ext>
                </a:extLst>
              </p:cNvPr>
              <p:cNvSpPr/>
              <p:nvPr/>
            </p:nvSpPr>
            <p:spPr>
              <a:xfrm>
                <a:off x="10316076" y="3987659"/>
                <a:ext cx="283986" cy="244816"/>
              </a:xfrm>
              <a:prstGeom prst="triangle">
                <a:avLst/>
              </a:prstGeom>
              <a:solidFill>
                <a:srgbClr val="549B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A0853B73-E88E-4BB7-99BF-6ECA7148EBB3}"/>
                </a:ext>
              </a:extLst>
            </p:cNvPr>
            <p:cNvSpPr/>
            <p:nvPr/>
          </p:nvSpPr>
          <p:spPr>
            <a:xfrm>
              <a:off x="3382896" y="3042288"/>
              <a:ext cx="120549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= 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C76FDCA1-E4CD-4DB8-B1BC-A8005C94E79A}"/>
              </a:ext>
            </a:extLst>
          </p:cNvPr>
          <p:cNvGrpSpPr/>
          <p:nvPr/>
        </p:nvGrpSpPr>
        <p:grpSpPr>
          <a:xfrm>
            <a:off x="8140246" y="3489806"/>
            <a:ext cx="946886" cy="808716"/>
            <a:chOff x="3426313" y="3061338"/>
            <a:chExt cx="946886" cy="808716"/>
          </a:xfrm>
        </p:grpSpPr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F4A881A4-7647-4463-A4BA-17B929A755D8}"/>
                </a:ext>
              </a:extLst>
            </p:cNvPr>
            <p:cNvGrpSpPr/>
            <p:nvPr/>
          </p:nvGrpSpPr>
          <p:grpSpPr>
            <a:xfrm flipV="1">
              <a:off x="3426313" y="3142060"/>
              <a:ext cx="946886" cy="727994"/>
              <a:chOff x="9898739" y="3987659"/>
              <a:chExt cx="946886" cy="727994"/>
            </a:xfrm>
          </p:grpSpPr>
          <p:sp>
            <p:nvSpPr>
              <p:cNvPr id="146" name="ข้อความ 1">
                <a:extLst>
                  <a:ext uri="{FF2B5EF4-FFF2-40B4-BE49-F238E27FC236}">
                    <a16:creationId xmlns:a16="http://schemas.microsoft.com/office/drawing/2014/main" id="{9A20F686-0376-4ABD-9EC7-7B10732B9D1B}"/>
                  </a:ext>
                </a:extLst>
              </p:cNvPr>
              <p:cNvSpPr/>
              <p:nvPr/>
            </p:nvSpPr>
            <p:spPr>
              <a:xfrm>
                <a:off x="9898739" y="4225006"/>
                <a:ext cx="946886" cy="490647"/>
              </a:xfrm>
              <a:prstGeom prst="roundRect">
                <a:avLst>
                  <a:gd name="adj" fmla="val 25295"/>
                </a:avLst>
              </a:prstGeom>
              <a:solidFill>
                <a:srgbClr val="549B4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0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47" name="Isosceles Triangle 146">
                <a:extLst>
                  <a:ext uri="{FF2B5EF4-FFF2-40B4-BE49-F238E27FC236}">
                    <a16:creationId xmlns:a16="http://schemas.microsoft.com/office/drawing/2014/main" id="{0E2B78B6-4362-4009-9DA6-7940B88CA8D4}"/>
                  </a:ext>
                </a:extLst>
              </p:cNvPr>
              <p:cNvSpPr/>
              <p:nvPr/>
            </p:nvSpPr>
            <p:spPr>
              <a:xfrm>
                <a:off x="10316076" y="3987659"/>
                <a:ext cx="164118" cy="244816"/>
              </a:xfrm>
              <a:prstGeom prst="triangle">
                <a:avLst/>
              </a:prstGeom>
              <a:solidFill>
                <a:srgbClr val="549B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35A5F2AE-BDAF-4EDA-A8C0-807A724AD779}"/>
                </a:ext>
              </a:extLst>
            </p:cNvPr>
            <p:cNvSpPr/>
            <p:nvPr/>
          </p:nvSpPr>
          <p:spPr>
            <a:xfrm>
              <a:off x="3431537" y="3061338"/>
              <a:ext cx="88695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 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= 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148" name="Rectangle: Rounded Corners 147">
            <a:extLst>
              <a:ext uri="{FF2B5EF4-FFF2-40B4-BE49-F238E27FC236}">
                <a16:creationId xmlns:a16="http://schemas.microsoft.com/office/drawing/2014/main" id="{1A1F241B-09C3-4B1C-9400-6B72438CD885}"/>
              </a:ext>
            </a:extLst>
          </p:cNvPr>
          <p:cNvSpPr/>
          <p:nvPr/>
        </p:nvSpPr>
        <p:spPr>
          <a:xfrm>
            <a:off x="8345551" y="4384096"/>
            <a:ext cx="605115" cy="184107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549B4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6" name="Picture 105">
            <a:extLst>
              <a:ext uri="{FF2B5EF4-FFF2-40B4-BE49-F238E27FC236}">
                <a16:creationId xmlns:a16="http://schemas.microsoft.com/office/drawing/2014/main" id="{E4AACB87-B990-4077-96CE-A33D61347E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2922" y="291223"/>
            <a:ext cx="8577815" cy="883997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C1406131-0A21-4FB4-A957-A638018BDB9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258A94F-668B-45E2-AD48-18DACB7CD7AF}"/>
              </a:ext>
            </a:extLst>
          </p:cNvPr>
          <p:cNvGrpSpPr/>
          <p:nvPr/>
        </p:nvGrpSpPr>
        <p:grpSpPr>
          <a:xfrm>
            <a:off x="938725" y="1277669"/>
            <a:ext cx="10443149" cy="982539"/>
            <a:chOff x="938725" y="1277669"/>
            <a:chExt cx="10443149" cy="982539"/>
          </a:xfrm>
        </p:grpSpPr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2E275210-FFF7-4583-A93D-E5729BD6EEDA}"/>
                </a:ext>
              </a:extLst>
            </p:cNvPr>
            <p:cNvSpPr/>
            <p:nvPr/>
          </p:nvSpPr>
          <p:spPr>
            <a:xfrm>
              <a:off x="938725" y="1311353"/>
              <a:ext cx="10443149" cy="948855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65C7E016-5E6A-4328-A98B-3621C63800F3}"/>
                </a:ext>
              </a:extLst>
            </p:cNvPr>
            <p:cNvSpPr/>
            <p:nvPr/>
          </p:nvSpPr>
          <p:spPr>
            <a:xfrm>
              <a:off x="6417526" y="1454313"/>
              <a:ext cx="4835749" cy="657402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771F5E09-6516-4BD9-827A-994170711C3A}"/>
                </a:ext>
              </a:extLst>
            </p:cNvPr>
            <p:cNvSpPr/>
            <p:nvPr/>
          </p:nvSpPr>
          <p:spPr>
            <a:xfrm>
              <a:off x="1091941" y="1479866"/>
              <a:ext cx="593902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ถ้าจำนวนสองจำนวน มีเลขโดด</a:t>
              </a:r>
              <a:r>
                <a:rPr lang="th-TH" sz="30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เหมือนกันทุกหลัก</a:t>
              </a:r>
            </a:p>
          </p:txBody>
        </p: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32FA2785-0F0C-4A19-AAAC-B84110BEC0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70499" y="1277669"/>
              <a:ext cx="4517528" cy="835224"/>
            </a:xfrm>
            <a:prstGeom prst="rect">
              <a:avLst/>
            </a:prstGeom>
          </p:spPr>
        </p:pic>
      </p:grpSp>
      <p:pic>
        <p:nvPicPr>
          <p:cNvPr id="68" name="Picture 6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1E08165-46CB-4B48-A121-519B90037D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61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7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14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BCEF982-CDD5-41D2-A820-0B31F5789962}"/>
              </a:ext>
            </a:extLst>
          </p:cNvPr>
          <p:cNvGrpSpPr/>
          <p:nvPr/>
        </p:nvGrpSpPr>
        <p:grpSpPr>
          <a:xfrm>
            <a:off x="3296854" y="4280698"/>
            <a:ext cx="5598291" cy="1365853"/>
            <a:chOff x="3296854" y="4280698"/>
            <a:chExt cx="5598291" cy="1365853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64A114F-48BF-4082-B2EB-DAB9E761DE13}"/>
                </a:ext>
              </a:extLst>
            </p:cNvPr>
            <p:cNvSpPr/>
            <p:nvPr/>
          </p:nvSpPr>
          <p:spPr>
            <a:xfrm>
              <a:off x="3296854" y="5015609"/>
              <a:ext cx="5598291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th-TH" sz="35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เขียนแสดงโดยใช้สัญลักษณ์ได้เป็น</a:t>
              </a:r>
              <a:endParaRPr lang="en-US" sz="35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2C13EE7-991D-4C04-BAB2-0297142D548A}"/>
                </a:ext>
              </a:extLst>
            </p:cNvPr>
            <p:cNvSpPr/>
            <p:nvPr/>
          </p:nvSpPr>
          <p:spPr>
            <a:xfrm>
              <a:off x="3561938" y="4280698"/>
              <a:ext cx="506812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5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2,374,516 </a:t>
              </a:r>
              <a:r>
                <a:rPr lang="en-US" sz="35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800" b="1" dirty="0">
                  <a:solidFill>
                    <a:schemeClr val="accent6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เท่ากับ</a:t>
              </a:r>
              <a:r>
                <a:rPr lang="th-TH" sz="35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2,374,516</a:t>
              </a:r>
              <a:endPara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61684D74-7B0F-4070-B575-1AC5ED0513A7}"/>
              </a:ext>
            </a:extLst>
          </p:cNvPr>
          <p:cNvGrpSpPr/>
          <p:nvPr/>
        </p:nvGrpSpPr>
        <p:grpSpPr>
          <a:xfrm>
            <a:off x="441404" y="380735"/>
            <a:ext cx="10326858" cy="3690102"/>
            <a:chOff x="441404" y="380735"/>
            <a:chExt cx="10326858" cy="3690102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433EF509-24C1-4762-AEFF-21767B7C6433}"/>
                </a:ext>
              </a:extLst>
            </p:cNvPr>
            <p:cNvSpPr/>
            <p:nvPr/>
          </p:nvSpPr>
          <p:spPr>
            <a:xfrm>
              <a:off x="782053" y="784806"/>
              <a:ext cx="9986209" cy="3286031"/>
            </a:xfrm>
            <a:prstGeom prst="roundRect">
              <a:avLst>
                <a:gd name="adj" fmla="val 8901"/>
              </a:avLst>
            </a:prstGeom>
            <a:solidFill>
              <a:schemeClr val="bg1"/>
            </a:solidFill>
            <a:ln>
              <a:solidFill>
                <a:srgbClr val="D5E6F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4B1B24D-2638-473E-B297-3EB867117E6D}"/>
                </a:ext>
              </a:extLst>
            </p:cNvPr>
            <p:cNvSpPr/>
            <p:nvPr/>
          </p:nvSpPr>
          <p:spPr>
            <a:xfrm>
              <a:off x="3000572" y="1535077"/>
              <a:ext cx="6265674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2  ,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3    7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4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5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1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1AAEF7E-109E-4EB1-9D53-4E33A6F1D7CB}"/>
                </a:ext>
              </a:extLst>
            </p:cNvPr>
            <p:cNvSpPr/>
            <p:nvPr/>
          </p:nvSpPr>
          <p:spPr>
            <a:xfrm>
              <a:off x="3000572" y="2606712"/>
              <a:ext cx="6265674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2  ,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3    7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4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5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1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EF814D8B-2F1E-468F-B524-651A3EA6E7F9}"/>
                </a:ext>
              </a:extLst>
            </p:cNvPr>
            <p:cNvSpPr/>
            <p:nvPr/>
          </p:nvSpPr>
          <p:spPr>
            <a:xfrm>
              <a:off x="3289550" y="1566247"/>
              <a:ext cx="605116" cy="1841076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549B4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3AF6D50C-3647-4C71-AC22-D8240A2C9D31}"/>
                </a:ext>
              </a:extLst>
            </p:cNvPr>
            <p:cNvSpPr/>
            <p:nvPr/>
          </p:nvSpPr>
          <p:spPr>
            <a:xfrm>
              <a:off x="4200850" y="1566247"/>
              <a:ext cx="605116" cy="1841076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549B4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61AAAD0E-B23E-49A8-9C57-6703FCA63AA3}"/>
                </a:ext>
              </a:extLst>
            </p:cNvPr>
            <p:cNvSpPr/>
            <p:nvPr/>
          </p:nvSpPr>
          <p:spPr>
            <a:xfrm>
              <a:off x="5019858" y="1566247"/>
              <a:ext cx="605116" cy="1841076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549B4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AF0EC33D-0A97-4FE5-92C6-1849274828A1}"/>
                </a:ext>
              </a:extLst>
            </p:cNvPr>
            <p:cNvSpPr/>
            <p:nvPr/>
          </p:nvSpPr>
          <p:spPr>
            <a:xfrm>
              <a:off x="5849819" y="1566247"/>
              <a:ext cx="605116" cy="1841076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549B4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150D94A0-3A60-409F-A9F4-98AA8096F3D5}"/>
                </a:ext>
              </a:extLst>
            </p:cNvPr>
            <p:cNvSpPr/>
            <p:nvPr/>
          </p:nvSpPr>
          <p:spPr>
            <a:xfrm>
              <a:off x="6760220" y="1566247"/>
              <a:ext cx="605116" cy="1841076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549B4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75DE378C-45F6-4C33-9A7F-2406B0AF9CEF}"/>
                </a:ext>
              </a:extLst>
            </p:cNvPr>
            <p:cNvSpPr/>
            <p:nvPr/>
          </p:nvSpPr>
          <p:spPr>
            <a:xfrm>
              <a:off x="7566187" y="1566247"/>
              <a:ext cx="605116" cy="1841076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549B4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B6541428-DAD6-4BB3-8992-84FBB5108823}"/>
                </a:ext>
              </a:extLst>
            </p:cNvPr>
            <p:cNvSpPr/>
            <p:nvPr/>
          </p:nvSpPr>
          <p:spPr>
            <a:xfrm>
              <a:off x="8374084" y="1551373"/>
              <a:ext cx="605115" cy="1841076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549B4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510CC5C0-1630-44C9-8A82-6AD322C1DD70}"/>
                </a:ext>
              </a:extLst>
            </p:cNvPr>
            <p:cNvGrpSpPr/>
            <p:nvPr/>
          </p:nvGrpSpPr>
          <p:grpSpPr>
            <a:xfrm>
              <a:off x="441404" y="380735"/>
              <a:ext cx="5183570" cy="744979"/>
              <a:chOff x="8622373" y="1358188"/>
              <a:chExt cx="5183570" cy="744979"/>
            </a:xfrm>
          </p:grpSpPr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99F31803-0D75-4569-B31E-5DA981CD1B97}"/>
                  </a:ext>
                </a:extLst>
              </p:cNvPr>
              <p:cNvGrpSpPr/>
              <p:nvPr/>
            </p:nvGrpSpPr>
            <p:grpSpPr>
              <a:xfrm>
                <a:off x="8622373" y="1358188"/>
                <a:ext cx="5183570" cy="738664"/>
                <a:chOff x="426534" y="2780928"/>
                <a:chExt cx="5183570" cy="738664"/>
              </a:xfrm>
            </p:grpSpPr>
            <p:sp>
              <p:nvSpPr>
                <p:cNvPr id="62" name="Rectangle: Rounded Corners 61">
                  <a:extLst>
                    <a:ext uri="{FF2B5EF4-FFF2-40B4-BE49-F238E27FC236}">
                      <a16:creationId xmlns:a16="http://schemas.microsoft.com/office/drawing/2014/main" id="{7D5C8828-9FD0-484D-B2C2-EF06337BB6ED}"/>
                    </a:ext>
                  </a:extLst>
                </p:cNvPr>
                <p:cNvSpPr/>
                <p:nvPr/>
              </p:nvSpPr>
              <p:spPr>
                <a:xfrm>
                  <a:off x="497710" y="2885987"/>
                  <a:ext cx="5112394" cy="5543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E6F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63" name="Rectangle: Rounded Corners 62">
                  <a:extLst>
                    <a:ext uri="{FF2B5EF4-FFF2-40B4-BE49-F238E27FC236}">
                      <a16:creationId xmlns:a16="http://schemas.microsoft.com/office/drawing/2014/main" id="{DB0E7112-0007-45D0-B232-751DBDA326BF}"/>
                    </a:ext>
                  </a:extLst>
                </p:cNvPr>
                <p:cNvSpPr/>
                <p:nvPr/>
              </p:nvSpPr>
              <p:spPr>
                <a:xfrm>
                  <a:off x="426534" y="2827230"/>
                  <a:ext cx="1527494" cy="66626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64" name="Rectangle: Rounded Corners 63">
                  <a:extLst>
                    <a:ext uri="{FF2B5EF4-FFF2-40B4-BE49-F238E27FC236}">
                      <a16:creationId xmlns:a16="http://schemas.microsoft.com/office/drawing/2014/main" id="{0E826AC1-A351-4042-AD69-CC404549F699}"/>
                    </a:ext>
                  </a:extLst>
                </p:cNvPr>
                <p:cNvSpPr/>
                <p:nvPr/>
              </p:nvSpPr>
              <p:spPr>
                <a:xfrm>
                  <a:off x="497709" y="2885987"/>
                  <a:ext cx="1385144" cy="5543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65" name="Rectangle 64">
                  <a:extLst>
                    <a:ext uri="{FF2B5EF4-FFF2-40B4-BE49-F238E27FC236}">
                      <a16:creationId xmlns:a16="http://schemas.microsoft.com/office/drawing/2014/main" id="{E4B9B707-9C55-41EC-8F4A-E4036ACA1E51}"/>
                    </a:ext>
                  </a:extLst>
                </p:cNvPr>
                <p:cNvSpPr/>
                <p:nvPr/>
              </p:nvSpPr>
              <p:spPr>
                <a:xfrm>
                  <a:off x="2057577" y="2780928"/>
                  <a:ext cx="3479525" cy="73866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sz="35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2,3</a:t>
                  </a:r>
                  <a:r>
                    <a:rPr lang="th-TH" sz="35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7</a:t>
                  </a:r>
                  <a:r>
                    <a:rPr lang="en-US" sz="35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4,516 </a:t>
                  </a:r>
                  <a:r>
                    <a:rPr lang="th-TH" sz="35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และ </a:t>
                  </a:r>
                  <a:r>
                    <a:rPr lang="en-US" sz="35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2,3</a:t>
                  </a:r>
                  <a:r>
                    <a:rPr lang="th-TH" sz="35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7</a:t>
                  </a:r>
                  <a:r>
                    <a:rPr lang="en-US" sz="35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4,516</a:t>
                  </a:r>
                </a:p>
              </p:txBody>
            </p:sp>
          </p:grp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79065C16-A41D-4F3F-A233-0E810DE134D5}"/>
                  </a:ext>
                </a:extLst>
              </p:cNvPr>
              <p:cNvSpPr/>
              <p:nvPr/>
            </p:nvSpPr>
            <p:spPr>
              <a:xfrm>
                <a:off x="8827615" y="1472225"/>
                <a:ext cx="1178528" cy="6309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  <a:endParaRPr lang="en-US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A040788D-C438-4DCD-876F-383BF39C00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56C305F2-BE75-4CAF-BBED-8A5D95932354}"/>
              </a:ext>
            </a:extLst>
          </p:cNvPr>
          <p:cNvGrpSpPr/>
          <p:nvPr/>
        </p:nvGrpSpPr>
        <p:grpSpPr>
          <a:xfrm>
            <a:off x="4257701" y="5686890"/>
            <a:ext cx="3566469" cy="646232"/>
            <a:chOff x="4257701" y="5686890"/>
            <a:chExt cx="3566469" cy="646232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8E065FE5-2C97-49DC-A56D-4B50BC988F0B}"/>
                </a:ext>
              </a:extLst>
            </p:cNvPr>
            <p:cNvSpPr/>
            <p:nvPr/>
          </p:nvSpPr>
          <p:spPr>
            <a:xfrm>
              <a:off x="4258936" y="5686890"/>
              <a:ext cx="3564000" cy="563697"/>
            </a:xfrm>
            <a:prstGeom prst="roundRect">
              <a:avLst>
                <a:gd name="adj" fmla="val 50000"/>
              </a:avLst>
            </a:prstGeom>
            <a:solidFill>
              <a:srgbClr val="549B4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F9A13898-8FA9-4449-AAB8-ABF36883B5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57701" y="5686890"/>
              <a:ext cx="3566469" cy="646232"/>
            </a:xfrm>
            <a:prstGeom prst="rect">
              <a:avLst/>
            </a:prstGeom>
          </p:spPr>
        </p:pic>
      </p:grpSp>
      <p:pic>
        <p:nvPicPr>
          <p:cNvPr id="32" name="Picture 3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C495002-5B10-43B7-9D55-6733EF1F8E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87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A868E5C-535C-425E-A84F-C1BF688A2CBC}"/>
              </a:ext>
            </a:extLst>
          </p:cNvPr>
          <p:cNvGrpSpPr/>
          <p:nvPr/>
        </p:nvGrpSpPr>
        <p:grpSpPr>
          <a:xfrm>
            <a:off x="633003" y="2082887"/>
            <a:ext cx="10616523" cy="4341976"/>
            <a:chOff x="633003" y="2082887"/>
            <a:chExt cx="10616523" cy="4341976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278BB928-7BED-4125-847B-3EF772D31787}"/>
                </a:ext>
              </a:extLst>
            </p:cNvPr>
            <p:cNvSpPr/>
            <p:nvPr/>
          </p:nvSpPr>
          <p:spPr>
            <a:xfrm>
              <a:off x="1102829" y="2502568"/>
              <a:ext cx="10146697" cy="3922295"/>
            </a:xfrm>
            <a:prstGeom prst="roundRect">
              <a:avLst>
                <a:gd name="adj" fmla="val 8591"/>
              </a:avLst>
            </a:prstGeom>
            <a:solidFill>
              <a:schemeClr val="bg1"/>
            </a:solidFill>
            <a:ln>
              <a:solidFill>
                <a:srgbClr val="D5E6F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AAFB931A-873B-49F5-BE17-38D311AFBC89}"/>
                </a:ext>
              </a:extLst>
            </p:cNvPr>
            <p:cNvSpPr/>
            <p:nvPr/>
          </p:nvSpPr>
          <p:spPr>
            <a:xfrm>
              <a:off x="689308" y="2184248"/>
              <a:ext cx="5127265" cy="554388"/>
            </a:xfrm>
            <a:prstGeom prst="roundRect">
              <a:avLst>
                <a:gd name="adj" fmla="val 50000"/>
              </a:avLst>
            </a:prstGeom>
            <a:solidFill>
              <a:srgbClr val="EDF1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B8DA9A7-0E01-4C1B-A621-912A5424F0CD}"/>
                </a:ext>
              </a:extLst>
            </p:cNvPr>
            <p:cNvGrpSpPr/>
            <p:nvPr/>
          </p:nvGrpSpPr>
          <p:grpSpPr>
            <a:xfrm>
              <a:off x="633003" y="2124967"/>
              <a:ext cx="1527494" cy="666264"/>
              <a:chOff x="441404" y="1979612"/>
              <a:chExt cx="1527494" cy="666264"/>
            </a:xfrm>
          </p:grpSpPr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9F616D1C-14B7-4F5B-9C13-4F791C984441}"/>
                  </a:ext>
                </a:extLst>
              </p:cNvPr>
              <p:cNvSpPr/>
              <p:nvPr/>
            </p:nvSpPr>
            <p:spPr>
              <a:xfrm>
                <a:off x="441404" y="1979612"/>
                <a:ext cx="1527494" cy="66626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DAB2CD7-0B38-4F3E-9B22-040038F9A75B}"/>
                  </a:ext>
                </a:extLst>
              </p:cNvPr>
              <p:cNvSpPr/>
              <p:nvPr/>
            </p:nvSpPr>
            <p:spPr>
              <a:xfrm>
                <a:off x="512579" y="2035550"/>
                <a:ext cx="1385144" cy="554388"/>
              </a:xfrm>
              <a:prstGeom prst="roundRect">
                <a:avLst>
                  <a:gd name="adj" fmla="val 50000"/>
                </a:avLst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0B92F46-3F3A-4D0F-9A0D-C23111341F90}"/>
                </a:ext>
              </a:extLst>
            </p:cNvPr>
            <p:cNvSpPr/>
            <p:nvPr/>
          </p:nvSpPr>
          <p:spPr>
            <a:xfrm>
              <a:off x="796514" y="2082887"/>
              <a:ext cx="489600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</a:t>
              </a:r>
              <a:r>
                <a:rPr lang="en-US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</a:t>
              </a:r>
              <a:r>
                <a:rPr lang="th-TH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35,074 </a:t>
              </a:r>
              <a:r>
                <a:rPr lang="th-TH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 1</a:t>
              </a:r>
              <a:r>
                <a:rPr lang="en-US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36,074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CA8964F-BD58-443E-9CA6-823DA7F99D50}"/>
              </a:ext>
            </a:extLst>
          </p:cNvPr>
          <p:cNvGrpSpPr/>
          <p:nvPr/>
        </p:nvGrpSpPr>
        <p:grpSpPr>
          <a:xfrm>
            <a:off x="2963163" y="4095326"/>
            <a:ext cx="6265674" cy="1933409"/>
            <a:chOff x="2963163" y="4095326"/>
            <a:chExt cx="6265674" cy="1933409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2FD87EC-E3D3-45E6-B25F-28586F73535D}"/>
                </a:ext>
              </a:extLst>
            </p:cNvPr>
            <p:cNvSpPr/>
            <p:nvPr/>
          </p:nvSpPr>
          <p:spPr>
            <a:xfrm>
              <a:off x="2963163" y="4095326"/>
              <a:ext cx="6265674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,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7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4</a:t>
              </a:r>
              <a:endPara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DD4A7E25-CA3D-4FD2-BF0A-04948E43474D}"/>
                </a:ext>
              </a:extLst>
            </p:cNvPr>
            <p:cNvSpPr/>
            <p:nvPr/>
          </p:nvSpPr>
          <p:spPr>
            <a:xfrm>
              <a:off x="2963163" y="5166961"/>
              <a:ext cx="6265674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,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7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4</a:t>
              </a:r>
              <a:endPara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F25FB1E-3C44-49BE-ACDE-AA0CB3BDDA36}"/>
              </a:ext>
            </a:extLst>
          </p:cNvPr>
          <p:cNvGrpSpPr/>
          <p:nvPr/>
        </p:nvGrpSpPr>
        <p:grpSpPr>
          <a:xfrm>
            <a:off x="2142302" y="3198290"/>
            <a:ext cx="2835478" cy="827766"/>
            <a:chOff x="2318197" y="3042288"/>
            <a:chExt cx="3334891" cy="827766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B9626A28-E6C6-49CF-A93F-55E5C7B09C4B}"/>
                </a:ext>
              </a:extLst>
            </p:cNvPr>
            <p:cNvGrpSpPr/>
            <p:nvPr/>
          </p:nvGrpSpPr>
          <p:grpSpPr>
            <a:xfrm flipV="1">
              <a:off x="2318198" y="3142067"/>
              <a:ext cx="3334890" cy="727987"/>
              <a:chOff x="8790624" y="3987659"/>
              <a:chExt cx="3334890" cy="727987"/>
            </a:xfrm>
          </p:grpSpPr>
          <p:sp>
            <p:nvSpPr>
              <p:cNvPr id="48" name="ข้อความ 1">
                <a:extLst>
                  <a:ext uri="{FF2B5EF4-FFF2-40B4-BE49-F238E27FC236}">
                    <a16:creationId xmlns:a16="http://schemas.microsoft.com/office/drawing/2014/main" id="{78D94255-F560-4FEE-B206-E29A0643DAB3}"/>
                  </a:ext>
                </a:extLst>
              </p:cNvPr>
              <p:cNvSpPr/>
              <p:nvPr/>
            </p:nvSpPr>
            <p:spPr>
              <a:xfrm>
                <a:off x="8790624" y="4224999"/>
                <a:ext cx="3334890" cy="490647"/>
              </a:xfrm>
              <a:prstGeom prst="roundRect">
                <a:avLst/>
              </a:prstGeom>
              <a:solidFill>
                <a:srgbClr val="549B4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0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53" name="Isosceles Triangle 52">
                <a:extLst>
                  <a:ext uri="{FF2B5EF4-FFF2-40B4-BE49-F238E27FC236}">
                    <a16:creationId xmlns:a16="http://schemas.microsoft.com/office/drawing/2014/main" id="{BAF888A3-5613-4FE5-B472-10EA360517A8}"/>
                  </a:ext>
                </a:extLst>
              </p:cNvPr>
              <p:cNvSpPr/>
              <p:nvPr/>
            </p:nvSpPr>
            <p:spPr>
              <a:xfrm>
                <a:off x="10316076" y="3987659"/>
                <a:ext cx="283986" cy="244816"/>
              </a:xfrm>
              <a:prstGeom prst="triangle">
                <a:avLst/>
              </a:prstGeom>
              <a:solidFill>
                <a:srgbClr val="549B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D74A004-C9AD-487F-89D0-1A48E104FD2F}"/>
                </a:ext>
              </a:extLst>
            </p:cNvPr>
            <p:cNvSpPr/>
            <p:nvPr/>
          </p:nvSpPr>
          <p:spPr>
            <a:xfrm>
              <a:off x="2318197" y="3042288"/>
              <a:ext cx="3334891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,000,000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= 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,000,000</a:t>
              </a:r>
            </a:p>
          </p:txBody>
        </p:sp>
      </p:grp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2D8B8EB6-1347-47D1-AF2A-F99339D117D5}"/>
              </a:ext>
            </a:extLst>
          </p:cNvPr>
          <p:cNvSpPr/>
          <p:nvPr/>
        </p:nvSpPr>
        <p:spPr>
          <a:xfrm>
            <a:off x="3252941" y="4126496"/>
            <a:ext cx="605116" cy="184107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549B4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71E01DB4-E9C4-4BE4-9178-53365AB47CDC}"/>
              </a:ext>
            </a:extLst>
          </p:cNvPr>
          <p:cNvSpPr/>
          <p:nvPr/>
        </p:nvSpPr>
        <p:spPr>
          <a:xfrm>
            <a:off x="4179516" y="4126496"/>
            <a:ext cx="605116" cy="184107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549B4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4DB7D107-AA9D-47C8-AB49-14D11970A265}"/>
              </a:ext>
            </a:extLst>
          </p:cNvPr>
          <p:cNvSpPr/>
          <p:nvPr/>
        </p:nvSpPr>
        <p:spPr>
          <a:xfrm>
            <a:off x="4984699" y="4126496"/>
            <a:ext cx="605116" cy="184107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549B4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1DE0D45-5430-442D-8203-1B60FBB97104}"/>
              </a:ext>
            </a:extLst>
          </p:cNvPr>
          <p:cNvGrpSpPr/>
          <p:nvPr/>
        </p:nvGrpSpPr>
        <p:grpSpPr>
          <a:xfrm>
            <a:off x="3183504" y="3198290"/>
            <a:ext cx="2586364" cy="827766"/>
            <a:chOff x="2559949" y="3042288"/>
            <a:chExt cx="2855470" cy="827766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DD2D19FE-A123-4072-A574-CF330FBE253E}"/>
                </a:ext>
              </a:extLst>
            </p:cNvPr>
            <p:cNvGrpSpPr/>
            <p:nvPr/>
          </p:nvGrpSpPr>
          <p:grpSpPr>
            <a:xfrm flipV="1">
              <a:off x="2559949" y="3142064"/>
              <a:ext cx="2855470" cy="727990"/>
              <a:chOff x="9032375" y="3987659"/>
              <a:chExt cx="2855470" cy="727990"/>
            </a:xfrm>
          </p:grpSpPr>
          <p:sp>
            <p:nvSpPr>
              <p:cNvPr id="68" name="ข้อความ 1">
                <a:extLst>
                  <a:ext uri="{FF2B5EF4-FFF2-40B4-BE49-F238E27FC236}">
                    <a16:creationId xmlns:a16="http://schemas.microsoft.com/office/drawing/2014/main" id="{DA321BCE-DB72-4485-BCA1-0C7692CA4D64}"/>
                  </a:ext>
                </a:extLst>
              </p:cNvPr>
              <p:cNvSpPr/>
              <p:nvPr/>
            </p:nvSpPr>
            <p:spPr>
              <a:xfrm>
                <a:off x="9032375" y="4225002"/>
                <a:ext cx="2855470" cy="490647"/>
              </a:xfrm>
              <a:prstGeom prst="roundRect">
                <a:avLst/>
              </a:prstGeom>
              <a:solidFill>
                <a:srgbClr val="549B4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0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69" name="Isosceles Triangle 68">
                <a:extLst>
                  <a:ext uri="{FF2B5EF4-FFF2-40B4-BE49-F238E27FC236}">
                    <a16:creationId xmlns:a16="http://schemas.microsoft.com/office/drawing/2014/main" id="{AA65AAE6-EFBD-4A08-8ED3-2A5F4D212788}"/>
                  </a:ext>
                </a:extLst>
              </p:cNvPr>
              <p:cNvSpPr/>
              <p:nvPr/>
            </p:nvSpPr>
            <p:spPr>
              <a:xfrm>
                <a:off x="10316076" y="3987659"/>
                <a:ext cx="283986" cy="244816"/>
              </a:xfrm>
              <a:prstGeom prst="triangle">
                <a:avLst/>
              </a:prstGeom>
              <a:solidFill>
                <a:srgbClr val="549B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AEE3DAA7-A9A6-4354-9A76-DC972C885E13}"/>
                </a:ext>
              </a:extLst>
            </p:cNvPr>
            <p:cNvSpPr/>
            <p:nvPr/>
          </p:nvSpPr>
          <p:spPr>
            <a:xfrm>
              <a:off x="2585349" y="3042288"/>
              <a:ext cx="280058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00,000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= 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00,000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C2EDF200-2A71-44DD-BB71-93443F1C7D33}"/>
              </a:ext>
            </a:extLst>
          </p:cNvPr>
          <p:cNvGrpSpPr/>
          <p:nvPr/>
        </p:nvGrpSpPr>
        <p:grpSpPr>
          <a:xfrm>
            <a:off x="4228888" y="3198290"/>
            <a:ext cx="2116920" cy="827766"/>
            <a:chOff x="2776915" y="3042288"/>
            <a:chExt cx="2417454" cy="827766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56AB5B58-452C-4222-BCB0-9185ECE1C889}"/>
                </a:ext>
              </a:extLst>
            </p:cNvPr>
            <p:cNvGrpSpPr/>
            <p:nvPr/>
          </p:nvGrpSpPr>
          <p:grpSpPr>
            <a:xfrm flipV="1">
              <a:off x="2776915" y="3142062"/>
              <a:ext cx="2417454" cy="727992"/>
              <a:chOff x="9249341" y="3987659"/>
              <a:chExt cx="2417454" cy="727992"/>
            </a:xfrm>
          </p:grpSpPr>
          <p:sp>
            <p:nvSpPr>
              <p:cNvPr id="73" name="ข้อความ 1">
                <a:extLst>
                  <a:ext uri="{FF2B5EF4-FFF2-40B4-BE49-F238E27FC236}">
                    <a16:creationId xmlns:a16="http://schemas.microsoft.com/office/drawing/2014/main" id="{4235C5B0-92C9-449B-BFEB-42F64EC9893C}"/>
                  </a:ext>
                </a:extLst>
              </p:cNvPr>
              <p:cNvSpPr/>
              <p:nvPr/>
            </p:nvSpPr>
            <p:spPr>
              <a:xfrm>
                <a:off x="9249341" y="4225004"/>
                <a:ext cx="2417454" cy="490647"/>
              </a:xfrm>
              <a:prstGeom prst="roundRect">
                <a:avLst/>
              </a:prstGeom>
              <a:solidFill>
                <a:srgbClr val="549B4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0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74" name="Isosceles Triangle 73">
                <a:extLst>
                  <a:ext uri="{FF2B5EF4-FFF2-40B4-BE49-F238E27FC236}">
                    <a16:creationId xmlns:a16="http://schemas.microsoft.com/office/drawing/2014/main" id="{1642D8BD-40B4-4C01-8729-D7AB5ED81D40}"/>
                  </a:ext>
                </a:extLst>
              </p:cNvPr>
              <p:cNvSpPr/>
              <p:nvPr/>
            </p:nvSpPr>
            <p:spPr>
              <a:xfrm>
                <a:off x="10316076" y="3987659"/>
                <a:ext cx="283986" cy="244816"/>
              </a:xfrm>
              <a:prstGeom prst="triangle">
                <a:avLst/>
              </a:prstGeom>
              <a:solidFill>
                <a:srgbClr val="549B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3F472D36-F579-4F4C-9C41-4C629BA39965}"/>
                </a:ext>
              </a:extLst>
            </p:cNvPr>
            <p:cNvSpPr/>
            <p:nvPr/>
          </p:nvSpPr>
          <p:spPr>
            <a:xfrm>
              <a:off x="2776916" y="3042288"/>
              <a:ext cx="241745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0,000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= 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0,000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26A71DE0-2F2D-48B5-8664-65B347AD7285}"/>
              </a:ext>
            </a:extLst>
          </p:cNvPr>
          <p:cNvGrpSpPr/>
          <p:nvPr/>
        </p:nvGrpSpPr>
        <p:grpSpPr>
          <a:xfrm>
            <a:off x="4968255" y="3231841"/>
            <a:ext cx="2376264" cy="817402"/>
            <a:chOff x="6982801" y="3032762"/>
            <a:chExt cx="2784393" cy="817402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12B1F5E8-725F-422C-B508-9AB6689A90C4}"/>
                </a:ext>
              </a:extLst>
            </p:cNvPr>
            <p:cNvGrpSpPr/>
            <p:nvPr/>
          </p:nvGrpSpPr>
          <p:grpSpPr>
            <a:xfrm flipV="1">
              <a:off x="7097139" y="3122173"/>
              <a:ext cx="2501900" cy="727991"/>
              <a:chOff x="9208785" y="3987659"/>
              <a:chExt cx="2501900" cy="727991"/>
            </a:xfrm>
          </p:grpSpPr>
          <p:sp>
            <p:nvSpPr>
              <p:cNvPr id="89" name="ข้อความ 1">
                <a:extLst>
                  <a:ext uri="{FF2B5EF4-FFF2-40B4-BE49-F238E27FC236}">
                    <a16:creationId xmlns:a16="http://schemas.microsoft.com/office/drawing/2014/main" id="{07672B83-52B2-436F-9D0E-37412F3D1F56}"/>
                  </a:ext>
                </a:extLst>
              </p:cNvPr>
              <p:cNvSpPr/>
              <p:nvPr/>
            </p:nvSpPr>
            <p:spPr>
              <a:xfrm>
                <a:off x="9208785" y="4225003"/>
                <a:ext cx="2501900" cy="490647"/>
              </a:xfrm>
              <a:prstGeom prst="roundRect">
                <a:avLst/>
              </a:prstGeom>
              <a:solidFill>
                <a:srgbClr val="E05337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0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90" name="Isosceles Triangle 89">
                <a:extLst>
                  <a:ext uri="{FF2B5EF4-FFF2-40B4-BE49-F238E27FC236}">
                    <a16:creationId xmlns:a16="http://schemas.microsoft.com/office/drawing/2014/main" id="{5F8FC2F0-E690-41BB-AE07-6301F688A235}"/>
                  </a:ext>
                </a:extLst>
              </p:cNvPr>
              <p:cNvSpPr/>
              <p:nvPr/>
            </p:nvSpPr>
            <p:spPr>
              <a:xfrm>
                <a:off x="10316076" y="3987659"/>
                <a:ext cx="212755" cy="244816"/>
              </a:xfrm>
              <a:prstGeom prst="triangle">
                <a:avLst/>
              </a:prstGeom>
              <a:solidFill>
                <a:srgbClr val="E053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C00E1A0C-8708-4DF0-8D23-057DF1C2A922}"/>
                </a:ext>
              </a:extLst>
            </p:cNvPr>
            <p:cNvSpPr/>
            <p:nvPr/>
          </p:nvSpPr>
          <p:spPr>
            <a:xfrm>
              <a:off x="6982801" y="3032762"/>
              <a:ext cx="278439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≠ 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</a:t>
              </a:r>
            </a:p>
          </p:txBody>
        </p:sp>
      </p:grp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744F4712-A78B-4699-AC1B-3E2C8B1F267F}"/>
              </a:ext>
            </a:extLst>
          </p:cNvPr>
          <p:cNvSpPr/>
          <p:nvPr/>
        </p:nvSpPr>
        <p:spPr>
          <a:xfrm>
            <a:off x="5804884" y="4126496"/>
            <a:ext cx="605115" cy="184107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E0533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95B84590-C1DB-4FEA-8497-449BD8B56D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37BA39F4-6CDF-4520-92BF-E505D6BD4A8D}"/>
              </a:ext>
            </a:extLst>
          </p:cNvPr>
          <p:cNvGrpSpPr/>
          <p:nvPr/>
        </p:nvGrpSpPr>
        <p:grpSpPr>
          <a:xfrm>
            <a:off x="651978" y="746589"/>
            <a:ext cx="11008633" cy="973412"/>
            <a:chOff x="688074" y="782685"/>
            <a:chExt cx="11008633" cy="973412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628C9FCD-35B0-4713-AB48-957F374E0D8C}"/>
                </a:ext>
              </a:extLst>
            </p:cNvPr>
            <p:cNvSpPr/>
            <p:nvPr/>
          </p:nvSpPr>
          <p:spPr>
            <a:xfrm>
              <a:off x="688074" y="807242"/>
              <a:ext cx="11008633" cy="948855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9F54DFC3-B875-4E3B-BBD4-9FB4D5DE8F8C}"/>
                </a:ext>
              </a:extLst>
            </p:cNvPr>
            <p:cNvSpPr/>
            <p:nvPr/>
          </p:nvSpPr>
          <p:spPr>
            <a:xfrm>
              <a:off x="6691569" y="950202"/>
              <a:ext cx="4888095" cy="657402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C259D4DF-A4D9-4BD1-B07C-EE89F4CB93C4}"/>
                </a:ext>
              </a:extLst>
            </p:cNvPr>
            <p:cNvSpPr/>
            <p:nvPr/>
          </p:nvSpPr>
          <p:spPr>
            <a:xfrm>
              <a:off x="886030" y="972282"/>
              <a:ext cx="631101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ถ้าจำนวนสองจำนวน มีเลขโดด</a:t>
              </a:r>
              <a:r>
                <a:rPr lang="th-TH" sz="3000" b="1" dirty="0">
                  <a:solidFill>
                    <a:srgbClr val="E0533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ไม่เหมือนกันบางหลัก</a:t>
              </a:r>
              <a:endParaRPr lang="en-US" sz="3000" b="1" dirty="0">
                <a:solidFill>
                  <a:srgbClr val="E05337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3610F771-0509-49A9-8B7F-AB1A6194E0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57310" y="782685"/>
              <a:ext cx="4822354" cy="835224"/>
            </a:xfrm>
            <a:prstGeom prst="rect">
              <a:avLst/>
            </a:prstGeom>
          </p:spPr>
        </p:pic>
      </p:grpSp>
      <p:pic>
        <p:nvPicPr>
          <p:cNvPr id="56" name="Picture 5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76D12E1-5F5B-4B14-97FD-D49D25BF02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54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60" grpId="0" animBg="1"/>
      <p:bldP spid="9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>
            <a:extLst>
              <a:ext uri="{FF2B5EF4-FFF2-40B4-BE49-F238E27FC236}">
                <a16:creationId xmlns:a16="http://schemas.microsoft.com/office/drawing/2014/main" id="{69E51C8C-39CF-4DC1-8FB3-9BD5AB84D891}"/>
              </a:ext>
            </a:extLst>
          </p:cNvPr>
          <p:cNvSpPr/>
          <p:nvPr/>
        </p:nvSpPr>
        <p:spPr>
          <a:xfrm>
            <a:off x="3296855" y="5149671"/>
            <a:ext cx="5598291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35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เขียนแสดงโดยใช้สัญลักษณ์ได้เป็น</a:t>
            </a:r>
            <a:endParaRPr lang="en-US" sz="3500" b="1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0632F699-EA3F-42CF-84E5-CBF540CB81C6}"/>
              </a:ext>
            </a:extLst>
          </p:cNvPr>
          <p:cNvSpPr/>
          <p:nvPr/>
        </p:nvSpPr>
        <p:spPr>
          <a:xfrm>
            <a:off x="3711374" y="4591705"/>
            <a:ext cx="476925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1,235,074</a:t>
            </a:r>
            <a:r>
              <a:rPr lang="th-TH" sz="35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5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500" b="1" dirty="0">
                <a:solidFill>
                  <a:srgbClr val="E0533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ไม่เท่ากับ </a:t>
            </a:r>
            <a:r>
              <a:rPr lang="en-US" sz="35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1,236,074</a:t>
            </a:r>
            <a:endParaRPr lang="en-US" sz="35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1219588-ED13-4A95-86A9-70F6BC555178}"/>
              </a:ext>
            </a:extLst>
          </p:cNvPr>
          <p:cNvGrpSpPr/>
          <p:nvPr/>
        </p:nvGrpSpPr>
        <p:grpSpPr>
          <a:xfrm>
            <a:off x="441404" y="384957"/>
            <a:ext cx="10326858" cy="3991862"/>
            <a:chOff x="441404" y="384957"/>
            <a:chExt cx="10326858" cy="3991862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AB41B91F-0120-4BAA-ABA4-5A705C55CEFC}"/>
                </a:ext>
              </a:extLst>
            </p:cNvPr>
            <p:cNvGrpSpPr/>
            <p:nvPr/>
          </p:nvGrpSpPr>
          <p:grpSpPr>
            <a:xfrm>
              <a:off x="441404" y="384957"/>
              <a:ext cx="10326858" cy="3991862"/>
              <a:chOff x="441404" y="384957"/>
              <a:chExt cx="10326858" cy="3991862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74CA6EC1-2F00-4F56-B390-C547C6409950}"/>
                  </a:ext>
                </a:extLst>
              </p:cNvPr>
              <p:cNvSpPr/>
              <p:nvPr/>
            </p:nvSpPr>
            <p:spPr>
              <a:xfrm>
                <a:off x="782053" y="784807"/>
                <a:ext cx="9986209" cy="3592012"/>
              </a:xfrm>
              <a:prstGeom prst="roundRect">
                <a:avLst>
                  <a:gd name="adj" fmla="val 8901"/>
                </a:avLst>
              </a:prstGeom>
              <a:solidFill>
                <a:schemeClr val="bg1"/>
              </a:solidFill>
              <a:ln>
                <a:solidFill>
                  <a:srgbClr val="D5E6F3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6A5E4B4D-FCD1-4D34-B7AD-B55315F32FEA}"/>
                  </a:ext>
                </a:extLst>
              </p:cNvPr>
              <p:cNvSpPr/>
              <p:nvPr/>
            </p:nvSpPr>
            <p:spPr>
              <a:xfrm>
                <a:off x="497709" y="486318"/>
                <a:ext cx="5127265" cy="554388"/>
              </a:xfrm>
              <a:prstGeom prst="roundRect">
                <a:avLst>
                  <a:gd name="adj" fmla="val 50000"/>
                </a:avLst>
              </a:prstGeom>
              <a:solidFill>
                <a:srgbClr val="EDF1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9588251F-4ED2-463F-89D8-38EF57B10EB9}"/>
                  </a:ext>
                </a:extLst>
              </p:cNvPr>
              <p:cNvGrpSpPr/>
              <p:nvPr/>
            </p:nvGrpSpPr>
            <p:grpSpPr>
              <a:xfrm>
                <a:off x="441404" y="427037"/>
                <a:ext cx="1527494" cy="666264"/>
                <a:chOff x="441404" y="1979612"/>
                <a:chExt cx="1527494" cy="666264"/>
              </a:xfrm>
            </p:grpSpPr>
            <p:sp>
              <p:nvSpPr>
                <p:cNvPr id="48" name="Rectangle: Rounded Corners 47">
                  <a:extLst>
                    <a:ext uri="{FF2B5EF4-FFF2-40B4-BE49-F238E27FC236}">
                      <a16:creationId xmlns:a16="http://schemas.microsoft.com/office/drawing/2014/main" id="{B76E7A47-65CD-4593-A7B3-A2656867C733}"/>
                    </a:ext>
                  </a:extLst>
                </p:cNvPr>
                <p:cNvSpPr/>
                <p:nvPr/>
              </p:nvSpPr>
              <p:spPr>
                <a:xfrm>
                  <a:off x="441404" y="1979612"/>
                  <a:ext cx="1527494" cy="66626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49" name="Rectangle: Rounded Corners 48">
                  <a:extLst>
                    <a:ext uri="{FF2B5EF4-FFF2-40B4-BE49-F238E27FC236}">
                      <a16:creationId xmlns:a16="http://schemas.microsoft.com/office/drawing/2014/main" id="{5D66CCC3-EB44-4A7D-AE0D-F048D05D5E48}"/>
                    </a:ext>
                  </a:extLst>
                </p:cNvPr>
                <p:cNvSpPr/>
                <p:nvPr/>
              </p:nvSpPr>
              <p:spPr>
                <a:xfrm>
                  <a:off x="512579" y="2035550"/>
                  <a:ext cx="1385144" cy="5543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075F6034-36B2-475B-A642-8885FCA1D6C7}"/>
                  </a:ext>
                </a:extLst>
              </p:cNvPr>
              <p:cNvSpPr/>
              <p:nvPr/>
            </p:nvSpPr>
            <p:spPr>
              <a:xfrm>
                <a:off x="604915" y="384957"/>
                <a:ext cx="4896000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th-TH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  <a:r>
                  <a:rPr lang="en-US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 </a:t>
                </a:r>
                <a:r>
                  <a:rPr lang="th-TH" sz="35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</a:t>
                </a:r>
                <a:r>
                  <a:rPr lang="en-US" sz="35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,</a:t>
                </a:r>
                <a:r>
                  <a:rPr lang="th-TH" sz="35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  <a:r>
                  <a:rPr lang="en-US" sz="35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35,074 </a:t>
                </a:r>
                <a:r>
                  <a:rPr lang="th-TH" sz="35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และ 1</a:t>
                </a:r>
                <a:r>
                  <a:rPr lang="en-US" sz="35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,</a:t>
                </a:r>
                <a:r>
                  <a:rPr lang="th-TH" sz="35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  <a:r>
                  <a:rPr lang="en-US" sz="35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36,074</a:t>
                </a:r>
              </a:p>
            </p:txBody>
          </p:sp>
        </p:grp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152F1E55-7E12-4CC0-B39F-C7C889C965AE}"/>
                </a:ext>
              </a:extLst>
            </p:cNvPr>
            <p:cNvSpPr/>
            <p:nvPr/>
          </p:nvSpPr>
          <p:spPr>
            <a:xfrm>
              <a:off x="2963163" y="2128941"/>
              <a:ext cx="6265674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,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7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4</a:t>
              </a:r>
              <a:endPara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7A8CF011-8900-4A75-B777-09B2A596B98E}"/>
                </a:ext>
              </a:extLst>
            </p:cNvPr>
            <p:cNvSpPr/>
            <p:nvPr/>
          </p:nvSpPr>
          <p:spPr>
            <a:xfrm>
              <a:off x="2963163" y="3200576"/>
              <a:ext cx="6265674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,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7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4</a:t>
              </a:r>
              <a:endPara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: Rounded Corners 108">
              <a:extLst>
                <a:ext uri="{FF2B5EF4-FFF2-40B4-BE49-F238E27FC236}">
                  <a16:creationId xmlns:a16="http://schemas.microsoft.com/office/drawing/2014/main" id="{40D4C6DD-395C-430F-B7C7-58E336F3622F}"/>
                </a:ext>
              </a:extLst>
            </p:cNvPr>
            <p:cNvSpPr/>
            <p:nvPr/>
          </p:nvSpPr>
          <p:spPr>
            <a:xfrm>
              <a:off x="3252941" y="2160111"/>
              <a:ext cx="605116" cy="1841076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549B4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Rectangle: Rounded Corners 109">
              <a:extLst>
                <a:ext uri="{FF2B5EF4-FFF2-40B4-BE49-F238E27FC236}">
                  <a16:creationId xmlns:a16="http://schemas.microsoft.com/office/drawing/2014/main" id="{6E3F7170-FEF7-46B6-879B-27507C504ECC}"/>
                </a:ext>
              </a:extLst>
            </p:cNvPr>
            <p:cNvSpPr/>
            <p:nvPr/>
          </p:nvSpPr>
          <p:spPr>
            <a:xfrm>
              <a:off x="4179516" y="2160111"/>
              <a:ext cx="605116" cy="1841076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549B4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Rectangle: Rounded Corners 110">
              <a:extLst>
                <a:ext uri="{FF2B5EF4-FFF2-40B4-BE49-F238E27FC236}">
                  <a16:creationId xmlns:a16="http://schemas.microsoft.com/office/drawing/2014/main" id="{2CA7F26D-12D8-4CAE-ACAE-EE9008954CBB}"/>
                </a:ext>
              </a:extLst>
            </p:cNvPr>
            <p:cNvSpPr/>
            <p:nvPr/>
          </p:nvSpPr>
          <p:spPr>
            <a:xfrm>
              <a:off x="4984699" y="2160111"/>
              <a:ext cx="605116" cy="1841076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549B4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6D213D9D-35E4-4826-865E-C0B01DC65B01}"/>
                </a:ext>
              </a:extLst>
            </p:cNvPr>
            <p:cNvGrpSpPr/>
            <p:nvPr/>
          </p:nvGrpSpPr>
          <p:grpSpPr>
            <a:xfrm>
              <a:off x="4956813" y="1268751"/>
              <a:ext cx="2376264" cy="817402"/>
              <a:chOff x="6982801" y="3032762"/>
              <a:chExt cx="2784393" cy="817402"/>
            </a:xfrm>
          </p:grpSpPr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E9F5A427-74A0-4A1D-A1F8-9DC99CFCD609}"/>
                  </a:ext>
                </a:extLst>
              </p:cNvPr>
              <p:cNvGrpSpPr/>
              <p:nvPr/>
            </p:nvGrpSpPr>
            <p:grpSpPr>
              <a:xfrm flipV="1">
                <a:off x="7097139" y="3122173"/>
                <a:ext cx="2501900" cy="727991"/>
                <a:chOff x="9208785" y="3987659"/>
                <a:chExt cx="2501900" cy="727991"/>
              </a:xfrm>
            </p:grpSpPr>
            <p:sp>
              <p:nvSpPr>
                <p:cNvPr id="42" name="ข้อความ 1">
                  <a:extLst>
                    <a:ext uri="{FF2B5EF4-FFF2-40B4-BE49-F238E27FC236}">
                      <a16:creationId xmlns:a16="http://schemas.microsoft.com/office/drawing/2014/main" id="{1FEEC134-78E4-44FE-89FD-6D653625CA8F}"/>
                    </a:ext>
                  </a:extLst>
                </p:cNvPr>
                <p:cNvSpPr/>
                <p:nvPr/>
              </p:nvSpPr>
              <p:spPr>
                <a:xfrm>
                  <a:off x="9208785" y="4225003"/>
                  <a:ext cx="2501900" cy="490647"/>
                </a:xfrm>
                <a:prstGeom prst="roundRect">
                  <a:avLst/>
                </a:prstGeom>
                <a:solidFill>
                  <a:srgbClr val="E05337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2000" b="1" dirty="0">
                    <a:solidFill>
                      <a:sysClr val="windowText" lastClr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43" name="Isosceles Triangle 42">
                  <a:extLst>
                    <a:ext uri="{FF2B5EF4-FFF2-40B4-BE49-F238E27FC236}">
                      <a16:creationId xmlns:a16="http://schemas.microsoft.com/office/drawing/2014/main" id="{69331315-0EA0-4861-972D-72632744B0FF}"/>
                    </a:ext>
                  </a:extLst>
                </p:cNvPr>
                <p:cNvSpPr/>
                <p:nvPr/>
              </p:nvSpPr>
              <p:spPr>
                <a:xfrm>
                  <a:off x="10316076" y="3987659"/>
                  <a:ext cx="212755" cy="244816"/>
                </a:xfrm>
                <a:prstGeom prst="triangle">
                  <a:avLst/>
                </a:prstGeom>
                <a:solidFill>
                  <a:srgbClr val="E0533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19CA2C30-B529-474E-97F5-D56ECDBD0678}"/>
                  </a:ext>
                </a:extLst>
              </p:cNvPr>
              <p:cNvSpPr/>
              <p:nvPr/>
            </p:nvSpPr>
            <p:spPr>
              <a:xfrm>
                <a:off x="6982801" y="3032762"/>
                <a:ext cx="2784393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th-TH" sz="3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5</a:t>
                </a:r>
                <a:r>
                  <a:rPr lang="en-US" sz="3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,000</a:t>
                </a:r>
                <a:r>
                  <a:rPr lang="th-TH" sz="3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en-US" sz="3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≠ </a:t>
                </a:r>
                <a:r>
                  <a:rPr lang="th-TH" sz="3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6</a:t>
                </a:r>
                <a:r>
                  <a:rPr lang="en-US" sz="3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,000</a:t>
                </a:r>
              </a:p>
            </p:txBody>
          </p:sp>
        </p:grp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73867A02-DE23-431C-8778-744B064553DF}"/>
                </a:ext>
              </a:extLst>
            </p:cNvPr>
            <p:cNvSpPr/>
            <p:nvPr/>
          </p:nvSpPr>
          <p:spPr>
            <a:xfrm>
              <a:off x="5793442" y="2163406"/>
              <a:ext cx="605115" cy="1841076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E0533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DF336B1F-C558-473B-AE3C-9BE52165D1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26B92F5E-2EEC-48F0-883B-CBC9AB618251}"/>
              </a:ext>
            </a:extLst>
          </p:cNvPr>
          <p:cNvGrpSpPr/>
          <p:nvPr/>
        </p:nvGrpSpPr>
        <p:grpSpPr>
          <a:xfrm>
            <a:off x="4338788" y="5822800"/>
            <a:ext cx="3590855" cy="646232"/>
            <a:chOff x="4338788" y="5822800"/>
            <a:chExt cx="3590855" cy="646232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427E9DBD-8B21-41FF-99B9-42DCE6D4FC61}"/>
                </a:ext>
              </a:extLst>
            </p:cNvPr>
            <p:cNvSpPr/>
            <p:nvPr/>
          </p:nvSpPr>
          <p:spPr>
            <a:xfrm>
              <a:off x="4338890" y="5822800"/>
              <a:ext cx="3564000" cy="563697"/>
            </a:xfrm>
            <a:prstGeom prst="roundRect">
              <a:avLst>
                <a:gd name="adj" fmla="val 50000"/>
              </a:avLst>
            </a:prstGeom>
            <a:solidFill>
              <a:srgbClr val="E0533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A6FE77FE-FB46-4235-B105-BC52F24F2A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38788" y="5822800"/>
              <a:ext cx="3590855" cy="646232"/>
            </a:xfrm>
            <a:prstGeom prst="rect">
              <a:avLst/>
            </a:prstGeom>
          </p:spPr>
        </p:pic>
      </p:grpSp>
      <p:pic>
        <p:nvPicPr>
          <p:cNvPr id="29" name="Picture 2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2A5DBBE-F914-4520-A0A3-69E3211847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02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68">
            <a:extLst>
              <a:ext uri="{FF2B5EF4-FFF2-40B4-BE49-F238E27FC236}">
                <a16:creationId xmlns:a16="http://schemas.microsoft.com/office/drawing/2014/main" id="{417745D6-A5D5-4EC7-AA06-4B0F09A65958}"/>
              </a:ext>
            </a:extLst>
          </p:cNvPr>
          <p:cNvGrpSpPr/>
          <p:nvPr/>
        </p:nvGrpSpPr>
        <p:grpSpPr>
          <a:xfrm>
            <a:off x="2704171" y="2611121"/>
            <a:ext cx="2553540" cy="808716"/>
            <a:chOff x="2619077" y="3061338"/>
            <a:chExt cx="2553540" cy="808716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45520B96-E810-49FF-83E6-DC763D2564C7}"/>
                </a:ext>
              </a:extLst>
            </p:cNvPr>
            <p:cNvGrpSpPr/>
            <p:nvPr/>
          </p:nvGrpSpPr>
          <p:grpSpPr>
            <a:xfrm flipV="1">
              <a:off x="2626895" y="3142057"/>
              <a:ext cx="2545722" cy="727997"/>
              <a:chOff x="9099321" y="3987659"/>
              <a:chExt cx="2545722" cy="727997"/>
            </a:xfrm>
          </p:grpSpPr>
          <p:sp>
            <p:nvSpPr>
              <p:cNvPr id="72" name="ข้อความ 1">
                <a:extLst>
                  <a:ext uri="{FF2B5EF4-FFF2-40B4-BE49-F238E27FC236}">
                    <a16:creationId xmlns:a16="http://schemas.microsoft.com/office/drawing/2014/main" id="{33CA2290-FF66-4E8C-A6DC-47FE36782C77}"/>
                  </a:ext>
                </a:extLst>
              </p:cNvPr>
              <p:cNvSpPr/>
              <p:nvPr/>
            </p:nvSpPr>
            <p:spPr>
              <a:xfrm>
                <a:off x="9099321" y="4225009"/>
                <a:ext cx="2545722" cy="490647"/>
              </a:xfrm>
              <a:prstGeom prst="roundRect">
                <a:avLst>
                  <a:gd name="adj" fmla="val 25295"/>
                </a:avLst>
              </a:prstGeom>
              <a:solidFill>
                <a:srgbClr val="549B4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0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78" name="Isosceles Triangle 77">
                <a:extLst>
                  <a:ext uri="{FF2B5EF4-FFF2-40B4-BE49-F238E27FC236}">
                    <a16:creationId xmlns:a16="http://schemas.microsoft.com/office/drawing/2014/main" id="{F56D1B5F-C1CB-4D40-9A76-545B81A640E5}"/>
                  </a:ext>
                </a:extLst>
              </p:cNvPr>
              <p:cNvSpPr/>
              <p:nvPr/>
            </p:nvSpPr>
            <p:spPr>
              <a:xfrm>
                <a:off x="10316076" y="3987659"/>
                <a:ext cx="164118" cy="244816"/>
              </a:xfrm>
              <a:prstGeom prst="triangle">
                <a:avLst/>
              </a:prstGeom>
              <a:solidFill>
                <a:srgbClr val="549B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A8F6C044-43A2-4719-82D6-7CF726BF82B5}"/>
                </a:ext>
              </a:extLst>
            </p:cNvPr>
            <p:cNvSpPr/>
            <p:nvPr/>
          </p:nvSpPr>
          <p:spPr>
            <a:xfrm>
              <a:off x="2619077" y="3061338"/>
              <a:ext cx="255354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00,000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= 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00,000</a:t>
              </a: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FC60CB57-B7F1-428D-9239-10553665570B}"/>
              </a:ext>
            </a:extLst>
          </p:cNvPr>
          <p:cNvGrpSpPr/>
          <p:nvPr/>
        </p:nvGrpSpPr>
        <p:grpSpPr>
          <a:xfrm>
            <a:off x="3522036" y="2611121"/>
            <a:ext cx="2553540" cy="808716"/>
            <a:chOff x="2619077" y="3061338"/>
            <a:chExt cx="2553540" cy="808716"/>
          </a:xfrm>
        </p:grpSpPr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C923C39F-6F22-4373-B4C8-6D0E42F31554}"/>
                </a:ext>
              </a:extLst>
            </p:cNvPr>
            <p:cNvGrpSpPr/>
            <p:nvPr/>
          </p:nvGrpSpPr>
          <p:grpSpPr>
            <a:xfrm flipV="1">
              <a:off x="2809075" y="3142056"/>
              <a:ext cx="2181362" cy="727998"/>
              <a:chOff x="9281501" y="3987659"/>
              <a:chExt cx="2181362" cy="727998"/>
            </a:xfrm>
          </p:grpSpPr>
          <p:sp>
            <p:nvSpPr>
              <p:cNvPr id="109" name="ข้อความ 1">
                <a:extLst>
                  <a:ext uri="{FF2B5EF4-FFF2-40B4-BE49-F238E27FC236}">
                    <a16:creationId xmlns:a16="http://schemas.microsoft.com/office/drawing/2014/main" id="{C7CFB632-AB3E-4256-A285-58C6927EC080}"/>
                  </a:ext>
                </a:extLst>
              </p:cNvPr>
              <p:cNvSpPr/>
              <p:nvPr/>
            </p:nvSpPr>
            <p:spPr>
              <a:xfrm>
                <a:off x="9281501" y="4225010"/>
                <a:ext cx="2181362" cy="490647"/>
              </a:xfrm>
              <a:prstGeom prst="roundRect">
                <a:avLst>
                  <a:gd name="adj" fmla="val 25295"/>
                </a:avLst>
              </a:prstGeom>
              <a:solidFill>
                <a:srgbClr val="549B4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0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10" name="Isosceles Triangle 109">
                <a:extLst>
                  <a:ext uri="{FF2B5EF4-FFF2-40B4-BE49-F238E27FC236}">
                    <a16:creationId xmlns:a16="http://schemas.microsoft.com/office/drawing/2014/main" id="{50C98B57-892C-4011-AFE6-9ACDF380DDE2}"/>
                  </a:ext>
                </a:extLst>
              </p:cNvPr>
              <p:cNvSpPr/>
              <p:nvPr/>
            </p:nvSpPr>
            <p:spPr>
              <a:xfrm>
                <a:off x="10316076" y="3987659"/>
                <a:ext cx="164118" cy="244816"/>
              </a:xfrm>
              <a:prstGeom prst="triangle">
                <a:avLst/>
              </a:prstGeom>
              <a:solidFill>
                <a:srgbClr val="549B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9517F191-FBF4-4429-8531-91BE2218E14F}"/>
                </a:ext>
              </a:extLst>
            </p:cNvPr>
            <p:cNvSpPr/>
            <p:nvPr/>
          </p:nvSpPr>
          <p:spPr>
            <a:xfrm>
              <a:off x="2619077" y="3061338"/>
              <a:ext cx="255354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0,000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= 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0,000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55B079EE-769D-4E19-ACC2-4A9C224F6956}"/>
              </a:ext>
            </a:extLst>
          </p:cNvPr>
          <p:cNvGrpSpPr/>
          <p:nvPr/>
        </p:nvGrpSpPr>
        <p:grpSpPr>
          <a:xfrm>
            <a:off x="2963163" y="3476619"/>
            <a:ext cx="6265674" cy="1933409"/>
            <a:chOff x="2963163" y="3476619"/>
            <a:chExt cx="6265674" cy="1933409"/>
          </a:xfrm>
        </p:grpSpPr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C96E61CD-6433-476C-9B63-7D513016062D}"/>
                </a:ext>
              </a:extLst>
            </p:cNvPr>
            <p:cNvSpPr/>
            <p:nvPr/>
          </p:nvSpPr>
          <p:spPr>
            <a:xfrm>
              <a:off x="2963163" y="3476619"/>
              <a:ext cx="6265674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7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0</a:t>
              </a:r>
              <a:endPara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15E300D8-E586-4665-B4BA-A891BB2A2A7A}"/>
                </a:ext>
              </a:extLst>
            </p:cNvPr>
            <p:cNvSpPr/>
            <p:nvPr/>
          </p:nvSpPr>
          <p:spPr>
            <a:xfrm>
              <a:off x="2963163" y="4548254"/>
              <a:ext cx="6265674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7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0</a:t>
              </a:r>
              <a:endPara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F3E32940-47D5-4737-8169-8C27D137A4C9}"/>
              </a:ext>
            </a:extLst>
          </p:cNvPr>
          <p:cNvGrpSpPr/>
          <p:nvPr/>
        </p:nvGrpSpPr>
        <p:grpSpPr>
          <a:xfrm>
            <a:off x="4505881" y="2611121"/>
            <a:ext cx="2376264" cy="817402"/>
            <a:chOff x="6982801" y="3032762"/>
            <a:chExt cx="2784393" cy="817402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53D17564-9B12-4458-82C2-FD378DA90900}"/>
                </a:ext>
              </a:extLst>
            </p:cNvPr>
            <p:cNvGrpSpPr/>
            <p:nvPr/>
          </p:nvGrpSpPr>
          <p:grpSpPr>
            <a:xfrm flipV="1">
              <a:off x="7097139" y="3122173"/>
              <a:ext cx="2501900" cy="727991"/>
              <a:chOff x="9208785" y="3987659"/>
              <a:chExt cx="2501900" cy="727991"/>
            </a:xfrm>
          </p:grpSpPr>
          <p:sp>
            <p:nvSpPr>
              <p:cNvPr id="59" name="ข้อความ 1">
                <a:extLst>
                  <a:ext uri="{FF2B5EF4-FFF2-40B4-BE49-F238E27FC236}">
                    <a16:creationId xmlns:a16="http://schemas.microsoft.com/office/drawing/2014/main" id="{66F65D33-DD4E-4D83-99DB-894019736DEB}"/>
                  </a:ext>
                </a:extLst>
              </p:cNvPr>
              <p:cNvSpPr/>
              <p:nvPr/>
            </p:nvSpPr>
            <p:spPr>
              <a:xfrm>
                <a:off x="9208785" y="4225003"/>
                <a:ext cx="2501900" cy="490647"/>
              </a:xfrm>
              <a:prstGeom prst="roundRect">
                <a:avLst/>
              </a:prstGeom>
              <a:solidFill>
                <a:srgbClr val="E05337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0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60" name="Isosceles Triangle 59">
                <a:extLst>
                  <a:ext uri="{FF2B5EF4-FFF2-40B4-BE49-F238E27FC236}">
                    <a16:creationId xmlns:a16="http://schemas.microsoft.com/office/drawing/2014/main" id="{C4D0C1F7-FD8F-4985-9DBF-AA74A4B01CFB}"/>
                  </a:ext>
                </a:extLst>
              </p:cNvPr>
              <p:cNvSpPr/>
              <p:nvPr/>
            </p:nvSpPr>
            <p:spPr>
              <a:xfrm>
                <a:off x="10316076" y="3987659"/>
                <a:ext cx="212755" cy="244816"/>
              </a:xfrm>
              <a:prstGeom prst="triangle">
                <a:avLst/>
              </a:prstGeom>
              <a:solidFill>
                <a:srgbClr val="E053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3E2025FD-FE98-4FE6-90A0-744A2F048B66}"/>
                </a:ext>
              </a:extLst>
            </p:cNvPr>
            <p:cNvSpPr/>
            <p:nvPr/>
          </p:nvSpPr>
          <p:spPr>
            <a:xfrm>
              <a:off x="6982801" y="3032762"/>
              <a:ext cx="278439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≠ 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</a:t>
              </a:r>
            </a:p>
          </p:txBody>
        </p:sp>
      </p:grp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E31FEC81-F402-4586-8B77-9E169DA7D8D7}"/>
              </a:ext>
            </a:extLst>
          </p:cNvPr>
          <p:cNvSpPr/>
          <p:nvPr/>
        </p:nvSpPr>
        <p:spPr>
          <a:xfrm>
            <a:off x="5342510" y="3510800"/>
            <a:ext cx="605115" cy="184107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E0533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BC3A0954-4BD5-4533-8EDD-4618D6BB74D3}"/>
              </a:ext>
            </a:extLst>
          </p:cNvPr>
          <p:cNvSpPr/>
          <p:nvPr/>
        </p:nvSpPr>
        <p:spPr>
          <a:xfrm>
            <a:off x="3716712" y="3505411"/>
            <a:ext cx="605115" cy="184107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549B4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2" name="Rectangle: Rounded Corners 101">
            <a:extLst>
              <a:ext uri="{FF2B5EF4-FFF2-40B4-BE49-F238E27FC236}">
                <a16:creationId xmlns:a16="http://schemas.microsoft.com/office/drawing/2014/main" id="{3FBA88ED-9C66-4853-A9D7-B72921AA4ACA}"/>
              </a:ext>
            </a:extLst>
          </p:cNvPr>
          <p:cNvSpPr/>
          <p:nvPr/>
        </p:nvSpPr>
        <p:spPr>
          <a:xfrm>
            <a:off x="4533302" y="3505411"/>
            <a:ext cx="605115" cy="184107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549B4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054DC39-24CA-46D7-9FEC-CFDF942F8DD5}"/>
              </a:ext>
            </a:extLst>
          </p:cNvPr>
          <p:cNvGrpSpPr/>
          <p:nvPr/>
        </p:nvGrpSpPr>
        <p:grpSpPr>
          <a:xfrm>
            <a:off x="582285" y="297976"/>
            <a:ext cx="7298930" cy="1969435"/>
            <a:chOff x="582285" y="297976"/>
            <a:chExt cx="7298930" cy="1969435"/>
          </a:xfrm>
        </p:grpSpPr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1ADE70FC-295A-4B86-ADF3-C6B1CE563ACF}"/>
                </a:ext>
              </a:extLst>
            </p:cNvPr>
            <p:cNvSpPr/>
            <p:nvPr/>
          </p:nvSpPr>
          <p:spPr>
            <a:xfrm>
              <a:off x="1008234" y="712474"/>
              <a:ext cx="6792741" cy="1554937"/>
            </a:xfrm>
            <a:prstGeom prst="roundRect">
              <a:avLst/>
            </a:prstGeom>
            <a:noFill/>
            <a:ln w="19050">
              <a:solidFill>
                <a:srgbClr val="E2F0D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02C950BC-E8D3-4AAC-8B27-AA5A1AF5EF66}"/>
                </a:ext>
              </a:extLst>
            </p:cNvPr>
            <p:cNvSpPr/>
            <p:nvPr/>
          </p:nvSpPr>
          <p:spPr>
            <a:xfrm>
              <a:off x="1353762" y="1056309"/>
              <a:ext cx="652745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ทิวามีรายได้ต่อปี </a:t>
              </a: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27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บาท 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และราตรีมีรายได้ต่อปี </a:t>
              </a: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27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บาท ใครมีรายได้มากกว่ากัน</a:t>
              </a:r>
            </a:p>
          </p:txBody>
        </p: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734F21B2-9DC2-4B15-99B0-F655796F4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2285" y="297976"/>
              <a:ext cx="4249280" cy="963251"/>
            </a:xfrm>
            <a:prstGeom prst="rect">
              <a:avLst/>
            </a:prstGeom>
          </p:spPr>
        </p:pic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A7EA603B-5FA8-453E-9610-05C6D924F6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6F1B4E96-9492-4885-A7B2-7F67FE3E3507}"/>
              </a:ext>
            </a:extLst>
          </p:cNvPr>
          <p:cNvGrpSpPr/>
          <p:nvPr/>
        </p:nvGrpSpPr>
        <p:grpSpPr>
          <a:xfrm>
            <a:off x="2392363" y="5047928"/>
            <a:ext cx="8318681" cy="1855671"/>
            <a:chOff x="2392363" y="5047928"/>
            <a:chExt cx="8318681" cy="1855671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9CE9730B-2B8E-40C2-BC46-9A0A6C4F27FD}"/>
                </a:ext>
              </a:extLst>
            </p:cNvPr>
            <p:cNvGrpSpPr/>
            <p:nvPr/>
          </p:nvGrpSpPr>
          <p:grpSpPr>
            <a:xfrm>
              <a:off x="2392363" y="5706809"/>
              <a:ext cx="6732587" cy="736574"/>
              <a:chOff x="2954338" y="3906584"/>
              <a:chExt cx="6732587" cy="736574"/>
            </a:xfrm>
          </p:grpSpPr>
          <p:grpSp>
            <p:nvGrpSpPr>
              <p:cNvPr id="63" name="Graphic 2">
                <a:extLst>
                  <a:ext uri="{FF2B5EF4-FFF2-40B4-BE49-F238E27FC236}">
                    <a16:creationId xmlns:a16="http://schemas.microsoft.com/office/drawing/2014/main" id="{967FA84D-7F43-493B-81D7-106028F7F64B}"/>
                  </a:ext>
                </a:extLst>
              </p:cNvPr>
              <p:cNvGrpSpPr/>
              <p:nvPr/>
            </p:nvGrpSpPr>
            <p:grpSpPr>
              <a:xfrm>
                <a:off x="2954338" y="3906584"/>
                <a:ext cx="6732587" cy="736574"/>
                <a:chOff x="1487488" y="5478208"/>
                <a:chExt cx="8065740" cy="882427"/>
              </a:xfrm>
            </p:grpSpPr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2974B42B-3120-4348-93A6-20BB8795945C}"/>
                    </a:ext>
                  </a:extLst>
                </p:cNvPr>
                <p:cNvSpPr/>
                <p:nvPr/>
              </p:nvSpPr>
              <p:spPr>
                <a:xfrm>
                  <a:off x="1483956" y="5518421"/>
                  <a:ext cx="7890115" cy="838927"/>
                </a:xfrm>
                <a:custGeom>
                  <a:avLst/>
                  <a:gdLst>
                    <a:gd name="connsiteX0" fmla="*/ 704275 w 7890115"/>
                    <a:gd name="connsiteY0" fmla="*/ 832706 h 838927"/>
                    <a:gd name="connsiteX1" fmla="*/ 7350706 w 7890115"/>
                    <a:gd name="connsiteY1" fmla="*/ 825373 h 838927"/>
                    <a:gd name="connsiteX2" fmla="*/ 7600484 w 7890115"/>
                    <a:gd name="connsiteY2" fmla="*/ 820899 h 838927"/>
                    <a:gd name="connsiteX3" fmla="*/ 7790874 w 7890115"/>
                    <a:gd name="connsiteY3" fmla="*/ 763603 h 838927"/>
                    <a:gd name="connsiteX4" fmla="*/ 7872962 w 7890115"/>
                    <a:gd name="connsiteY4" fmla="*/ 604953 h 838927"/>
                    <a:gd name="connsiteX5" fmla="*/ 7891501 w 7890115"/>
                    <a:gd name="connsiteY5" fmla="*/ 467804 h 838927"/>
                    <a:gd name="connsiteX6" fmla="*/ 7763294 w 7890115"/>
                    <a:gd name="connsiteY6" fmla="*/ 129872 h 838927"/>
                    <a:gd name="connsiteX7" fmla="*/ 7577392 w 7890115"/>
                    <a:gd name="connsiteY7" fmla="*/ 55114 h 838927"/>
                    <a:gd name="connsiteX8" fmla="*/ 7348949 w 7890115"/>
                    <a:gd name="connsiteY8" fmla="*/ 22303 h 838927"/>
                    <a:gd name="connsiteX9" fmla="*/ 663817 w 7890115"/>
                    <a:gd name="connsiteY9" fmla="*/ 6643 h 838927"/>
                    <a:gd name="connsiteX10" fmla="*/ 417031 w 7890115"/>
                    <a:gd name="connsiteY10" fmla="*/ 26342 h 838927"/>
                    <a:gd name="connsiteX11" fmla="*/ 221437 w 7890115"/>
                    <a:gd name="connsiteY11" fmla="*/ 70898 h 838927"/>
                    <a:gd name="connsiteX12" fmla="*/ 73587 w 7890115"/>
                    <a:gd name="connsiteY12" fmla="*/ 188659 h 838927"/>
                    <a:gd name="connsiteX13" fmla="*/ 14590 w 7890115"/>
                    <a:gd name="connsiteY13" fmla="*/ 373161 h 838927"/>
                    <a:gd name="connsiteX14" fmla="*/ 3857 w 7890115"/>
                    <a:gd name="connsiteY14" fmla="*/ 515219 h 838927"/>
                    <a:gd name="connsiteX15" fmla="*/ 45291 w 7890115"/>
                    <a:gd name="connsiteY15" fmla="*/ 694066 h 838927"/>
                    <a:gd name="connsiteX16" fmla="*/ 372669 w 7890115"/>
                    <a:gd name="connsiteY16" fmla="*/ 839355 h 838927"/>
                    <a:gd name="connsiteX17" fmla="*/ 704275 w 7890115"/>
                    <a:gd name="connsiteY17" fmla="*/ 832706 h 838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890115" h="838927">
                      <a:moveTo>
                        <a:pt x="704275" y="832706"/>
                      </a:moveTo>
                      <a:cubicBezTo>
                        <a:pt x="875737" y="830469"/>
                        <a:pt x="7177618" y="828170"/>
                        <a:pt x="7350706" y="825373"/>
                      </a:cubicBezTo>
                      <a:cubicBezTo>
                        <a:pt x="7433899" y="824006"/>
                        <a:pt x="7517354" y="824503"/>
                        <a:pt x="7600484" y="820899"/>
                      </a:cubicBezTo>
                      <a:cubicBezTo>
                        <a:pt x="7667937" y="817978"/>
                        <a:pt x="7738447" y="807787"/>
                        <a:pt x="7790874" y="763603"/>
                      </a:cubicBezTo>
                      <a:cubicBezTo>
                        <a:pt x="7839138" y="722962"/>
                        <a:pt x="7861319" y="663802"/>
                        <a:pt x="7872962" y="604953"/>
                      </a:cubicBezTo>
                      <a:cubicBezTo>
                        <a:pt x="7885321" y="542686"/>
                        <a:pt x="7889419" y="531065"/>
                        <a:pt x="7891501" y="467804"/>
                      </a:cubicBezTo>
                      <a:cubicBezTo>
                        <a:pt x="7895534" y="343146"/>
                        <a:pt x="7874003" y="210036"/>
                        <a:pt x="7763294" y="129872"/>
                      </a:cubicBezTo>
                      <a:cubicBezTo>
                        <a:pt x="7709176" y="90660"/>
                        <a:pt x="7643023" y="69158"/>
                        <a:pt x="7577392" y="55114"/>
                      </a:cubicBezTo>
                      <a:cubicBezTo>
                        <a:pt x="7502328" y="39019"/>
                        <a:pt x="7425314" y="30257"/>
                        <a:pt x="7348949" y="22303"/>
                      </a:cubicBezTo>
                      <a:cubicBezTo>
                        <a:pt x="7176381" y="4405"/>
                        <a:pt x="837230" y="-815"/>
                        <a:pt x="663817" y="6643"/>
                      </a:cubicBezTo>
                      <a:cubicBezTo>
                        <a:pt x="581338" y="10185"/>
                        <a:pt x="498924" y="16585"/>
                        <a:pt x="417031" y="26342"/>
                      </a:cubicBezTo>
                      <a:cubicBezTo>
                        <a:pt x="350619" y="34234"/>
                        <a:pt x="283426" y="45855"/>
                        <a:pt x="221437" y="70898"/>
                      </a:cubicBezTo>
                      <a:cubicBezTo>
                        <a:pt x="160944" y="95320"/>
                        <a:pt x="107866" y="134657"/>
                        <a:pt x="73587" y="188659"/>
                      </a:cubicBezTo>
                      <a:cubicBezTo>
                        <a:pt x="38201" y="244401"/>
                        <a:pt x="22720" y="309091"/>
                        <a:pt x="14590" y="373161"/>
                      </a:cubicBezTo>
                      <a:cubicBezTo>
                        <a:pt x="6394" y="437540"/>
                        <a:pt x="2231" y="450342"/>
                        <a:pt x="3857" y="515219"/>
                      </a:cubicBezTo>
                      <a:cubicBezTo>
                        <a:pt x="5418" y="575870"/>
                        <a:pt x="13939" y="640188"/>
                        <a:pt x="45291" y="694066"/>
                      </a:cubicBezTo>
                      <a:cubicBezTo>
                        <a:pt x="112484" y="809527"/>
                        <a:pt x="246415" y="837678"/>
                        <a:pt x="372669" y="839355"/>
                      </a:cubicBezTo>
                      <a:cubicBezTo>
                        <a:pt x="400639" y="839728"/>
                        <a:pt x="676501" y="834881"/>
                        <a:pt x="704275" y="832706"/>
                      </a:cubicBezTo>
                    </a:path>
                  </a:pathLst>
                </a:custGeom>
                <a:solidFill>
                  <a:srgbClr val="F4F4F4"/>
                </a:solidFill>
                <a:ln w="68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8BEB4BF3-D0C5-4A12-8FA1-0DA7413BA66B}"/>
                    </a:ext>
                  </a:extLst>
                </p:cNvPr>
                <p:cNvSpPr/>
                <p:nvPr/>
              </p:nvSpPr>
              <p:spPr>
                <a:xfrm>
                  <a:off x="1483956" y="5474861"/>
                  <a:ext cx="7890115" cy="838927"/>
                </a:xfrm>
                <a:custGeom>
                  <a:avLst/>
                  <a:gdLst>
                    <a:gd name="connsiteX0" fmla="*/ 704275 w 7890115"/>
                    <a:gd name="connsiteY0" fmla="*/ 832767 h 838927"/>
                    <a:gd name="connsiteX1" fmla="*/ 7350706 w 7890115"/>
                    <a:gd name="connsiteY1" fmla="*/ 825434 h 838927"/>
                    <a:gd name="connsiteX2" fmla="*/ 7600484 w 7890115"/>
                    <a:gd name="connsiteY2" fmla="*/ 820960 h 838927"/>
                    <a:gd name="connsiteX3" fmla="*/ 7790874 w 7890115"/>
                    <a:gd name="connsiteY3" fmla="*/ 763664 h 838927"/>
                    <a:gd name="connsiteX4" fmla="*/ 7872962 w 7890115"/>
                    <a:gd name="connsiteY4" fmla="*/ 605014 h 838927"/>
                    <a:gd name="connsiteX5" fmla="*/ 7891501 w 7890115"/>
                    <a:gd name="connsiteY5" fmla="*/ 467865 h 838927"/>
                    <a:gd name="connsiteX6" fmla="*/ 7763294 w 7890115"/>
                    <a:gd name="connsiteY6" fmla="*/ 129932 h 838927"/>
                    <a:gd name="connsiteX7" fmla="*/ 7577392 w 7890115"/>
                    <a:gd name="connsiteY7" fmla="*/ 55175 h 838927"/>
                    <a:gd name="connsiteX8" fmla="*/ 7348949 w 7890115"/>
                    <a:gd name="connsiteY8" fmla="*/ 22363 h 838927"/>
                    <a:gd name="connsiteX9" fmla="*/ 663817 w 7890115"/>
                    <a:gd name="connsiteY9" fmla="*/ 6641 h 838927"/>
                    <a:gd name="connsiteX10" fmla="*/ 417031 w 7890115"/>
                    <a:gd name="connsiteY10" fmla="*/ 26340 h 838927"/>
                    <a:gd name="connsiteX11" fmla="*/ 221437 w 7890115"/>
                    <a:gd name="connsiteY11" fmla="*/ 70897 h 838927"/>
                    <a:gd name="connsiteX12" fmla="*/ 73587 w 7890115"/>
                    <a:gd name="connsiteY12" fmla="*/ 188657 h 838927"/>
                    <a:gd name="connsiteX13" fmla="*/ 14590 w 7890115"/>
                    <a:gd name="connsiteY13" fmla="*/ 373159 h 838927"/>
                    <a:gd name="connsiteX14" fmla="*/ 3857 w 7890115"/>
                    <a:gd name="connsiteY14" fmla="*/ 515279 h 838927"/>
                    <a:gd name="connsiteX15" fmla="*/ 45291 w 7890115"/>
                    <a:gd name="connsiteY15" fmla="*/ 694126 h 838927"/>
                    <a:gd name="connsiteX16" fmla="*/ 372669 w 7890115"/>
                    <a:gd name="connsiteY16" fmla="*/ 839416 h 838927"/>
                    <a:gd name="connsiteX17" fmla="*/ 704275 w 7890115"/>
                    <a:gd name="connsiteY17" fmla="*/ 832767 h 838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890115" h="838927">
                      <a:moveTo>
                        <a:pt x="704275" y="832767"/>
                      </a:moveTo>
                      <a:cubicBezTo>
                        <a:pt x="875737" y="830530"/>
                        <a:pt x="7177618" y="828230"/>
                        <a:pt x="7350706" y="825434"/>
                      </a:cubicBezTo>
                      <a:cubicBezTo>
                        <a:pt x="7433899" y="824067"/>
                        <a:pt x="7517354" y="824564"/>
                        <a:pt x="7600484" y="820960"/>
                      </a:cubicBezTo>
                      <a:cubicBezTo>
                        <a:pt x="7667937" y="818039"/>
                        <a:pt x="7738447" y="807848"/>
                        <a:pt x="7790874" y="763664"/>
                      </a:cubicBezTo>
                      <a:cubicBezTo>
                        <a:pt x="7839138" y="723023"/>
                        <a:pt x="7861319" y="663863"/>
                        <a:pt x="7872962" y="605014"/>
                      </a:cubicBezTo>
                      <a:cubicBezTo>
                        <a:pt x="7885321" y="542747"/>
                        <a:pt x="7889419" y="531126"/>
                        <a:pt x="7891501" y="467865"/>
                      </a:cubicBezTo>
                      <a:cubicBezTo>
                        <a:pt x="7895534" y="343206"/>
                        <a:pt x="7874003" y="210096"/>
                        <a:pt x="7763294" y="129932"/>
                      </a:cubicBezTo>
                      <a:cubicBezTo>
                        <a:pt x="7709176" y="90720"/>
                        <a:pt x="7643023" y="69219"/>
                        <a:pt x="7577392" y="55175"/>
                      </a:cubicBezTo>
                      <a:cubicBezTo>
                        <a:pt x="7502328" y="39080"/>
                        <a:pt x="7425314" y="30317"/>
                        <a:pt x="7348949" y="22363"/>
                      </a:cubicBezTo>
                      <a:cubicBezTo>
                        <a:pt x="7176381" y="4404"/>
                        <a:pt x="837165" y="-816"/>
                        <a:pt x="663817" y="6641"/>
                      </a:cubicBezTo>
                      <a:cubicBezTo>
                        <a:pt x="581338" y="10183"/>
                        <a:pt x="498924" y="16584"/>
                        <a:pt x="417031" y="26340"/>
                      </a:cubicBezTo>
                      <a:cubicBezTo>
                        <a:pt x="350619" y="34232"/>
                        <a:pt x="283426" y="45853"/>
                        <a:pt x="221437" y="70897"/>
                      </a:cubicBezTo>
                      <a:cubicBezTo>
                        <a:pt x="160944" y="95319"/>
                        <a:pt x="107866" y="134655"/>
                        <a:pt x="73587" y="188657"/>
                      </a:cubicBezTo>
                      <a:cubicBezTo>
                        <a:pt x="38201" y="244399"/>
                        <a:pt x="22720" y="309090"/>
                        <a:pt x="14590" y="373159"/>
                      </a:cubicBezTo>
                      <a:cubicBezTo>
                        <a:pt x="6394" y="437601"/>
                        <a:pt x="2231" y="450402"/>
                        <a:pt x="3857" y="515279"/>
                      </a:cubicBezTo>
                      <a:cubicBezTo>
                        <a:pt x="5418" y="575931"/>
                        <a:pt x="13939" y="640248"/>
                        <a:pt x="45291" y="694126"/>
                      </a:cubicBezTo>
                      <a:cubicBezTo>
                        <a:pt x="112484" y="809588"/>
                        <a:pt x="246415" y="837738"/>
                        <a:pt x="372669" y="839416"/>
                      </a:cubicBezTo>
                      <a:cubicBezTo>
                        <a:pt x="400639" y="839789"/>
                        <a:pt x="676501" y="834942"/>
                        <a:pt x="704275" y="832767"/>
                      </a:cubicBezTo>
                    </a:path>
                  </a:pathLst>
                </a:custGeom>
                <a:solidFill>
                  <a:srgbClr val="549B46"/>
                </a:solidFill>
                <a:ln w="68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407D3E4B-8B18-4130-A6AC-8DE9763F51AF}"/>
                    </a:ext>
                  </a:extLst>
                </p:cNvPr>
                <p:cNvSpPr/>
                <p:nvPr/>
              </p:nvSpPr>
              <p:spPr>
                <a:xfrm>
                  <a:off x="9282899" y="5746270"/>
                  <a:ext cx="273194" cy="298285"/>
                </a:xfrm>
                <a:custGeom>
                  <a:avLst/>
                  <a:gdLst>
                    <a:gd name="connsiteX0" fmla="*/ 3509 w 273194"/>
                    <a:gd name="connsiteY0" fmla="*/ 74034 h 298285"/>
                    <a:gd name="connsiteX1" fmla="*/ 242554 w 273194"/>
                    <a:gd name="connsiteY1" fmla="*/ 7914 h 298285"/>
                    <a:gd name="connsiteX2" fmla="*/ 271435 w 273194"/>
                    <a:gd name="connsiteY2" fmla="*/ 23947 h 298285"/>
                    <a:gd name="connsiteX3" fmla="*/ 171264 w 273194"/>
                    <a:gd name="connsiteY3" fmla="*/ 181106 h 298285"/>
                    <a:gd name="connsiteX4" fmla="*/ 92883 w 273194"/>
                    <a:gd name="connsiteY4" fmla="*/ 242503 h 298285"/>
                    <a:gd name="connsiteX5" fmla="*/ 15283 w 273194"/>
                    <a:gd name="connsiteY5" fmla="*/ 296443 h 298285"/>
                    <a:gd name="connsiteX6" fmla="*/ 15283 w 273194"/>
                    <a:gd name="connsiteY6" fmla="*/ 296505 h 298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3194" h="298285">
                      <a:moveTo>
                        <a:pt x="3509" y="74034"/>
                      </a:moveTo>
                      <a:cubicBezTo>
                        <a:pt x="90606" y="88389"/>
                        <a:pt x="177248" y="64837"/>
                        <a:pt x="242554" y="7914"/>
                      </a:cubicBezTo>
                      <a:cubicBezTo>
                        <a:pt x="255368" y="-3271"/>
                        <a:pt x="275338" y="7666"/>
                        <a:pt x="271435" y="23947"/>
                      </a:cubicBezTo>
                      <a:cubicBezTo>
                        <a:pt x="256735" y="84847"/>
                        <a:pt x="219593" y="139533"/>
                        <a:pt x="171264" y="181106"/>
                      </a:cubicBezTo>
                      <a:cubicBezTo>
                        <a:pt x="146156" y="202732"/>
                        <a:pt x="120073" y="223239"/>
                        <a:pt x="92883" y="242503"/>
                      </a:cubicBezTo>
                      <a:cubicBezTo>
                        <a:pt x="67840" y="260276"/>
                        <a:pt x="42407" y="280845"/>
                        <a:pt x="15283" y="296443"/>
                      </a:cubicBezTo>
                      <a:cubicBezTo>
                        <a:pt x="15283" y="296443"/>
                        <a:pt x="15283" y="296443"/>
                        <a:pt x="15283" y="296505"/>
                      </a:cubicBezTo>
                    </a:path>
                  </a:pathLst>
                </a:custGeom>
                <a:solidFill>
                  <a:srgbClr val="549B46"/>
                </a:solidFill>
                <a:ln w="68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3D9B24CC-98D3-4893-8382-203125EFB435}"/>
                    </a:ext>
                  </a:extLst>
                </p:cNvPr>
                <p:cNvSpPr/>
                <p:nvPr/>
              </p:nvSpPr>
              <p:spPr>
                <a:xfrm>
                  <a:off x="1586827" y="5562135"/>
                  <a:ext cx="377268" cy="248571"/>
                </a:xfrm>
                <a:custGeom>
                  <a:avLst/>
                  <a:gdLst>
                    <a:gd name="connsiteX0" fmla="*/ 81164 w 377268"/>
                    <a:gd name="connsiteY0" fmla="*/ 220821 h 248570"/>
                    <a:gd name="connsiteX1" fmla="*/ 335365 w 377268"/>
                    <a:gd name="connsiteY1" fmla="*/ 79571 h 248570"/>
                    <a:gd name="connsiteX2" fmla="*/ 335365 w 377268"/>
                    <a:gd name="connsiteY2" fmla="*/ 5000 h 248570"/>
                    <a:gd name="connsiteX3" fmla="*/ 5841 w 377268"/>
                    <a:gd name="connsiteY3" fmla="*/ 200998 h 248570"/>
                    <a:gd name="connsiteX4" fmla="*/ 81099 w 377268"/>
                    <a:gd name="connsiteY4" fmla="*/ 220821 h 248570"/>
                    <a:gd name="connsiteX5" fmla="*/ 81099 w 377268"/>
                    <a:gd name="connsiteY5" fmla="*/ 220821 h 24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7268" h="248570">
                      <a:moveTo>
                        <a:pt x="81164" y="220821"/>
                      </a:moveTo>
                      <a:cubicBezTo>
                        <a:pt x="103280" y="120274"/>
                        <a:pt x="244821" y="90384"/>
                        <a:pt x="335365" y="79571"/>
                      </a:cubicBezTo>
                      <a:cubicBezTo>
                        <a:pt x="384540" y="73729"/>
                        <a:pt x="385191" y="-966"/>
                        <a:pt x="335365" y="5000"/>
                      </a:cubicBezTo>
                      <a:cubicBezTo>
                        <a:pt x="209826" y="19976"/>
                        <a:pt x="36152" y="63227"/>
                        <a:pt x="5841" y="200998"/>
                      </a:cubicBezTo>
                      <a:cubicBezTo>
                        <a:pt x="-4436" y="247791"/>
                        <a:pt x="70757" y="267863"/>
                        <a:pt x="81099" y="220821"/>
                      </a:cubicBezTo>
                      <a:lnTo>
                        <a:pt x="81099" y="220821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80B02642-F12B-4988-A3D5-F4652E365C2D}"/>
                    </a:ext>
                  </a:extLst>
                </p:cNvPr>
                <p:cNvSpPr/>
                <p:nvPr/>
              </p:nvSpPr>
              <p:spPr>
                <a:xfrm>
                  <a:off x="1998443" y="5559242"/>
                  <a:ext cx="84560" cy="80786"/>
                </a:xfrm>
                <a:custGeom>
                  <a:avLst/>
                  <a:gdLst>
                    <a:gd name="connsiteX0" fmla="*/ 42589 w 84560"/>
                    <a:gd name="connsiteY0" fmla="*/ 79232 h 80785"/>
                    <a:gd name="connsiteX1" fmla="*/ 42589 w 84560"/>
                    <a:gd name="connsiteY1" fmla="*/ 4661 h 80785"/>
                    <a:gd name="connsiteX2" fmla="*/ 42589 w 84560"/>
                    <a:gd name="connsiteY2" fmla="*/ 79232 h 80785"/>
                    <a:gd name="connsiteX3" fmla="*/ 42589 w 84560"/>
                    <a:gd name="connsiteY3" fmla="*/ 79232 h 80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560" h="80785">
                      <a:moveTo>
                        <a:pt x="42589" y="79232"/>
                      </a:moveTo>
                      <a:cubicBezTo>
                        <a:pt x="92805" y="79232"/>
                        <a:pt x="92870" y="4661"/>
                        <a:pt x="42589" y="4661"/>
                      </a:cubicBezTo>
                      <a:cubicBezTo>
                        <a:pt x="-7692" y="4661"/>
                        <a:pt x="-7692" y="79232"/>
                        <a:pt x="42589" y="79232"/>
                      </a:cubicBezTo>
                      <a:lnTo>
                        <a:pt x="42589" y="79232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26DD36A2-5C27-43C8-B027-23AE7785E12C}"/>
                  </a:ext>
                </a:extLst>
              </p:cNvPr>
              <p:cNvSpPr/>
              <p:nvPr/>
            </p:nvSpPr>
            <p:spPr>
              <a:xfrm>
                <a:off x="3072061" y="3947889"/>
                <a:ext cx="6395789" cy="626775"/>
              </a:xfrm>
              <a:prstGeom prst="rect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ไม่เท่ากันจริงด้วย เพราะเลขโดดในหลักพันไม่เท่ากัน</a:t>
                </a:r>
              </a:p>
            </p:txBody>
          </p:sp>
        </p:grpSp>
        <p:pic>
          <p:nvPicPr>
            <p:cNvPr id="37" name="รูปภาพ 36">
              <a:extLst>
                <a:ext uri="{FF2B5EF4-FFF2-40B4-BE49-F238E27FC236}">
                  <a16:creationId xmlns:a16="http://schemas.microsoft.com/office/drawing/2014/main" id="{870E7B4E-747C-4AD8-8F71-7044AB3AA96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54032" y="5047928"/>
              <a:ext cx="1357012" cy="1855671"/>
            </a:xfrm>
            <a:prstGeom prst="rect">
              <a:avLst/>
            </a:prstGeom>
          </p:spPr>
        </p:pic>
      </p:grpSp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7A7C006-800C-4664-AD83-BDC89B780C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624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79" grpId="0" animBg="1"/>
      <p:bldP spid="10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0B59F0C-24D1-46D5-A5C8-A4E5B75C8AC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016651" y="3300933"/>
          <a:ext cx="5457824" cy="548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4456">
                  <a:extLst>
                    <a:ext uri="{9D8B030D-6E8A-4147-A177-3AD203B41FA5}">
                      <a16:colId xmlns:a16="http://schemas.microsoft.com/office/drawing/2014/main" val="3895767079"/>
                    </a:ext>
                  </a:extLst>
                </a:gridCol>
                <a:gridCol w="1364456">
                  <a:extLst>
                    <a:ext uri="{9D8B030D-6E8A-4147-A177-3AD203B41FA5}">
                      <a16:colId xmlns:a16="http://schemas.microsoft.com/office/drawing/2014/main" val="1199503804"/>
                    </a:ext>
                  </a:extLst>
                </a:gridCol>
                <a:gridCol w="1364456">
                  <a:extLst>
                    <a:ext uri="{9D8B030D-6E8A-4147-A177-3AD203B41FA5}">
                      <a16:colId xmlns:a16="http://schemas.microsoft.com/office/drawing/2014/main" val="2196207815"/>
                    </a:ext>
                  </a:extLst>
                </a:gridCol>
                <a:gridCol w="1364456">
                  <a:extLst>
                    <a:ext uri="{9D8B030D-6E8A-4147-A177-3AD203B41FA5}">
                      <a16:colId xmlns:a16="http://schemas.microsoft.com/office/drawing/2014/main" val="3643653589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r>
                        <a:rPr lang="th-TH" sz="3000" b="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เนื่องจาก</a:t>
                      </a:r>
                      <a:r>
                        <a:rPr lang="en-US" sz="3000" b="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3000" b="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</a:t>
                      </a:r>
                      <a:r>
                        <a:rPr lang="en-US" sz="3000" b="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,</a:t>
                      </a:r>
                      <a:r>
                        <a:rPr lang="th-TH" sz="3000" b="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000</a:t>
                      </a:r>
                      <a:endParaRPr lang="en-US" sz="3000" b="0" dirty="0">
                        <a:solidFill>
                          <a:schemeClr val="tx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3000" b="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มากกว่า</a:t>
                      </a:r>
                      <a:endParaRPr lang="en-US" sz="3000" b="0" dirty="0">
                        <a:solidFill>
                          <a:schemeClr val="tx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3000" b="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</a:t>
                      </a:r>
                      <a:r>
                        <a:rPr lang="en-US" sz="3000" b="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,</a:t>
                      </a:r>
                      <a:r>
                        <a:rPr lang="th-TH" sz="3000" b="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000</a:t>
                      </a:r>
                      <a:endParaRPr lang="en-US" sz="3000" b="0" dirty="0">
                        <a:solidFill>
                          <a:schemeClr val="tx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902973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448E71-1AF9-4C1F-A8FA-C1A8EAB8C6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980974"/>
              </p:ext>
            </p:extLst>
          </p:nvPr>
        </p:nvGraphicFramePr>
        <p:xfrm>
          <a:off x="6016650" y="3988639"/>
          <a:ext cx="5457824" cy="548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4456">
                  <a:extLst>
                    <a:ext uri="{9D8B030D-6E8A-4147-A177-3AD203B41FA5}">
                      <a16:colId xmlns:a16="http://schemas.microsoft.com/office/drawing/2014/main" val="3018228514"/>
                    </a:ext>
                  </a:extLst>
                </a:gridCol>
                <a:gridCol w="1364456">
                  <a:extLst>
                    <a:ext uri="{9D8B030D-6E8A-4147-A177-3AD203B41FA5}">
                      <a16:colId xmlns:a16="http://schemas.microsoft.com/office/drawing/2014/main" val="1014294823"/>
                    </a:ext>
                  </a:extLst>
                </a:gridCol>
                <a:gridCol w="1364456">
                  <a:extLst>
                    <a:ext uri="{9D8B030D-6E8A-4147-A177-3AD203B41FA5}">
                      <a16:colId xmlns:a16="http://schemas.microsoft.com/office/drawing/2014/main" val="2676048557"/>
                    </a:ext>
                  </a:extLst>
                </a:gridCol>
                <a:gridCol w="1364456">
                  <a:extLst>
                    <a:ext uri="{9D8B030D-6E8A-4147-A177-3AD203B41FA5}">
                      <a16:colId xmlns:a16="http://schemas.microsoft.com/office/drawing/2014/main" val="142681454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r>
                        <a:rPr lang="th-TH" sz="3000" b="1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ดังนั้น</a:t>
                      </a:r>
                      <a:endParaRPr lang="en-US" sz="3000" b="1" dirty="0">
                        <a:solidFill>
                          <a:schemeClr val="tx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000" b="1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276</a:t>
                      </a:r>
                      <a:r>
                        <a:rPr lang="en-US" sz="3000" b="1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,</a:t>
                      </a:r>
                      <a:r>
                        <a:rPr lang="th-TH" sz="3000" b="1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000</a:t>
                      </a:r>
                      <a:endParaRPr lang="en-US" sz="3000" b="1" dirty="0">
                        <a:solidFill>
                          <a:schemeClr val="tx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000" b="1" dirty="0">
                          <a:solidFill>
                            <a:srgbClr val="FB751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มากกว่า</a:t>
                      </a:r>
                      <a:endParaRPr lang="en-US" sz="3000" b="1" dirty="0">
                        <a:solidFill>
                          <a:srgbClr val="FB751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000" b="1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273</a:t>
                      </a:r>
                      <a:r>
                        <a:rPr lang="en-US" sz="3000" b="1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,</a:t>
                      </a:r>
                      <a:r>
                        <a:rPr lang="th-TH" sz="3000" b="1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000</a:t>
                      </a:r>
                      <a:endParaRPr lang="en-US" sz="3000" b="1" dirty="0">
                        <a:solidFill>
                          <a:schemeClr val="tx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7049087"/>
                  </a:ext>
                </a:extLst>
              </a:tr>
            </a:tbl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2D9A3192-1EC4-4F52-9ED9-9AAB9D1B450A}"/>
              </a:ext>
            </a:extLst>
          </p:cNvPr>
          <p:cNvGrpSpPr/>
          <p:nvPr/>
        </p:nvGrpSpPr>
        <p:grpSpPr>
          <a:xfrm>
            <a:off x="82843" y="3234316"/>
            <a:ext cx="6265674" cy="1933409"/>
            <a:chOff x="82843" y="3234316"/>
            <a:chExt cx="6265674" cy="1933409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776A353-A160-4238-872E-217B5B87F9F2}"/>
                </a:ext>
              </a:extLst>
            </p:cNvPr>
            <p:cNvSpPr/>
            <p:nvPr/>
          </p:nvSpPr>
          <p:spPr>
            <a:xfrm>
              <a:off x="82843" y="3234316"/>
              <a:ext cx="6265674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7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0</a:t>
              </a:r>
              <a:endPara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6EB15B32-6482-4EB7-BD62-E29D3624EECE}"/>
                </a:ext>
              </a:extLst>
            </p:cNvPr>
            <p:cNvSpPr/>
            <p:nvPr/>
          </p:nvSpPr>
          <p:spPr>
            <a:xfrm>
              <a:off x="82843" y="4305951"/>
              <a:ext cx="6265674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7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  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en-US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0</a:t>
              </a:r>
              <a:endPara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39740B0F-904F-41E4-AE1B-26DC2929F506}"/>
              </a:ext>
            </a:extLst>
          </p:cNvPr>
          <p:cNvSpPr/>
          <p:nvPr/>
        </p:nvSpPr>
        <p:spPr>
          <a:xfrm>
            <a:off x="829296" y="3265486"/>
            <a:ext cx="605116" cy="184107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549B4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3E24A7F0-86AD-433D-B341-898E7D6DA0B6}"/>
              </a:ext>
            </a:extLst>
          </p:cNvPr>
          <p:cNvSpPr/>
          <p:nvPr/>
        </p:nvSpPr>
        <p:spPr>
          <a:xfrm>
            <a:off x="1645743" y="3265486"/>
            <a:ext cx="605116" cy="184107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549B4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136012C7-22D5-476A-A334-49785B9C46DD}"/>
              </a:ext>
            </a:extLst>
          </p:cNvPr>
          <p:cNvSpPr/>
          <p:nvPr/>
        </p:nvSpPr>
        <p:spPr>
          <a:xfrm>
            <a:off x="2462190" y="3265486"/>
            <a:ext cx="605116" cy="184107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FB751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456FF47-6CA6-4C88-BAFD-B3A8E14654CD}"/>
              </a:ext>
            </a:extLst>
          </p:cNvPr>
          <p:cNvGrpSpPr/>
          <p:nvPr/>
        </p:nvGrpSpPr>
        <p:grpSpPr>
          <a:xfrm>
            <a:off x="1719320" y="2361492"/>
            <a:ext cx="2109423" cy="803554"/>
            <a:chOff x="1719320" y="2361492"/>
            <a:chExt cx="2109423" cy="803554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505017FC-E611-4FF7-9741-B7556419DC68}"/>
                </a:ext>
              </a:extLst>
            </p:cNvPr>
            <p:cNvGrpSpPr/>
            <p:nvPr/>
          </p:nvGrpSpPr>
          <p:grpSpPr>
            <a:xfrm>
              <a:off x="1782166" y="2437051"/>
              <a:ext cx="1992180" cy="727995"/>
              <a:chOff x="4562544" y="1805969"/>
              <a:chExt cx="2100219" cy="727995"/>
            </a:xfrm>
          </p:grpSpPr>
          <p:sp>
            <p:nvSpPr>
              <p:cNvPr id="66" name="ข้อความ 1">
                <a:extLst>
                  <a:ext uri="{FF2B5EF4-FFF2-40B4-BE49-F238E27FC236}">
                    <a16:creationId xmlns:a16="http://schemas.microsoft.com/office/drawing/2014/main" id="{2470E21A-0302-47C5-BA00-3E24A38F9167}"/>
                  </a:ext>
                </a:extLst>
              </p:cNvPr>
              <p:cNvSpPr/>
              <p:nvPr/>
            </p:nvSpPr>
            <p:spPr>
              <a:xfrm flipV="1">
                <a:off x="4562544" y="1805969"/>
                <a:ext cx="2100219" cy="490647"/>
              </a:xfrm>
              <a:prstGeom prst="roundRect">
                <a:avLst/>
              </a:prstGeom>
              <a:solidFill>
                <a:srgbClr val="FB751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0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67" name="Isosceles Triangle 66">
                <a:extLst>
                  <a:ext uri="{FF2B5EF4-FFF2-40B4-BE49-F238E27FC236}">
                    <a16:creationId xmlns:a16="http://schemas.microsoft.com/office/drawing/2014/main" id="{A91792BE-27FE-4D5B-9CB3-77B7A5379B20}"/>
                  </a:ext>
                </a:extLst>
              </p:cNvPr>
              <p:cNvSpPr/>
              <p:nvPr/>
            </p:nvSpPr>
            <p:spPr>
              <a:xfrm flipV="1">
                <a:off x="5466061" y="2289148"/>
                <a:ext cx="283986" cy="244816"/>
              </a:xfrm>
              <a:prstGeom prst="triangle">
                <a:avLst/>
              </a:prstGeom>
              <a:solidFill>
                <a:srgbClr val="FB75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7F37F474-B95A-402D-89BA-A46D55D37409}"/>
                </a:ext>
              </a:extLst>
            </p:cNvPr>
            <p:cNvSpPr/>
            <p:nvPr/>
          </p:nvSpPr>
          <p:spPr>
            <a:xfrm>
              <a:off x="1719320" y="2361492"/>
              <a:ext cx="210942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&gt; </a:t>
              </a: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E9F5AA6-16F9-4706-94B7-F58FE20FB5E8}"/>
              </a:ext>
            </a:extLst>
          </p:cNvPr>
          <p:cNvGrpSpPr/>
          <p:nvPr/>
        </p:nvGrpSpPr>
        <p:grpSpPr>
          <a:xfrm>
            <a:off x="582285" y="257032"/>
            <a:ext cx="7298930" cy="1969435"/>
            <a:chOff x="582285" y="257032"/>
            <a:chExt cx="7298930" cy="196943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6AD36E93-DFB8-48AB-8362-F90A5245B7F8}"/>
                </a:ext>
              </a:extLst>
            </p:cNvPr>
            <p:cNvSpPr/>
            <p:nvPr/>
          </p:nvSpPr>
          <p:spPr>
            <a:xfrm>
              <a:off x="1008234" y="671530"/>
              <a:ext cx="6872981" cy="1554937"/>
            </a:xfrm>
            <a:prstGeom prst="roundRect">
              <a:avLst/>
            </a:prstGeom>
            <a:noFill/>
            <a:ln w="19050">
              <a:solidFill>
                <a:srgbClr val="E2F0D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76B1E1D-BFA3-481B-95F2-E44204F9A4DB}"/>
                </a:ext>
              </a:extLst>
            </p:cNvPr>
            <p:cNvSpPr/>
            <p:nvPr/>
          </p:nvSpPr>
          <p:spPr>
            <a:xfrm>
              <a:off x="1353762" y="1015365"/>
              <a:ext cx="652745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ทิวามีรายได้ต่อปี </a:t>
              </a: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27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บาท 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และราตรีมีรายได้ต่อปี </a:t>
              </a: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27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บาท ใครมีรายได้มากกว่ากัน</a:t>
              </a:r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70B18692-5795-4281-AC12-2B4705AB4A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2285" y="257032"/>
              <a:ext cx="4249280" cy="963251"/>
            </a:xfrm>
            <a:prstGeom prst="rect">
              <a:avLst/>
            </a:prstGeom>
          </p:spPr>
        </p:pic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628CC9A6-675E-4F90-848A-A1CF822FCCB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BE1C34A0-BFC2-446D-8EF0-596C65BB95DC}"/>
              </a:ext>
            </a:extLst>
          </p:cNvPr>
          <p:cNvGrpSpPr/>
          <p:nvPr/>
        </p:nvGrpSpPr>
        <p:grpSpPr>
          <a:xfrm>
            <a:off x="1732301" y="5134203"/>
            <a:ext cx="7064719" cy="1560700"/>
            <a:chOff x="1732301" y="5134203"/>
            <a:chExt cx="7064719" cy="1560700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23DAB144-4C9E-463C-9F49-2CDB2DDD58AF}"/>
                </a:ext>
              </a:extLst>
            </p:cNvPr>
            <p:cNvGrpSpPr/>
            <p:nvPr/>
          </p:nvGrpSpPr>
          <p:grpSpPr>
            <a:xfrm>
              <a:off x="3348497" y="5719536"/>
              <a:ext cx="5448523" cy="736624"/>
              <a:chOff x="-3200622" y="7238988"/>
              <a:chExt cx="5448523" cy="736624"/>
            </a:xfrm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8B5DBA4-68A4-4993-B0B9-42897D5BBEF3}"/>
                  </a:ext>
                </a:extLst>
              </p:cNvPr>
              <p:cNvSpPr/>
              <p:nvPr/>
            </p:nvSpPr>
            <p:spPr>
              <a:xfrm>
                <a:off x="-3017609" y="7275348"/>
                <a:ext cx="5265510" cy="700264"/>
              </a:xfrm>
              <a:custGeom>
                <a:avLst/>
                <a:gdLst>
                  <a:gd name="connsiteX0" fmla="*/ 704275 w 7890115"/>
                  <a:gd name="connsiteY0" fmla="*/ 832706 h 838927"/>
                  <a:gd name="connsiteX1" fmla="*/ 7350706 w 7890115"/>
                  <a:gd name="connsiteY1" fmla="*/ 825373 h 838927"/>
                  <a:gd name="connsiteX2" fmla="*/ 7600484 w 7890115"/>
                  <a:gd name="connsiteY2" fmla="*/ 820899 h 838927"/>
                  <a:gd name="connsiteX3" fmla="*/ 7790874 w 7890115"/>
                  <a:gd name="connsiteY3" fmla="*/ 763603 h 838927"/>
                  <a:gd name="connsiteX4" fmla="*/ 7872962 w 7890115"/>
                  <a:gd name="connsiteY4" fmla="*/ 604953 h 838927"/>
                  <a:gd name="connsiteX5" fmla="*/ 7891501 w 7890115"/>
                  <a:gd name="connsiteY5" fmla="*/ 467804 h 838927"/>
                  <a:gd name="connsiteX6" fmla="*/ 7763294 w 7890115"/>
                  <a:gd name="connsiteY6" fmla="*/ 129872 h 838927"/>
                  <a:gd name="connsiteX7" fmla="*/ 7577392 w 7890115"/>
                  <a:gd name="connsiteY7" fmla="*/ 55114 h 838927"/>
                  <a:gd name="connsiteX8" fmla="*/ 7348949 w 7890115"/>
                  <a:gd name="connsiteY8" fmla="*/ 22303 h 838927"/>
                  <a:gd name="connsiteX9" fmla="*/ 663817 w 7890115"/>
                  <a:gd name="connsiteY9" fmla="*/ 6643 h 838927"/>
                  <a:gd name="connsiteX10" fmla="*/ 417031 w 7890115"/>
                  <a:gd name="connsiteY10" fmla="*/ 26342 h 838927"/>
                  <a:gd name="connsiteX11" fmla="*/ 221437 w 7890115"/>
                  <a:gd name="connsiteY11" fmla="*/ 70898 h 838927"/>
                  <a:gd name="connsiteX12" fmla="*/ 73587 w 7890115"/>
                  <a:gd name="connsiteY12" fmla="*/ 188659 h 838927"/>
                  <a:gd name="connsiteX13" fmla="*/ 14590 w 7890115"/>
                  <a:gd name="connsiteY13" fmla="*/ 373161 h 838927"/>
                  <a:gd name="connsiteX14" fmla="*/ 3857 w 7890115"/>
                  <a:gd name="connsiteY14" fmla="*/ 515219 h 838927"/>
                  <a:gd name="connsiteX15" fmla="*/ 45291 w 7890115"/>
                  <a:gd name="connsiteY15" fmla="*/ 694066 h 838927"/>
                  <a:gd name="connsiteX16" fmla="*/ 372669 w 7890115"/>
                  <a:gd name="connsiteY16" fmla="*/ 839355 h 838927"/>
                  <a:gd name="connsiteX17" fmla="*/ 704275 w 7890115"/>
                  <a:gd name="connsiteY17" fmla="*/ 832706 h 838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890115" h="838927">
                    <a:moveTo>
                      <a:pt x="704275" y="832706"/>
                    </a:moveTo>
                    <a:cubicBezTo>
                      <a:pt x="875737" y="830469"/>
                      <a:pt x="7177618" y="828170"/>
                      <a:pt x="7350706" y="825373"/>
                    </a:cubicBezTo>
                    <a:cubicBezTo>
                      <a:pt x="7433899" y="824006"/>
                      <a:pt x="7517354" y="824503"/>
                      <a:pt x="7600484" y="820899"/>
                    </a:cubicBezTo>
                    <a:cubicBezTo>
                      <a:pt x="7667937" y="817978"/>
                      <a:pt x="7738447" y="807787"/>
                      <a:pt x="7790874" y="763603"/>
                    </a:cubicBezTo>
                    <a:cubicBezTo>
                      <a:pt x="7839138" y="722962"/>
                      <a:pt x="7861319" y="663802"/>
                      <a:pt x="7872962" y="604953"/>
                    </a:cubicBezTo>
                    <a:cubicBezTo>
                      <a:pt x="7885321" y="542686"/>
                      <a:pt x="7889419" y="531065"/>
                      <a:pt x="7891501" y="467804"/>
                    </a:cubicBezTo>
                    <a:cubicBezTo>
                      <a:pt x="7895534" y="343146"/>
                      <a:pt x="7874003" y="210036"/>
                      <a:pt x="7763294" y="129872"/>
                    </a:cubicBezTo>
                    <a:cubicBezTo>
                      <a:pt x="7709176" y="90660"/>
                      <a:pt x="7643023" y="69158"/>
                      <a:pt x="7577392" y="55114"/>
                    </a:cubicBezTo>
                    <a:cubicBezTo>
                      <a:pt x="7502328" y="39019"/>
                      <a:pt x="7425314" y="30257"/>
                      <a:pt x="7348949" y="22303"/>
                    </a:cubicBezTo>
                    <a:cubicBezTo>
                      <a:pt x="7176381" y="4405"/>
                      <a:pt x="837230" y="-815"/>
                      <a:pt x="663817" y="6643"/>
                    </a:cubicBezTo>
                    <a:cubicBezTo>
                      <a:pt x="581338" y="10185"/>
                      <a:pt x="498924" y="16585"/>
                      <a:pt x="417031" y="26342"/>
                    </a:cubicBezTo>
                    <a:cubicBezTo>
                      <a:pt x="350619" y="34234"/>
                      <a:pt x="283426" y="45855"/>
                      <a:pt x="221437" y="70898"/>
                    </a:cubicBezTo>
                    <a:cubicBezTo>
                      <a:pt x="160944" y="95320"/>
                      <a:pt x="107866" y="134657"/>
                      <a:pt x="73587" y="188659"/>
                    </a:cubicBezTo>
                    <a:cubicBezTo>
                      <a:pt x="38201" y="244401"/>
                      <a:pt x="22720" y="309091"/>
                      <a:pt x="14590" y="373161"/>
                    </a:cubicBezTo>
                    <a:cubicBezTo>
                      <a:pt x="6394" y="437540"/>
                      <a:pt x="2231" y="450342"/>
                      <a:pt x="3857" y="515219"/>
                    </a:cubicBezTo>
                    <a:cubicBezTo>
                      <a:pt x="5418" y="575870"/>
                      <a:pt x="13939" y="640188"/>
                      <a:pt x="45291" y="694066"/>
                    </a:cubicBezTo>
                    <a:cubicBezTo>
                      <a:pt x="112484" y="809527"/>
                      <a:pt x="246415" y="837678"/>
                      <a:pt x="372669" y="839355"/>
                    </a:cubicBezTo>
                    <a:cubicBezTo>
                      <a:pt x="400639" y="839728"/>
                      <a:pt x="676501" y="834881"/>
                      <a:pt x="704275" y="832706"/>
                    </a:cubicBezTo>
                  </a:path>
                </a:pathLst>
              </a:custGeom>
              <a:solidFill>
                <a:srgbClr val="F4F4F4"/>
              </a:solidFill>
              <a:ln w="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222766BA-7EF7-4635-8B23-ACA11A324377}"/>
                  </a:ext>
                </a:extLst>
              </p:cNvPr>
              <p:cNvSpPr/>
              <p:nvPr/>
            </p:nvSpPr>
            <p:spPr>
              <a:xfrm>
                <a:off x="-3017610" y="7238988"/>
                <a:ext cx="5265509" cy="700264"/>
              </a:xfrm>
              <a:custGeom>
                <a:avLst/>
                <a:gdLst>
                  <a:gd name="connsiteX0" fmla="*/ 704275 w 7890115"/>
                  <a:gd name="connsiteY0" fmla="*/ 832767 h 838927"/>
                  <a:gd name="connsiteX1" fmla="*/ 7350706 w 7890115"/>
                  <a:gd name="connsiteY1" fmla="*/ 825434 h 838927"/>
                  <a:gd name="connsiteX2" fmla="*/ 7600484 w 7890115"/>
                  <a:gd name="connsiteY2" fmla="*/ 820960 h 838927"/>
                  <a:gd name="connsiteX3" fmla="*/ 7790874 w 7890115"/>
                  <a:gd name="connsiteY3" fmla="*/ 763664 h 838927"/>
                  <a:gd name="connsiteX4" fmla="*/ 7872962 w 7890115"/>
                  <a:gd name="connsiteY4" fmla="*/ 605014 h 838927"/>
                  <a:gd name="connsiteX5" fmla="*/ 7891501 w 7890115"/>
                  <a:gd name="connsiteY5" fmla="*/ 467865 h 838927"/>
                  <a:gd name="connsiteX6" fmla="*/ 7763294 w 7890115"/>
                  <a:gd name="connsiteY6" fmla="*/ 129932 h 838927"/>
                  <a:gd name="connsiteX7" fmla="*/ 7577392 w 7890115"/>
                  <a:gd name="connsiteY7" fmla="*/ 55175 h 838927"/>
                  <a:gd name="connsiteX8" fmla="*/ 7348949 w 7890115"/>
                  <a:gd name="connsiteY8" fmla="*/ 22363 h 838927"/>
                  <a:gd name="connsiteX9" fmla="*/ 663817 w 7890115"/>
                  <a:gd name="connsiteY9" fmla="*/ 6641 h 838927"/>
                  <a:gd name="connsiteX10" fmla="*/ 417031 w 7890115"/>
                  <a:gd name="connsiteY10" fmla="*/ 26340 h 838927"/>
                  <a:gd name="connsiteX11" fmla="*/ 221437 w 7890115"/>
                  <a:gd name="connsiteY11" fmla="*/ 70897 h 838927"/>
                  <a:gd name="connsiteX12" fmla="*/ 73587 w 7890115"/>
                  <a:gd name="connsiteY12" fmla="*/ 188657 h 838927"/>
                  <a:gd name="connsiteX13" fmla="*/ 14590 w 7890115"/>
                  <a:gd name="connsiteY13" fmla="*/ 373159 h 838927"/>
                  <a:gd name="connsiteX14" fmla="*/ 3857 w 7890115"/>
                  <a:gd name="connsiteY14" fmla="*/ 515279 h 838927"/>
                  <a:gd name="connsiteX15" fmla="*/ 45291 w 7890115"/>
                  <a:gd name="connsiteY15" fmla="*/ 694126 h 838927"/>
                  <a:gd name="connsiteX16" fmla="*/ 372669 w 7890115"/>
                  <a:gd name="connsiteY16" fmla="*/ 839416 h 838927"/>
                  <a:gd name="connsiteX17" fmla="*/ 704275 w 7890115"/>
                  <a:gd name="connsiteY17" fmla="*/ 832767 h 838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890115" h="838927">
                    <a:moveTo>
                      <a:pt x="704275" y="832767"/>
                    </a:moveTo>
                    <a:cubicBezTo>
                      <a:pt x="875737" y="830530"/>
                      <a:pt x="7177618" y="828230"/>
                      <a:pt x="7350706" y="825434"/>
                    </a:cubicBezTo>
                    <a:cubicBezTo>
                      <a:pt x="7433899" y="824067"/>
                      <a:pt x="7517354" y="824564"/>
                      <a:pt x="7600484" y="820960"/>
                    </a:cubicBezTo>
                    <a:cubicBezTo>
                      <a:pt x="7667937" y="818039"/>
                      <a:pt x="7738447" y="807848"/>
                      <a:pt x="7790874" y="763664"/>
                    </a:cubicBezTo>
                    <a:cubicBezTo>
                      <a:pt x="7839138" y="723023"/>
                      <a:pt x="7861319" y="663863"/>
                      <a:pt x="7872962" y="605014"/>
                    </a:cubicBezTo>
                    <a:cubicBezTo>
                      <a:pt x="7885321" y="542747"/>
                      <a:pt x="7889419" y="531126"/>
                      <a:pt x="7891501" y="467865"/>
                    </a:cubicBezTo>
                    <a:cubicBezTo>
                      <a:pt x="7895534" y="343206"/>
                      <a:pt x="7874003" y="210096"/>
                      <a:pt x="7763294" y="129932"/>
                    </a:cubicBezTo>
                    <a:cubicBezTo>
                      <a:pt x="7709176" y="90720"/>
                      <a:pt x="7643023" y="69219"/>
                      <a:pt x="7577392" y="55175"/>
                    </a:cubicBezTo>
                    <a:cubicBezTo>
                      <a:pt x="7502328" y="39080"/>
                      <a:pt x="7425314" y="30317"/>
                      <a:pt x="7348949" y="22363"/>
                    </a:cubicBezTo>
                    <a:cubicBezTo>
                      <a:pt x="7176381" y="4404"/>
                      <a:pt x="837165" y="-816"/>
                      <a:pt x="663817" y="6641"/>
                    </a:cubicBezTo>
                    <a:cubicBezTo>
                      <a:pt x="581338" y="10183"/>
                      <a:pt x="498924" y="16584"/>
                      <a:pt x="417031" y="26340"/>
                    </a:cubicBezTo>
                    <a:cubicBezTo>
                      <a:pt x="350619" y="34232"/>
                      <a:pt x="283426" y="45853"/>
                      <a:pt x="221437" y="70897"/>
                    </a:cubicBezTo>
                    <a:cubicBezTo>
                      <a:pt x="160944" y="95319"/>
                      <a:pt x="107866" y="134655"/>
                      <a:pt x="73587" y="188657"/>
                    </a:cubicBezTo>
                    <a:cubicBezTo>
                      <a:pt x="38201" y="244399"/>
                      <a:pt x="22720" y="309090"/>
                      <a:pt x="14590" y="373159"/>
                    </a:cubicBezTo>
                    <a:cubicBezTo>
                      <a:pt x="6394" y="437601"/>
                      <a:pt x="2231" y="450402"/>
                      <a:pt x="3857" y="515279"/>
                    </a:cubicBezTo>
                    <a:cubicBezTo>
                      <a:pt x="5418" y="575931"/>
                      <a:pt x="13939" y="640248"/>
                      <a:pt x="45291" y="694126"/>
                    </a:cubicBezTo>
                    <a:cubicBezTo>
                      <a:pt x="112484" y="809588"/>
                      <a:pt x="246415" y="837738"/>
                      <a:pt x="372669" y="839416"/>
                    </a:cubicBezTo>
                    <a:cubicBezTo>
                      <a:pt x="400639" y="839789"/>
                      <a:pt x="676501" y="834942"/>
                      <a:pt x="704275" y="832767"/>
                    </a:cubicBezTo>
                  </a:path>
                </a:pathLst>
              </a:custGeom>
              <a:solidFill>
                <a:srgbClr val="549B46"/>
              </a:solidFill>
              <a:ln w="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6C80A5A-1E87-47A0-8154-5621EBBBDE1D}"/>
                  </a:ext>
                </a:extLst>
              </p:cNvPr>
              <p:cNvSpPr/>
              <p:nvPr/>
            </p:nvSpPr>
            <p:spPr>
              <a:xfrm flipH="1">
                <a:off x="-3200622" y="7446487"/>
                <a:ext cx="228039" cy="248983"/>
              </a:xfrm>
              <a:custGeom>
                <a:avLst/>
                <a:gdLst>
                  <a:gd name="connsiteX0" fmla="*/ 3509 w 273194"/>
                  <a:gd name="connsiteY0" fmla="*/ 74034 h 298285"/>
                  <a:gd name="connsiteX1" fmla="*/ 242554 w 273194"/>
                  <a:gd name="connsiteY1" fmla="*/ 7914 h 298285"/>
                  <a:gd name="connsiteX2" fmla="*/ 271435 w 273194"/>
                  <a:gd name="connsiteY2" fmla="*/ 23947 h 298285"/>
                  <a:gd name="connsiteX3" fmla="*/ 171264 w 273194"/>
                  <a:gd name="connsiteY3" fmla="*/ 181106 h 298285"/>
                  <a:gd name="connsiteX4" fmla="*/ 92883 w 273194"/>
                  <a:gd name="connsiteY4" fmla="*/ 242503 h 298285"/>
                  <a:gd name="connsiteX5" fmla="*/ 15283 w 273194"/>
                  <a:gd name="connsiteY5" fmla="*/ 296443 h 298285"/>
                  <a:gd name="connsiteX6" fmla="*/ 15283 w 273194"/>
                  <a:gd name="connsiteY6" fmla="*/ 296505 h 298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3194" h="298285">
                    <a:moveTo>
                      <a:pt x="3509" y="74034"/>
                    </a:moveTo>
                    <a:cubicBezTo>
                      <a:pt x="90606" y="88389"/>
                      <a:pt x="177248" y="64837"/>
                      <a:pt x="242554" y="7914"/>
                    </a:cubicBezTo>
                    <a:cubicBezTo>
                      <a:pt x="255368" y="-3271"/>
                      <a:pt x="275338" y="7666"/>
                      <a:pt x="271435" y="23947"/>
                    </a:cubicBezTo>
                    <a:cubicBezTo>
                      <a:pt x="256735" y="84847"/>
                      <a:pt x="219593" y="139533"/>
                      <a:pt x="171264" y="181106"/>
                    </a:cubicBezTo>
                    <a:cubicBezTo>
                      <a:pt x="146156" y="202732"/>
                      <a:pt x="120073" y="223239"/>
                      <a:pt x="92883" y="242503"/>
                    </a:cubicBezTo>
                    <a:cubicBezTo>
                      <a:pt x="67840" y="260276"/>
                      <a:pt x="42407" y="280845"/>
                      <a:pt x="15283" y="296443"/>
                    </a:cubicBezTo>
                    <a:cubicBezTo>
                      <a:pt x="15283" y="296443"/>
                      <a:pt x="15283" y="296443"/>
                      <a:pt x="15283" y="296505"/>
                    </a:cubicBezTo>
                  </a:path>
                </a:pathLst>
              </a:custGeom>
              <a:solidFill>
                <a:srgbClr val="549B46"/>
              </a:solidFill>
              <a:ln w="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93FC76D0-3822-45FA-ADD4-B21E3FC9D5C4}"/>
                  </a:ext>
                </a:extLst>
              </p:cNvPr>
              <p:cNvGrpSpPr/>
              <p:nvPr/>
            </p:nvGrpSpPr>
            <p:grpSpPr>
              <a:xfrm flipH="1">
                <a:off x="1773608" y="7328472"/>
                <a:ext cx="414165" cy="209901"/>
                <a:chOff x="1697408" y="7417372"/>
                <a:chExt cx="414165" cy="209901"/>
              </a:xfrm>
            </p:grpSpPr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CAC713DE-F4CE-41FF-ADC8-5AE775FC68BB}"/>
                    </a:ext>
                  </a:extLst>
                </p:cNvPr>
                <p:cNvSpPr/>
                <p:nvPr/>
              </p:nvSpPr>
              <p:spPr>
                <a:xfrm>
                  <a:off x="1697408" y="7419787"/>
                  <a:ext cx="314911" cy="207486"/>
                </a:xfrm>
                <a:custGeom>
                  <a:avLst/>
                  <a:gdLst>
                    <a:gd name="connsiteX0" fmla="*/ 81164 w 377268"/>
                    <a:gd name="connsiteY0" fmla="*/ 220821 h 248570"/>
                    <a:gd name="connsiteX1" fmla="*/ 335365 w 377268"/>
                    <a:gd name="connsiteY1" fmla="*/ 79571 h 248570"/>
                    <a:gd name="connsiteX2" fmla="*/ 335365 w 377268"/>
                    <a:gd name="connsiteY2" fmla="*/ 5000 h 248570"/>
                    <a:gd name="connsiteX3" fmla="*/ 5841 w 377268"/>
                    <a:gd name="connsiteY3" fmla="*/ 200998 h 248570"/>
                    <a:gd name="connsiteX4" fmla="*/ 81099 w 377268"/>
                    <a:gd name="connsiteY4" fmla="*/ 220821 h 248570"/>
                    <a:gd name="connsiteX5" fmla="*/ 81099 w 377268"/>
                    <a:gd name="connsiteY5" fmla="*/ 220821 h 24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7268" h="248570">
                      <a:moveTo>
                        <a:pt x="81164" y="220821"/>
                      </a:moveTo>
                      <a:cubicBezTo>
                        <a:pt x="103280" y="120274"/>
                        <a:pt x="244821" y="90384"/>
                        <a:pt x="335365" y="79571"/>
                      </a:cubicBezTo>
                      <a:cubicBezTo>
                        <a:pt x="384540" y="73729"/>
                        <a:pt x="385191" y="-966"/>
                        <a:pt x="335365" y="5000"/>
                      </a:cubicBezTo>
                      <a:cubicBezTo>
                        <a:pt x="209826" y="19976"/>
                        <a:pt x="36152" y="63227"/>
                        <a:pt x="5841" y="200998"/>
                      </a:cubicBezTo>
                      <a:cubicBezTo>
                        <a:pt x="-4436" y="247791"/>
                        <a:pt x="70757" y="267863"/>
                        <a:pt x="81099" y="220821"/>
                      </a:cubicBezTo>
                      <a:lnTo>
                        <a:pt x="81099" y="220821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09599AF1-AF05-466B-A692-322F3D97C7FC}"/>
                    </a:ext>
                  </a:extLst>
                </p:cNvPr>
                <p:cNvSpPr/>
                <p:nvPr/>
              </p:nvSpPr>
              <p:spPr>
                <a:xfrm>
                  <a:off x="2040990" y="7417372"/>
                  <a:ext cx="70583" cy="67433"/>
                </a:xfrm>
                <a:custGeom>
                  <a:avLst/>
                  <a:gdLst>
                    <a:gd name="connsiteX0" fmla="*/ 42589 w 84560"/>
                    <a:gd name="connsiteY0" fmla="*/ 79232 h 80785"/>
                    <a:gd name="connsiteX1" fmla="*/ 42589 w 84560"/>
                    <a:gd name="connsiteY1" fmla="*/ 4661 h 80785"/>
                    <a:gd name="connsiteX2" fmla="*/ 42589 w 84560"/>
                    <a:gd name="connsiteY2" fmla="*/ 79232 h 80785"/>
                    <a:gd name="connsiteX3" fmla="*/ 42589 w 84560"/>
                    <a:gd name="connsiteY3" fmla="*/ 79232 h 80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560" h="80785">
                      <a:moveTo>
                        <a:pt x="42589" y="79232"/>
                      </a:moveTo>
                      <a:cubicBezTo>
                        <a:pt x="92805" y="79232"/>
                        <a:pt x="92870" y="4661"/>
                        <a:pt x="42589" y="4661"/>
                      </a:cubicBezTo>
                      <a:cubicBezTo>
                        <a:pt x="-7692" y="4661"/>
                        <a:pt x="-7692" y="79232"/>
                        <a:pt x="42589" y="79232"/>
                      </a:cubicBezTo>
                      <a:lnTo>
                        <a:pt x="42589" y="79232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AD84DCED-DE55-4972-B5EA-B91A7D2AFED1}"/>
                  </a:ext>
                </a:extLst>
              </p:cNvPr>
              <p:cNvSpPr/>
              <p:nvPr/>
            </p:nvSpPr>
            <p:spPr>
              <a:xfrm>
                <a:off x="-3017589" y="7270387"/>
                <a:ext cx="5260045" cy="626775"/>
              </a:xfrm>
              <a:prstGeom prst="rect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th-TH" sz="3200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สรุปก็คือ </a:t>
                </a:r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ทิวามีรายได้ต่อปีมากกว่าราตรี</a:t>
                </a:r>
                <a:r>
                  <a:rPr lang="th-TH" sz="3200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ค่ะ</a:t>
                </a:r>
              </a:p>
            </p:txBody>
          </p:sp>
        </p:grpSp>
        <p:pic>
          <p:nvPicPr>
            <p:cNvPr id="29" name="รูปภาพ 28">
              <a:extLst>
                <a:ext uri="{FF2B5EF4-FFF2-40B4-BE49-F238E27FC236}">
                  <a16:creationId xmlns:a16="http://schemas.microsoft.com/office/drawing/2014/main" id="{C8D98439-7447-4C5C-BDAC-710F1E2FC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32301" y="5134203"/>
              <a:ext cx="1709865" cy="1560700"/>
            </a:xfrm>
            <a:prstGeom prst="rect">
              <a:avLst/>
            </a:prstGeom>
          </p:spPr>
        </p:pic>
      </p:grpSp>
      <p:pic>
        <p:nvPicPr>
          <p:cNvPr id="32" name="Picture 3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C5A9BAA-3522-456B-8769-25D93D5B45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33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: Rounded Corners 55">
            <a:extLst>
              <a:ext uri="{FF2B5EF4-FFF2-40B4-BE49-F238E27FC236}">
                <a16:creationId xmlns:a16="http://schemas.microsoft.com/office/drawing/2014/main" id="{E0CAFCF3-DBD5-4D07-8C91-1549A12E2848}"/>
              </a:ext>
            </a:extLst>
          </p:cNvPr>
          <p:cNvSpPr/>
          <p:nvPr/>
        </p:nvSpPr>
        <p:spPr>
          <a:xfrm>
            <a:off x="3649230" y="3169636"/>
            <a:ext cx="715928" cy="705986"/>
          </a:xfrm>
          <a:prstGeom prst="roundRect">
            <a:avLst>
              <a:gd name="adj" fmla="val 17214"/>
            </a:avLst>
          </a:prstGeom>
          <a:solidFill>
            <a:srgbClr val="2D7FC9"/>
          </a:solidFill>
          <a:ln w="38100">
            <a:solidFill>
              <a:srgbClr val="2D7F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tlCol="0" anchor="ctr"/>
          <a:lstStyle/>
          <a:p>
            <a:pPr algn="ctr"/>
            <a:r>
              <a:rPr lang="en-US" sz="5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&lt;</a:t>
            </a:r>
          </a:p>
        </p:txBody>
      </p:sp>
      <p:sp>
        <p:nvSpPr>
          <p:cNvPr id="80" name="Rectangle: Rounded Corners 55">
            <a:extLst>
              <a:ext uri="{FF2B5EF4-FFF2-40B4-BE49-F238E27FC236}">
                <a16:creationId xmlns:a16="http://schemas.microsoft.com/office/drawing/2014/main" id="{25EA1347-978B-409F-84E5-9B305F393AC0}"/>
              </a:ext>
            </a:extLst>
          </p:cNvPr>
          <p:cNvSpPr/>
          <p:nvPr/>
        </p:nvSpPr>
        <p:spPr>
          <a:xfrm>
            <a:off x="9487077" y="3169636"/>
            <a:ext cx="715928" cy="705986"/>
          </a:xfrm>
          <a:prstGeom prst="roundRect">
            <a:avLst>
              <a:gd name="adj" fmla="val 17214"/>
            </a:avLst>
          </a:prstGeom>
          <a:solidFill>
            <a:srgbClr val="2D7FC9"/>
          </a:solidFill>
          <a:ln w="38100">
            <a:solidFill>
              <a:srgbClr val="2D7F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tlCol="0" anchor="ctr"/>
          <a:lstStyle/>
          <a:p>
            <a:pPr algn="ctr"/>
            <a:r>
              <a:rPr lang="en-US" sz="5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≠</a:t>
            </a:r>
          </a:p>
        </p:txBody>
      </p:sp>
      <p:sp>
        <p:nvSpPr>
          <p:cNvPr id="85" name="Rectangle: Rounded Corners 55">
            <a:extLst>
              <a:ext uri="{FF2B5EF4-FFF2-40B4-BE49-F238E27FC236}">
                <a16:creationId xmlns:a16="http://schemas.microsoft.com/office/drawing/2014/main" id="{2BFA7DD7-1E98-40B3-AA3B-7BB36C4CBCF6}"/>
              </a:ext>
            </a:extLst>
          </p:cNvPr>
          <p:cNvSpPr/>
          <p:nvPr/>
        </p:nvSpPr>
        <p:spPr>
          <a:xfrm>
            <a:off x="1888312" y="5506108"/>
            <a:ext cx="715928" cy="705986"/>
          </a:xfrm>
          <a:prstGeom prst="roundRect">
            <a:avLst>
              <a:gd name="adj" fmla="val 17214"/>
            </a:avLst>
          </a:prstGeom>
          <a:solidFill>
            <a:srgbClr val="2D7FC9"/>
          </a:solidFill>
          <a:ln w="38100">
            <a:solidFill>
              <a:srgbClr val="2D7F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tlCol="0" anchor="ctr"/>
          <a:lstStyle/>
          <a:p>
            <a:pPr algn="ctr"/>
            <a:r>
              <a:rPr lang="en-US" sz="5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&gt;</a:t>
            </a:r>
          </a:p>
        </p:txBody>
      </p:sp>
      <p:sp>
        <p:nvSpPr>
          <p:cNvPr id="90" name="Rectangle: Rounded Corners 55">
            <a:extLst>
              <a:ext uri="{FF2B5EF4-FFF2-40B4-BE49-F238E27FC236}">
                <a16:creationId xmlns:a16="http://schemas.microsoft.com/office/drawing/2014/main" id="{9E35E6A6-4117-42FA-8416-F1A177F5D56B}"/>
              </a:ext>
            </a:extLst>
          </p:cNvPr>
          <p:cNvSpPr/>
          <p:nvPr/>
        </p:nvSpPr>
        <p:spPr>
          <a:xfrm>
            <a:off x="7726159" y="5506108"/>
            <a:ext cx="715928" cy="705986"/>
          </a:xfrm>
          <a:prstGeom prst="roundRect">
            <a:avLst>
              <a:gd name="adj" fmla="val 17214"/>
            </a:avLst>
          </a:prstGeom>
          <a:solidFill>
            <a:srgbClr val="2D7FC9"/>
          </a:solidFill>
          <a:ln w="38100">
            <a:solidFill>
              <a:srgbClr val="2D7F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tlCol="0" anchor="ctr"/>
          <a:lstStyle/>
          <a:p>
            <a:pPr algn="ctr"/>
            <a:r>
              <a:rPr lang="en-US" sz="5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=</a:t>
            </a:r>
          </a:p>
        </p:txBody>
      </p:sp>
      <p:sp>
        <p:nvSpPr>
          <p:cNvPr id="83" name="&lt;-R">
            <a:extLst>
              <a:ext uri="{FF2B5EF4-FFF2-40B4-BE49-F238E27FC236}">
                <a16:creationId xmlns:a16="http://schemas.microsoft.com/office/drawing/2014/main" id="{7D29D1CD-E1F5-4FD0-B680-237A78969B46}"/>
              </a:ext>
            </a:extLst>
          </p:cNvPr>
          <p:cNvSpPr/>
          <p:nvPr/>
        </p:nvSpPr>
        <p:spPr>
          <a:xfrm>
            <a:off x="2770539" y="2024737"/>
            <a:ext cx="715928" cy="705986"/>
          </a:xfrm>
          <a:prstGeom prst="roundRect">
            <a:avLst>
              <a:gd name="adj" fmla="val 17214"/>
            </a:avLst>
          </a:prstGeom>
          <a:solidFill>
            <a:srgbClr val="00A652"/>
          </a:solidFill>
          <a:ln w="381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tlCol="0" anchor="ctr"/>
          <a:lstStyle/>
          <a:p>
            <a:pPr algn="ctr"/>
            <a:r>
              <a:rPr lang="en-US" sz="5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&lt;</a:t>
            </a:r>
          </a:p>
        </p:txBody>
      </p:sp>
      <p:sp>
        <p:nvSpPr>
          <p:cNvPr id="84" name="!=-R">
            <a:extLst>
              <a:ext uri="{FF2B5EF4-FFF2-40B4-BE49-F238E27FC236}">
                <a16:creationId xmlns:a16="http://schemas.microsoft.com/office/drawing/2014/main" id="{47A28F52-E6F3-4105-966C-09DD5E1FC016}"/>
              </a:ext>
            </a:extLst>
          </p:cNvPr>
          <p:cNvSpPr/>
          <p:nvPr/>
        </p:nvSpPr>
        <p:spPr>
          <a:xfrm>
            <a:off x="8606633" y="2024737"/>
            <a:ext cx="715928" cy="705986"/>
          </a:xfrm>
          <a:prstGeom prst="roundRect">
            <a:avLst>
              <a:gd name="adj" fmla="val 17214"/>
            </a:avLst>
          </a:prstGeom>
          <a:solidFill>
            <a:srgbClr val="00A652"/>
          </a:solidFill>
          <a:ln w="381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tlCol="0" anchor="ctr"/>
          <a:lstStyle/>
          <a:p>
            <a:pPr algn="ctr"/>
            <a:r>
              <a:rPr lang="en-US" sz="5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≠</a:t>
            </a:r>
          </a:p>
        </p:txBody>
      </p:sp>
      <p:sp>
        <p:nvSpPr>
          <p:cNvPr id="92" name="&gt;-R">
            <a:extLst>
              <a:ext uri="{FF2B5EF4-FFF2-40B4-BE49-F238E27FC236}">
                <a16:creationId xmlns:a16="http://schemas.microsoft.com/office/drawing/2014/main" id="{851C8FAD-F1F9-465A-B57B-FD1F46CF2010}"/>
              </a:ext>
            </a:extLst>
          </p:cNvPr>
          <p:cNvSpPr/>
          <p:nvPr/>
        </p:nvSpPr>
        <p:spPr>
          <a:xfrm>
            <a:off x="2770539" y="4390022"/>
            <a:ext cx="715928" cy="705986"/>
          </a:xfrm>
          <a:prstGeom prst="roundRect">
            <a:avLst>
              <a:gd name="adj" fmla="val 17214"/>
            </a:avLst>
          </a:prstGeom>
          <a:solidFill>
            <a:srgbClr val="00A652"/>
          </a:solidFill>
          <a:ln w="381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tlCol="0" anchor="ctr"/>
          <a:lstStyle/>
          <a:p>
            <a:pPr algn="ctr"/>
            <a:r>
              <a:rPr lang="en-US" sz="5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&gt;</a:t>
            </a:r>
          </a:p>
        </p:txBody>
      </p:sp>
      <p:sp>
        <p:nvSpPr>
          <p:cNvPr id="97" name="=-w">
            <a:extLst>
              <a:ext uri="{FF2B5EF4-FFF2-40B4-BE49-F238E27FC236}">
                <a16:creationId xmlns:a16="http://schemas.microsoft.com/office/drawing/2014/main" id="{3C75F161-A4C2-4870-8A35-07B3677AC413}"/>
              </a:ext>
            </a:extLst>
          </p:cNvPr>
          <p:cNvSpPr/>
          <p:nvPr/>
        </p:nvSpPr>
        <p:spPr>
          <a:xfrm>
            <a:off x="8606633" y="4390022"/>
            <a:ext cx="715928" cy="705986"/>
          </a:xfrm>
          <a:prstGeom prst="roundRect">
            <a:avLst>
              <a:gd name="adj" fmla="val 17214"/>
            </a:avLst>
          </a:prstGeom>
          <a:solidFill>
            <a:srgbClr val="00A652"/>
          </a:solidFill>
          <a:ln w="381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tlCol="0" anchor="ctr"/>
          <a:lstStyle/>
          <a:p>
            <a:pPr algn="ctr"/>
            <a:r>
              <a:rPr lang="en-US" sz="5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=</a:t>
            </a:r>
          </a:p>
        </p:txBody>
      </p:sp>
      <p:sp>
        <p:nvSpPr>
          <p:cNvPr id="219" name="Rectangle 50">
            <a:extLst>
              <a:ext uri="{FF2B5EF4-FFF2-40B4-BE49-F238E27FC236}">
                <a16:creationId xmlns:a16="http://schemas.microsoft.com/office/drawing/2014/main" id="{907A1C48-AB18-490C-AE01-CC9FB57EC1CF}"/>
              </a:ext>
            </a:extLst>
          </p:cNvPr>
          <p:cNvSpPr/>
          <p:nvPr/>
        </p:nvSpPr>
        <p:spPr>
          <a:xfrm>
            <a:off x="380071" y="1910286"/>
            <a:ext cx="2560666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r>
              <a:rPr lang="en-US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45,</a:t>
            </a: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000</a:t>
            </a:r>
            <a:endParaRPr lang="en-US" sz="4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20" name="Rectangle 53">
            <a:extLst>
              <a:ext uri="{FF2B5EF4-FFF2-40B4-BE49-F238E27FC236}">
                <a16:creationId xmlns:a16="http://schemas.microsoft.com/office/drawing/2014/main" id="{18EC62AC-F506-4B63-99CA-BC7F8B771371}"/>
              </a:ext>
            </a:extLst>
          </p:cNvPr>
          <p:cNvSpPr/>
          <p:nvPr/>
        </p:nvSpPr>
        <p:spPr>
          <a:xfrm>
            <a:off x="3316269" y="1902664"/>
            <a:ext cx="2560666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1,245,</a:t>
            </a: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000</a:t>
            </a:r>
            <a:endParaRPr lang="en-US" sz="4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21" name="box1">
            <a:extLst>
              <a:ext uri="{FF2B5EF4-FFF2-40B4-BE49-F238E27FC236}">
                <a16:creationId xmlns:a16="http://schemas.microsoft.com/office/drawing/2014/main" id="{ADFBDB64-1D27-4F32-A844-C5E36B65B5B6}"/>
              </a:ext>
            </a:extLst>
          </p:cNvPr>
          <p:cNvSpPr/>
          <p:nvPr/>
        </p:nvSpPr>
        <p:spPr>
          <a:xfrm>
            <a:off x="2770539" y="2024737"/>
            <a:ext cx="715928" cy="705986"/>
          </a:xfrm>
          <a:prstGeom prst="roundRect">
            <a:avLst>
              <a:gd name="adj" fmla="val 17214"/>
            </a:avLst>
          </a:prstGeom>
          <a:solidFill>
            <a:schemeClr val="bg1"/>
          </a:solidFill>
          <a:ln w="38100">
            <a:solidFill>
              <a:schemeClr val="accent5">
                <a:lumMod val="20000"/>
                <a:lumOff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22" name="Rectangle 46">
            <a:extLst>
              <a:ext uri="{FF2B5EF4-FFF2-40B4-BE49-F238E27FC236}">
                <a16:creationId xmlns:a16="http://schemas.microsoft.com/office/drawing/2014/main" id="{84154457-6BF0-4A88-A562-B5ECBFCAD89C}"/>
              </a:ext>
            </a:extLst>
          </p:cNvPr>
          <p:cNvSpPr/>
          <p:nvPr/>
        </p:nvSpPr>
        <p:spPr>
          <a:xfrm>
            <a:off x="2741199" y="3145557"/>
            <a:ext cx="77107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31AAC2A-1E6C-457C-B518-C633B94A09C5}"/>
              </a:ext>
            </a:extLst>
          </p:cNvPr>
          <p:cNvGrpSpPr/>
          <p:nvPr/>
        </p:nvGrpSpPr>
        <p:grpSpPr>
          <a:xfrm>
            <a:off x="1888312" y="3095042"/>
            <a:ext cx="715928" cy="780580"/>
            <a:chOff x="1888312" y="3095042"/>
            <a:chExt cx="715928" cy="780580"/>
          </a:xfrm>
        </p:grpSpPr>
        <p:sp>
          <p:nvSpPr>
            <p:cNvPr id="60" name="Rectangle: Rounded Corners 55">
              <a:extLst>
                <a:ext uri="{FF2B5EF4-FFF2-40B4-BE49-F238E27FC236}">
                  <a16:creationId xmlns:a16="http://schemas.microsoft.com/office/drawing/2014/main" id="{B492B3BA-BF18-466E-BE3D-B39FF3CD451E}"/>
                </a:ext>
              </a:extLst>
            </p:cNvPr>
            <p:cNvSpPr/>
            <p:nvPr/>
          </p:nvSpPr>
          <p:spPr>
            <a:xfrm>
              <a:off x="1888312" y="3169636"/>
              <a:ext cx="715928" cy="705986"/>
            </a:xfrm>
            <a:prstGeom prst="roundRect">
              <a:avLst>
                <a:gd name="adj" fmla="val 17214"/>
              </a:avLst>
            </a:prstGeom>
            <a:solidFill>
              <a:srgbClr val="2D7FC9"/>
            </a:solidFill>
            <a:ln w="38100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tlCol="0" anchor="ctr"/>
            <a:lstStyle/>
            <a:p>
              <a:pPr algn="ctr"/>
              <a:endPara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24" name="Rectangle: Rounded Corners 55">
              <a:extLst>
                <a:ext uri="{FF2B5EF4-FFF2-40B4-BE49-F238E27FC236}">
                  <a16:creationId xmlns:a16="http://schemas.microsoft.com/office/drawing/2014/main" id="{5A49B222-3B24-474F-95A6-21C5E32BF64F}"/>
                </a:ext>
              </a:extLst>
            </p:cNvPr>
            <p:cNvSpPr/>
            <p:nvPr/>
          </p:nvSpPr>
          <p:spPr>
            <a:xfrm>
              <a:off x="1888312" y="3095042"/>
              <a:ext cx="715928" cy="705986"/>
            </a:xfrm>
            <a:prstGeom prst="roundRect">
              <a:avLst>
                <a:gd name="adj" fmla="val 17214"/>
              </a:avLst>
            </a:prstGeom>
            <a:solidFill>
              <a:schemeClr val="bg1"/>
            </a:solidFill>
            <a:ln w="38100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tlCol="0" anchor="ctr"/>
            <a:lstStyle/>
            <a:p>
              <a:pPr algn="ctr"/>
              <a:r>
                <a:rPr lang="en-US" sz="50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&gt;</a:t>
              </a:r>
            </a:p>
          </p:txBody>
        </p:sp>
      </p:grpSp>
      <p:sp>
        <p:nvSpPr>
          <p:cNvPr id="229" name="Rectangle 50">
            <a:extLst>
              <a:ext uri="{FF2B5EF4-FFF2-40B4-BE49-F238E27FC236}">
                <a16:creationId xmlns:a16="http://schemas.microsoft.com/office/drawing/2014/main" id="{0F3E04EB-0D49-4084-87A3-382399B314E8}"/>
              </a:ext>
            </a:extLst>
          </p:cNvPr>
          <p:cNvSpPr/>
          <p:nvPr/>
        </p:nvSpPr>
        <p:spPr>
          <a:xfrm>
            <a:off x="6216165" y="1910286"/>
            <a:ext cx="2560666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1,204,600</a:t>
            </a:r>
          </a:p>
        </p:txBody>
      </p:sp>
      <p:sp>
        <p:nvSpPr>
          <p:cNvPr id="230" name="Rectangle 53">
            <a:extLst>
              <a:ext uri="{FF2B5EF4-FFF2-40B4-BE49-F238E27FC236}">
                <a16:creationId xmlns:a16="http://schemas.microsoft.com/office/drawing/2014/main" id="{354B79CC-60D0-4B69-B06B-CB063067143B}"/>
              </a:ext>
            </a:extLst>
          </p:cNvPr>
          <p:cNvSpPr/>
          <p:nvPr/>
        </p:nvSpPr>
        <p:spPr>
          <a:xfrm>
            <a:off x="9152363" y="1902664"/>
            <a:ext cx="2560666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1,205,600</a:t>
            </a:r>
          </a:p>
        </p:txBody>
      </p:sp>
      <p:sp>
        <p:nvSpPr>
          <p:cNvPr id="231" name="Rectangle: Rounded Corners 55">
            <a:extLst>
              <a:ext uri="{FF2B5EF4-FFF2-40B4-BE49-F238E27FC236}">
                <a16:creationId xmlns:a16="http://schemas.microsoft.com/office/drawing/2014/main" id="{CDCA6F21-7B86-48AA-ABCA-5FE85A9EC74F}"/>
              </a:ext>
            </a:extLst>
          </p:cNvPr>
          <p:cNvSpPr/>
          <p:nvPr/>
        </p:nvSpPr>
        <p:spPr>
          <a:xfrm>
            <a:off x="8606633" y="2024737"/>
            <a:ext cx="715928" cy="705986"/>
          </a:xfrm>
          <a:prstGeom prst="roundRect">
            <a:avLst>
              <a:gd name="adj" fmla="val 17214"/>
            </a:avLst>
          </a:prstGeom>
          <a:solidFill>
            <a:schemeClr val="bg1"/>
          </a:solidFill>
          <a:ln w="2857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39" name="Rectangle 50">
            <a:extLst>
              <a:ext uri="{FF2B5EF4-FFF2-40B4-BE49-F238E27FC236}">
                <a16:creationId xmlns:a16="http://schemas.microsoft.com/office/drawing/2014/main" id="{E1D6113B-99DA-42BE-B96C-D00570BFE9ED}"/>
              </a:ext>
            </a:extLst>
          </p:cNvPr>
          <p:cNvSpPr/>
          <p:nvPr/>
        </p:nvSpPr>
        <p:spPr>
          <a:xfrm>
            <a:off x="380071" y="4275571"/>
            <a:ext cx="2560666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8,554,562</a:t>
            </a:r>
          </a:p>
        </p:txBody>
      </p:sp>
      <p:sp>
        <p:nvSpPr>
          <p:cNvPr id="240" name="Rectangle 53">
            <a:extLst>
              <a:ext uri="{FF2B5EF4-FFF2-40B4-BE49-F238E27FC236}">
                <a16:creationId xmlns:a16="http://schemas.microsoft.com/office/drawing/2014/main" id="{55A4CA4D-F463-4AAE-8CEF-80C94B235E42}"/>
              </a:ext>
            </a:extLst>
          </p:cNvPr>
          <p:cNvSpPr/>
          <p:nvPr/>
        </p:nvSpPr>
        <p:spPr>
          <a:xfrm>
            <a:off x="3316269" y="4267949"/>
            <a:ext cx="2560666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8,553,564</a:t>
            </a:r>
          </a:p>
        </p:txBody>
      </p:sp>
      <p:sp>
        <p:nvSpPr>
          <p:cNvPr id="241" name="Rectangle: Rounded Corners 55">
            <a:extLst>
              <a:ext uri="{FF2B5EF4-FFF2-40B4-BE49-F238E27FC236}">
                <a16:creationId xmlns:a16="http://schemas.microsoft.com/office/drawing/2014/main" id="{597B65E0-307A-4E5B-8CCF-7EB0E1DDB9A6}"/>
              </a:ext>
            </a:extLst>
          </p:cNvPr>
          <p:cNvSpPr/>
          <p:nvPr/>
        </p:nvSpPr>
        <p:spPr>
          <a:xfrm>
            <a:off x="2770539" y="4390022"/>
            <a:ext cx="715928" cy="705986"/>
          </a:xfrm>
          <a:prstGeom prst="roundRect">
            <a:avLst>
              <a:gd name="adj" fmla="val 17214"/>
            </a:avLst>
          </a:prstGeom>
          <a:solidFill>
            <a:schemeClr val="bg1"/>
          </a:solidFill>
          <a:ln w="2857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42" name="Rectangle 46">
            <a:extLst>
              <a:ext uri="{FF2B5EF4-FFF2-40B4-BE49-F238E27FC236}">
                <a16:creationId xmlns:a16="http://schemas.microsoft.com/office/drawing/2014/main" id="{D3B48EB8-C688-4E47-AB59-1A51CF45ED80}"/>
              </a:ext>
            </a:extLst>
          </p:cNvPr>
          <p:cNvSpPr/>
          <p:nvPr/>
        </p:nvSpPr>
        <p:spPr>
          <a:xfrm>
            <a:off x="2741199" y="5508621"/>
            <a:ext cx="77107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49" name="Rectangle 50">
            <a:extLst>
              <a:ext uri="{FF2B5EF4-FFF2-40B4-BE49-F238E27FC236}">
                <a16:creationId xmlns:a16="http://schemas.microsoft.com/office/drawing/2014/main" id="{ABB828CA-F09A-4CE2-8409-680173766C14}"/>
              </a:ext>
            </a:extLst>
          </p:cNvPr>
          <p:cNvSpPr/>
          <p:nvPr/>
        </p:nvSpPr>
        <p:spPr>
          <a:xfrm>
            <a:off x="6216165" y="4275571"/>
            <a:ext cx="2560666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64,259,846</a:t>
            </a:r>
          </a:p>
        </p:txBody>
      </p:sp>
      <p:sp>
        <p:nvSpPr>
          <p:cNvPr id="250" name="Rectangle 53">
            <a:extLst>
              <a:ext uri="{FF2B5EF4-FFF2-40B4-BE49-F238E27FC236}">
                <a16:creationId xmlns:a16="http://schemas.microsoft.com/office/drawing/2014/main" id="{75956127-B2CB-497B-ADB6-64F02D7F9753}"/>
              </a:ext>
            </a:extLst>
          </p:cNvPr>
          <p:cNvSpPr/>
          <p:nvPr/>
        </p:nvSpPr>
        <p:spPr>
          <a:xfrm>
            <a:off x="9152363" y="4267949"/>
            <a:ext cx="2560666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64,259,846</a:t>
            </a:r>
          </a:p>
        </p:txBody>
      </p:sp>
      <p:sp>
        <p:nvSpPr>
          <p:cNvPr id="251" name="Rectangle: Rounded Corners 55">
            <a:extLst>
              <a:ext uri="{FF2B5EF4-FFF2-40B4-BE49-F238E27FC236}">
                <a16:creationId xmlns:a16="http://schemas.microsoft.com/office/drawing/2014/main" id="{85679CDE-BC4A-4FE9-BC60-39BD8FA684C3}"/>
              </a:ext>
            </a:extLst>
          </p:cNvPr>
          <p:cNvSpPr/>
          <p:nvPr/>
        </p:nvSpPr>
        <p:spPr>
          <a:xfrm>
            <a:off x="8606633" y="4390022"/>
            <a:ext cx="715928" cy="705986"/>
          </a:xfrm>
          <a:prstGeom prst="roundRect">
            <a:avLst>
              <a:gd name="adj" fmla="val 17214"/>
            </a:avLst>
          </a:prstGeom>
          <a:solidFill>
            <a:schemeClr val="bg1"/>
          </a:solidFill>
          <a:ln w="2857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120" name="ตัวเชื่อมต่อตรง 216">
            <a:extLst>
              <a:ext uri="{FF2B5EF4-FFF2-40B4-BE49-F238E27FC236}">
                <a16:creationId xmlns:a16="http://schemas.microsoft.com/office/drawing/2014/main" id="{22CECC5D-EFEE-4ACC-BE51-1BBF9A27C3A8}"/>
              </a:ext>
            </a:extLst>
          </p:cNvPr>
          <p:cNvCxnSpPr/>
          <p:nvPr/>
        </p:nvCxnSpPr>
        <p:spPr>
          <a:xfrm>
            <a:off x="380071" y="4156378"/>
            <a:ext cx="11332958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ตัวเชื่อมต่อตรง 217">
            <a:extLst>
              <a:ext uri="{FF2B5EF4-FFF2-40B4-BE49-F238E27FC236}">
                <a16:creationId xmlns:a16="http://schemas.microsoft.com/office/drawing/2014/main" id="{3EB60362-1672-4C5A-AFF0-FA8A491A22D9}"/>
              </a:ext>
            </a:extLst>
          </p:cNvPr>
          <p:cNvCxnSpPr>
            <a:cxnSpLocks/>
          </p:cNvCxnSpPr>
          <p:nvPr/>
        </p:nvCxnSpPr>
        <p:spPr>
          <a:xfrm>
            <a:off x="6046550" y="1789690"/>
            <a:ext cx="0" cy="4709668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CF2CB277-A926-44A5-97D3-C7D6DE278867}"/>
              </a:ext>
            </a:extLst>
          </p:cNvPr>
          <p:cNvSpPr/>
          <p:nvPr/>
        </p:nvSpPr>
        <p:spPr>
          <a:xfrm>
            <a:off x="3826819" y="1171858"/>
            <a:ext cx="4538363" cy="49360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ข้อความ 1">
            <a:extLst>
              <a:ext uri="{FF2B5EF4-FFF2-40B4-BE49-F238E27FC236}">
                <a16:creationId xmlns:a16="http://schemas.microsoft.com/office/drawing/2014/main" id="{9FE685A5-4494-431A-A67C-E37D2AD53183}"/>
              </a:ext>
            </a:extLst>
          </p:cNvPr>
          <p:cNvSpPr/>
          <p:nvPr/>
        </p:nvSpPr>
        <p:spPr>
          <a:xfrm>
            <a:off x="3816662" y="1050119"/>
            <a:ext cx="4558676" cy="569997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30000"/>
              </a:lnSpc>
            </a:pPr>
            <a:r>
              <a:rPr lang="th-TH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(กดปุ่มเครื่องหมายด้านล่างเพื่อแสดงคำตอบ)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DCF56345-C416-427D-BC8D-C0E0D2C79B10}"/>
              </a:ext>
            </a:extLst>
          </p:cNvPr>
          <p:cNvGrpSpPr/>
          <p:nvPr/>
        </p:nvGrpSpPr>
        <p:grpSpPr>
          <a:xfrm>
            <a:off x="3649230" y="3095042"/>
            <a:ext cx="715928" cy="780580"/>
            <a:chOff x="1888312" y="3095042"/>
            <a:chExt cx="715928" cy="780580"/>
          </a:xfrm>
        </p:grpSpPr>
        <p:sp>
          <p:nvSpPr>
            <p:cNvPr id="66" name="Rectangle: Rounded Corners 55">
              <a:extLst>
                <a:ext uri="{FF2B5EF4-FFF2-40B4-BE49-F238E27FC236}">
                  <a16:creationId xmlns:a16="http://schemas.microsoft.com/office/drawing/2014/main" id="{F779A4ED-0DAE-4B54-A7CA-956F31D9BC2F}"/>
                </a:ext>
              </a:extLst>
            </p:cNvPr>
            <p:cNvSpPr/>
            <p:nvPr/>
          </p:nvSpPr>
          <p:spPr>
            <a:xfrm>
              <a:off x="1888312" y="3169636"/>
              <a:ext cx="715928" cy="705986"/>
            </a:xfrm>
            <a:prstGeom prst="roundRect">
              <a:avLst>
                <a:gd name="adj" fmla="val 17214"/>
              </a:avLst>
            </a:prstGeom>
            <a:solidFill>
              <a:srgbClr val="2D7FC9"/>
            </a:solidFill>
            <a:ln w="38100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tlCol="0" anchor="ctr"/>
            <a:lstStyle/>
            <a:p>
              <a:pPr algn="ctr"/>
              <a:endPara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7" name="Rectangle: Rounded Corners 55">
              <a:extLst>
                <a:ext uri="{FF2B5EF4-FFF2-40B4-BE49-F238E27FC236}">
                  <a16:creationId xmlns:a16="http://schemas.microsoft.com/office/drawing/2014/main" id="{74AC7F48-2F41-4B4B-A206-CC1E4F19ED65}"/>
                </a:ext>
              </a:extLst>
            </p:cNvPr>
            <p:cNvSpPr/>
            <p:nvPr/>
          </p:nvSpPr>
          <p:spPr>
            <a:xfrm>
              <a:off x="1888312" y="3095042"/>
              <a:ext cx="715928" cy="705986"/>
            </a:xfrm>
            <a:prstGeom prst="roundRect">
              <a:avLst>
                <a:gd name="adj" fmla="val 17214"/>
              </a:avLst>
            </a:prstGeom>
            <a:solidFill>
              <a:schemeClr val="bg1"/>
            </a:solidFill>
            <a:ln w="38100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tlCol="0" anchor="ctr"/>
            <a:lstStyle/>
            <a:p>
              <a:pPr algn="ctr"/>
              <a:r>
                <a:rPr lang="en-US" sz="50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&lt;</a:t>
              </a: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3C2C1EFB-F35E-4C30-BEB0-B1F20F7FA7EB}"/>
              </a:ext>
            </a:extLst>
          </p:cNvPr>
          <p:cNvGrpSpPr/>
          <p:nvPr/>
        </p:nvGrpSpPr>
        <p:grpSpPr>
          <a:xfrm>
            <a:off x="1888312" y="5431514"/>
            <a:ext cx="715928" cy="780580"/>
            <a:chOff x="1888312" y="3095042"/>
            <a:chExt cx="715928" cy="780580"/>
          </a:xfrm>
        </p:grpSpPr>
        <p:sp>
          <p:nvSpPr>
            <p:cNvPr id="75" name="Rectangle: Rounded Corners 55">
              <a:extLst>
                <a:ext uri="{FF2B5EF4-FFF2-40B4-BE49-F238E27FC236}">
                  <a16:creationId xmlns:a16="http://schemas.microsoft.com/office/drawing/2014/main" id="{DF81E20E-65A8-4A87-9524-0F6501914951}"/>
                </a:ext>
              </a:extLst>
            </p:cNvPr>
            <p:cNvSpPr/>
            <p:nvPr/>
          </p:nvSpPr>
          <p:spPr>
            <a:xfrm>
              <a:off x="1888312" y="3169636"/>
              <a:ext cx="715928" cy="705986"/>
            </a:xfrm>
            <a:prstGeom prst="roundRect">
              <a:avLst>
                <a:gd name="adj" fmla="val 17214"/>
              </a:avLst>
            </a:prstGeom>
            <a:solidFill>
              <a:srgbClr val="2D7FC9"/>
            </a:solidFill>
            <a:ln w="38100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tlCol="0" anchor="ctr"/>
            <a:lstStyle/>
            <a:p>
              <a:pPr algn="ctr"/>
              <a:endPara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: Rounded Corners 55">
              <a:extLst>
                <a:ext uri="{FF2B5EF4-FFF2-40B4-BE49-F238E27FC236}">
                  <a16:creationId xmlns:a16="http://schemas.microsoft.com/office/drawing/2014/main" id="{A4043576-8CFF-44E3-98EF-CEBA31FDB68F}"/>
                </a:ext>
              </a:extLst>
            </p:cNvPr>
            <p:cNvSpPr/>
            <p:nvPr/>
          </p:nvSpPr>
          <p:spPr>
            <a:xfrm>
              <a:off x="1888312" y="3095042"/>
              <a:ext cx="715928" cy="705986"/>
            </a:xfrm>
            <a:prstGeom prst="roundRect">
              <a:avLst>
                <a:gd name="adj" fmla="val 17214"/>
              </a:avLst>
            </a:prstGeom>
            <a:solidFill>
              <a:schemeClr val="bg1"/>
            </a:solidFill>
            <a:ln w="38100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tlCol="0" anchor="ctr"/>
            <a:lstStyle/>
            <a:p>
              <a:pPr algn="ctr"/>
              <a:r>
                <a:rPr lang="en-US" sz="50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&gt;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88A84831-3D36-410D-B004-2934C2E23D80}"/>
              </a:ext>
            </a:extLst>
          </p:cNvPr>
          <p:cNvGrpSpPr/>
          <p:nvPr/>
        </p:nvGrpSpPr>
        <p:grpSpPr>
          <a:xfrm>
            <a:off x="3649230" y="5431514"/>
            <a:ext cx="715928" cy="780580"/>
            <a:chOff x="1888312" y="3095042"/>
            <a:chExt cx="715928" cy="780580"/>
          </a:xfrm>
        </p:grpSpPr>
        <p:sp>
          <p:nvSpPr>
            <p:cNvPr id="78" name="Rectangle: Rounded Corners 55">
              <a:extLst>
                <a:ext uri="{FF2B5EF4-FFF2-40B4-BE49-F238E27FC236}">
                  <a16:creationId xmlns:a16="http://schemas.microsoft.com/office/drawing/2014/main" id="{DA775F44-8668-4B2B-BECD-E004057CAF21}"/>
                </a:ext>
              </a:extLst>
            </p:cNvPr>
            <p:cNvSpPr/>
            <p:nvPr/>
          </p:nvSpPr>
          <p:spPr>
            <a:xfrm>
              <a:off x="1888312" y="3169636"/>
              <a:ext cx="715928" cy="705986"/>
            </a:xfrm>
            <a:prstGeom prst="roundRect">
              <a:avLst>
                <a:gd name="adj" fmla="val 17214"/>
              </a:avLst>
            </a:prstGeom>
            <a:solidFill>
              <a:srgbClr val="2D7FC9"/>
            </a:solidFill>
            <a:ln w="38100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tlCol="0" anchor="ctr"/>
            <a:lstStyle/>
            <a:p>
              <a:pPr algn="ctr"/>
              <a:endPara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: Rounded Corners 55">
              <a:extLst>
                <a:ext uri="{FF2B5EF4-FFF2-40B4-BE49-F238E27FC236}">
                  <a16:creationId xmlns:a16="http://schemas.microsoft.com/office/drawing/2014/main" id="{D11C6832-C358-4A31-9890-2819535F853A}"/>
                </a:ext>
              </a:extLst>
            </p:cNvPr>
            <p:cNvSpPr/>
            <p:nvPr/>
          </p:nvSpPr>
          <p:spPr>
            <a:xfrm>
              <a:off x="1888312" y="3095042"/>
              <a:ext cx="715928" cy="705986"/>
            </a:xfrm>
            <a:prstGeom prst="roundRect">
              <a:avLst>
                <a:gd name="adj" fmla="val 17214"/>
              </a:avLst>
            </a:prstGeom>
            <a:solidFill>
              <a:schemeClr val="bg1"/>
            </a:solidFill>
            <a:ln w="38100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tlCol="0" anchor="ctr"/>
            <a:lstStyle/>
            <a:p>
              <a:pPr algn="ctr"/>
              <a:r>
                <a:rPr lang="en-US" sz="50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&lt;</a:t>
              </a:r>
            </a:p>
          </p:txBody>
        </p:sp>
      </p:grpSp>
      <p:sp>
        <p:nvSpPr>
          <p:cNvPr id="87" name="Rectangle 46">
            <a:extLst>
              <a:ext uri="{FF2B5EF4-FFF2-40B4-BE49-F238E27FC236}">
                <a16:creationId xmlns:a16="http://schemas.microsoft.com/office/drawing/2014/main" id="{7557F3AB-1486-4134-8184-C7A6C4684DD5}"/>
              </a:ext>
            </a:extLst>
          </p:cNvPr>
          <p:cNvSpPr/>
          <p:nvPr/>
        </p:nvSpPr>
        <p:spPr>
          <a:xfrm>
            <a:off x="8579046" y="3145557"/>
            <a:ext cx="77107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D4C8C8A6-C4BB-467A-BE34-C2A6B3161AF2}"/>
              </a:ext>
            </a:extLst>
          </p:cNvPr>
          <p:cNvGrpSpPr/>
          <p:nvPr/>
        </p:nvGrpSpPr>
        <p:grpSpPr>
          <a:xfrm>
            <a:off x="7726159" y="3095042"/>
            <a:ext cx="715928" cy="780580"/>
            <a:chOff x="1888312" y="3095042"/>
            <a:chExt cx="715928" cy="780580"/>
          </a:xfrm>
        </p:grpSpPr>
        <p:sp>
          <p:nvSpPr>
            <p:cNvPr id="89" name="Rectangle: Rounded Corners 55">
              <a:extLst>
                <a:ext uri="{FF2B5EF4-FFF2-40B4-BE49-F238E27FC236}">
                  <a16:creationId xmlns:a16="http://schemas.microsoft.com/office/drawing/2014/main" id="{B881424C-EB69-4840-8FCB-88112D2BCE47}"/>
                </a:ext>
              </a:extLst>
            </p:cNvPr>
            <p:cNvSpPr/>
            <p:nvPr/>
          </p:nvSpPr>
          <p:spPr>
            <a:xfrm>
              <a:off x="1888312" y="3169636"/>
              <a:ext cx="715928" cy="705986"/>
            </a:xfrm>
            <a:prstGeom prst="roundRect">
              <a:avLst>
                <a:gd name="adj" fmla="val 17214"/>
              </a:avLst>
            </a:prstGeom>
            <a:solidFill>
              <a:srgbClr val="2D7FC9"/>
            </a:solidFill>
            <a:ln w="38100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tlCol="0" anchor="ctr"/>
            <a:lstStyle/>
            <a:p>
              <a:pPr algn="ctr"/>
              <a:endPara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3" name="Rectangle: Rounded Corners 55">
              <a:extLst>
                <a:ext uri="{FF2B5EF4-FFF2-40B4-BE49-F238E27FC236}">
                  <a16:creationId xmlns:a16="http://schemas.microsoft.com/office/drawing/2014/main" id="{3416B9F0-79D2-4BA0-9229-D5B7F085E39F}"/>
                </a:ext>
              </a:extLst>
            </p:cNvPr>
            <p:cNvSpPr/>
            <p:nvPr/>
          </p:nvSpPr>
          <p:spPr>
            <a:xfrm>
              <a:off x="1888312" y="3095042"/>
              <a:ext cx="715928" cy="705986"/>
            </a:xfrm>
            <a:prstGeom prst="roundRect">
              <a:avLst>
                <a:gd name="adj" fmla="val 17214"/>
              </a:avLst>
            </a:prstGeom>
            <a:solidFill>
              <a:schemeClr val="bg1"/>
            </a:solidFill>
            <a:ln w="38100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tlCol="0" anchor="ctr"/>
            <a:lstStyle/>
            <a:p>
              <a:pPr algn="ctr"/>
              <a:r>
                <a:rPr lang="en-US" sz="50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=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A3FC72B7-5B78-411C-9249-13C0DFF2AD3C}"/>
              </a:ext>
            </a:extLst>
          </p:cNvPr>
          <p:cNvGrpSpPr/>
          <p:nvPr/>
        </p:nvGrpSpPr>
        <p:grpSpPr>
          <a:xfrm>
            <a:off x="9487077" y="3095042"/>
            <a:ext cx="715928" cy="780580"/>
            <a:chOff x="1888312" y="3095042"/>
            <a:chExt cx="715928" cy="780580"/>
          </a:xfrm>
        </p:grpSpPr>
        <p:sp>
          <p:nvSpPr>
            <p:cNvPr id="95" name="Rectangle: Rounded Corners 55">
              <a:extLst>
                <a:ext uri="{FF2B5EF4-FFF2-40B4-BE49-F238E27FC236}">
                  <a16:creationId xmlns:a16="http://schemas.microsoft.com/office/drawing/2014/main" id="{CD6FE958-7DD7-49D5-A912-E1B388EC7698}"/>
                </a:ext>
              </a:extLst>
            </p:cNvPr>
            <p:cNvSpPr/>
            <p:nvPr/>
          </p:nvSpPr>
          <p:spPr>
            <a:xfrm>
              <a:off x="1888312" y="3169636"/>
              <a:ext cx="715928" cy="705986"/>
            </a:xfrm>
            <a:prstGeom prst="roundRect">
              <a:avLst>
                <a:gd name="adj" fmla="val 17214"/>
              </a:avLst>
            </a:prstGeom>
            <a:solidFill>
              <a:srgbClr val="2D7FC9"/>
            </a:solidFill>
            <a:ln w="38100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tlCol="0" anchor="ctr"/>
            <a:lstStyle/>
            <a:p>
              <a:pPr algn="ctr"/>
              <a:endPara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6" name="Rectangle: Rounded Corners 55">
              <a:extLst>
                <a:ext uri="{FF2B5EF4-FFF2-40B4-BE49-F238E27FC236}">
                  <a16:creationId xmlns:a16="http://schemas.microsoft.com/office/drawing/2014/main" id="{5781866A-E803-44A3-86B0-F6A66AF3F2D3}"/>
                </a:ext>
              </a:extLst>
            </p:cNvPr>
            <p:cNvSpPr/>
            <p:nvPr/>
          </p:nvSpPr>
          <p:spPr>
            <a:xfrm>
              <a:off x="1888312" y="3095042"/>
              <a:ext cx="715928" cy="705986"/>
            </a:xfrm>
            <a:prstGeom prst="roundRect">
              <a:avLst>
                <a:gd name="adj" fmla="val 17214"/>
              </a:avLst>
            </a:prstGeom>
            <a:solidFill>
              <a:schemeClr val="bg1"/>
            </a:solidFill>
            <a:ln w="38100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tlCol="0" anchor="ctr"/>
            <a:lstStyle/>
            <a:p>
              <a:pPr algn="ctr"/>
              <a:r>
                <a:rPr lang="en-US" sz="50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≠</a:t>
              </a:r>
            </a:p>
          </p:txBody>
        </p:sp>
      </p:grpSp>
      <p:sp>
        <p:nvSpPr>
          <p:cNvPr id="104" name="Rectangle 46">
            <a:extLst>
              <a:ext uri="{FF2B5EF4-FFF2-40B4-BE49-F238E27FC236}">
                <a16:creationId xmlns:a16="http://schemas.microsoft.com/office/drawing/2014/main" id="{9CC0D5A7-3444-4921-A49D-88B268BA1F05}"/>
              </a:ext>
            </a:extLst>
          </p:cNvPr>
          <p:cNvSpPr/>
          <p:nvPr/>
        </p:nvSpPr>
        <p:spPr>
          <a:xfrm>
            <a:off x="8579046" y="5508621"/>
            <a:ext cx="77107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B1FB5DD9-070F-4F19-9F94-BABA1C504C51}"/>
              </a:ext>
            </a:extLst>
          </p:cNvPr>
          <p:cNvGrpSpPr/>
          <p:nvPr/>
        </p:nvGrpSpPr>
        <p:grpSpPr>
          <a:xfrm>
            <a:off x="7726159" y="5431514"/>
            <a:ext cx="715928" cy="780580"/>
            <a:chOff x="1888312" y="3095042"/>
            <a:chExt cx="715928" cy="780580"/>
          </a:xfrm>
        </p:grpSpPr>
        <p:sp>
          <p:nvSpPr>
            <p:cNvPr id="106" name="Rectangle: Rounded Corners 55">
              <a:extLst>
                <a:ext uri="{FF2B5EF4-FFF2-40B4-BE49-F238E27FC236}">
                  <a16:creationId xmlns:a16="http://schemas.microsoft.com/office/drawing/2014/main" id="{E64A75A1-C1C6-4011-B161-70641A694CEA}"/>
                </a:ext>
              </a:extLst>
            </p:cNvPr>
            <p:cNvSpPr/>
            <p:nvPr/>
          </p:nvSpPr>
          <p:spPr>
            <a:xfrm>
              <a:off x="1888312" y="3169636"/>
              <a:ext cx="715928" cy="705986"/>
            </a:xfrm>
            <a:prstGeom prst="roundRect">
              <a:avLst>
                <a:gd name="adj" fmla="val 17214"/>
              </a:avLst>
            </a:prstGeom>
            <a:solidFill>
              <a:srgbClr val="2D7FC9"/>
            </a:solidFill>
            <a:ln w="38100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tlCol="0" anchor="ctr"/>
            <a:lstStyle/>
            <a:p>
              <a:pPr algn="ctr"/>
              <a:endPara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: Rounded Corners 55">
              <a:extLst>
                <a:ext uri="{FF2B5EF4-FFF2-40B4-BE49-F238E27FC236}">
                  <a16:creationId xmlns:a16="http://schemas.microsoft.com/office/drawing/2014/main" id="{062A8A04-7D1F-4034-A146-2B0FEFB53C4B}"/>
                </a:ext>
              </a:extLst>
            </p:cNvPr>
            <p:cNvSpPr/>
            <p:nvPr/>
          </p:nvSpPr>
          <p:spPr>
            <a:xfrm>
              <a:off x="1888312" y="3095042"/>
              <a:ext cx="715928" cy="705986"/>
            </a:xfrm>
            <a:prstGeom prst="roundRect">
              <a:avLst>
                <a:gd name="adj" fmla="val 17214"/>
              </a:avLst>
            </a:prstGeom>
            <a:solidFill>
              <a:schemeClr val="bg1"/>
            </a:solidFill>
            <a:ln w="38100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tlCol="0" anchor="ctr"/>
            <a:lstStyle/>
            <a:p>
              <a:pPr algn="ctr"/>
              <a:r>
                <a:rPr lang="en-US" sz="50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=</a:t>
              </a: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D4D6D0B-9480-4FAE-A82C-03480F853B1A}"/>
              </a:ext>
            </a:extLst>
          </p:cNvPr>
          <p:cNvGrpSpPr/>
          <p:nvPr/>
        </p:nvGrpSpPr>
        <p:grpSpPr>
          <a:xfrm>
            <a:off x="9487077" y="5431514"/>
            <a:ext cx="715928" cy="780580"/>
            <a:chOff x="1888312" y="3095042"/>
            <a:chExt cx="715928" cy="780580"/>
          </a:xfrm>
        </p:grpSpPr>
        <p:sp>
          <p:nvSpPr>
            <p:cNvPr id="109" name="Rectangle: Rounded Corners 55">
              <a:extLst>
                <a:ext uri="{FF2B5EF4-FFF2-40B4-BE49-F238E27FC236}">
                  <a16:creationId xmlns:a16="http://schemas.microsoft.com/office/drawing/2014/main" id="{33379B76-F8B0-4F54-A487-6D7513CE2DCB}"/>
                </a:ext>
              </a:extLst>
            </p:cNvPr>
            <p:cNvSpPr/>
            <p:nvPr/>
          </p:nvSpPr>
          <p:spPr>
            <a:xfrm>
              <a:off x="1888312" y="3169636"/>
              <a:ext cx="715928" cy="705986"/>
            </a:xfrm>
            <a:prstGeom prst="roundRect">
              <a:avLst>
                <a:gd name="adj" fmla="val 17214"/>
              </a:avLst>
            </a:prstGeom>
            <a:solidFill>
              <a:srgbClr val="2D7FC9"/>
            </a:solidFill>
            <a:ln w="38100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tlCol="0" anchor="ctr"/>
            <a:lstStyle/>
            <a:p>
              <a:pPr algn="ctr"/>
              <a:endParaRPr lang="en-US" sz="5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10" name="Rectangle: Rounded Corners 55">
              <a:extLst>
                <a:ext uri="{FF2B5EF4-FFF2-40B4-BE49-F238E27FC236}">
                  <a16:creationId xmlns:a16="http://schemas.microsoft.com/office/drawing/2014/main" id="{D5C85D99-ED1F-4BE7-91DD-DEE93A97F74A}"/>
                </a:ext>
              </a:extLst>
            </p:cNvPr>
            <p:cNvSpPr/>
            <p:nvPr/>
          </p:nvSpPr>
          <p:spPr>
            <a:xfrm>
              <a:off x="1888312" y="3095042"/>
              <a:ext cx="715928" cy="705986"/>
            </a:xfrm>
            <a:prstGeom prst="roundRect">
              <a:avLst>
                <a:gd name="adj" fmla="val 17214"/>
              </a:avLst>
            </a:prstGeom>
            <a:solidFill>
              <a:schemeClr val="bg1"/>
            </a:solidFill>
            <a:ln w="38100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tlCol="0" anchor="ctr"/>
            <a:lstStyle/>
            <a:p>
              <a:pPr algn="ctr"/>
              <a:r>
                <a:rPr lang="en-US" sz="50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≠</a:t>
              </a:r>
            </a:p>
          </p:txBody>
        </p:sp>
      </p:grpSp>
      <p:pic>
        <p:nvPicPr>
          <p:cNvPr id="114" name="Picture 113">
            <a:extLst>
              <a:ext uri="{FF2B5EF4-FFF2-40B4-BE49-F238E27FC236}">
                <a16:creationId xmlns:a16="http://schemas.microsoft.com/office/drawing/2014/main" id="{80DCEE97-072E-4AEF-934C-F14D456E26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F3B7904-1EC8-4258-ADD9-38BC69E28B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191" y="447766"/>
            <a:ext cx="9449619" cy="737680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E66E096E-D706-4D24-88B9-193CECADB50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8716445">
            <a:off x="2405507" y="3623604"/>
            <a:ext cx="354465" cy="448990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4583133F-A79E-41B3-8C70-A9B923D6277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8716445">
            <a:off x="4167463" y="3623604"/>
            <a:ext cx="354465" cy="448990"/>
          </a:xfrm>
          <a:prstGeom prst="rect">
            <a:avLst/>
          </a:prstGeom>
        </p:spPr>
      </p:pic>
      <p:pic>
        <p:nvPicPr>
          <p:cNvPr id="63" name="Picture 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FB9FA73-1F57-43B4-9234-D8D7B5B7C7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9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75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75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75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</p:childTnLst>
        </p:cTn>
      </p:par>
    </p:tnLst>
    <p:bldLst>
      <p:bldP spid="71" grpId="0" animBg="1"/>
      <p:bldP spid="80" grpId="0" animBg="1"/>
      <p:bldP spid="85" grpId="0" animBg="1"/>
      <p:bldP spid="90" grpId="0" animBg="1"/>
      <p:bldP spid="83" grpId="0" animBg="1"/>
      <p:bldP spid="84" grpId="0" animBg="1"/>
      <p:bldP spid="92" grpId="0" animBg="1"/>
      <p:bldP spid="97" grpId="0" animBg="1"/>
      <p:bldP spid="221" grpId="0" animBg="1"/>
      <p:bldP spid="231" grpId="0" animBg="1"/>
      <p:bldP spid="241" grpId="0" animBg="1"/>
      <p:bldP spid="25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8977B91-1D08-4579-A4EC-D8409ED9E145}"/>
              </a:ext>
            </a:extLst>
          </p:cNvPr>
          <p:cNvGrpSpPr/>
          <p:nvPr/>
        </p:nvGrpSpPr>
        <p:grpSpPr>
          <a:xfrm>
            <a:off x="3463277" y="283643"/>
            <a:ext cx="4942706" cy="792088"/>
            <a:chOff x="3516419" y="490065"/>
            <a:chExt cx="4942706" cy="792088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04C661F7-D119-487B-B79A-8C0891BE4ADE}"/>
                </a:ext>
              </a:extLst>
            </p:cNvPr>
            <p:cNvGrpSpPr/>
            <p:nvPr/>
          </p:nvGrpSpPr>
          <p:grpSpPr>
            <a:xfrm>
              <a:off x="3516419" y="490065"/>
              <a:ext cx="792088" cy="792088"/>
              <a:chOff x="479376" y="548680"/>
              <a:chExt cx="792088" cy="792088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1718BAD6-A7C5-4B6D-91CD-23D1F8FEF459}"/>
                  </a:ext>
                </a:extLst>
              </p:cNvPr>
              <p:cNvSpPr/>
              <p:nvPr/>
            </p:nvSpPr>
            <p:spPr>
              <a:xfrm>
                <a:off x="479376" y="548680"/>
                <a:ext cx="792088" cy="79208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57150">
                <a:solidFill>
                  <a:srgbClr val="DCE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A7414FD1-139E-4A48-9374-C87D56852BE4}"/>
                  </a:ext>
                </a:extLst>
              </p:cNvPr>
              <p:cNvSpPr txBox="1"/>
              <p:nvPr/>
            </p:nvSpPr>
            <p:spPr>
              <a:xfrm>
                <a:off x="626277" y="588521"/>
                <a:ext cx="48442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4000" b="1" dirty="0">
                    <a:solidFill>
                      <a:schemeClr val="bg1"/>
                    </a:solidFill>
                    <a:latin typeface="Mali" panose="00000500000000000000" pitchFamily="2" charset="-34"/>
                    <a:cs typeface="Mali" panose="00000500000000000000" pitchFamily="2" charset="-34"/>
                  </a:rPr>
                  <a:t>5</a:t>
                </a:r>
                <a:endParaRPr lang="en-US" sz="4000" b="1" dirty="0"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endParaRPr>
              </a:p>
            </p:txBody>
          </p:sp>
        </p:grp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4C33F1EF-1847-45A0-8247-06AEC164A4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50164" y="540509"/>
              <a:ext cx="4008961" cy="691200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6E64E54E-56C6-441E-9F45-C3A0627DC572}"/>
              </a:ext>
            </a:extLst>
          </p:cNvPr>
          <p:cNvGrpSpPr/>
          <p:nvPr/>
        </p:nvGrpSpPr>
        <p:grpSpPr>
          <a:xfrm>
            <a:off x="345822" y="3071924"/>
            <a:ext cx="11527259" cy="1080966"/>
            <a:chOff x="345822" y="3071924"/>
            <a:chExt cx="11527259" cy="1080966"/>
          </a:xfrm>
        </p:grpSpPr>
        <p:pic>
          <p:nvPicPr>
            <p:cNvPr id="21" name="รูปภาพ 20">
              <a:extLst>
                <a:ext uri="{FF2B5EF4-FFF2-40B4-BE49-F238E27FC236}">
                  <a16:creationId xmlns:a16="http://schemas.microsoft.com/office/drawing/2014/main" id="{E74E9F5B-E3DE-4FA0-879C-C07E17CAFE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5822" y="3255248"/>
              <a:ext cx="2457294" cy="897642"/>
            </a:xfrm>
            <a:prstGeom prst="rect">
              <a:avLst/>
            </a:prstGeom>
          </p:spPr>
        </p:pic>
        <p:pic>
          <p:nvPicPr>
            <p:cNvPr id="19" name="รูปภาพ 18">
              <a:extLst>
                <a:ext uri="{FF2B5EF4-FFF2-40B4-BE49-F238E27FC236}">
                  <a16:creationId xmlns:a16="http://schemas.microsoft.com/office/drawing/2014/main" id="{2A6B87D5-10A5-4E4D-8DBB-E7B1E8121E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39863" y="3071924"/>
              <a:ext cx="2541424" cy="1080966"/>
            </a:xfrm>
            <a:prstGeom prst="rect">
              <a:avLst/>
            </a:prstGeom>
          </p:spPr>
        </p:pic>
        <p:pic>
          <p:nvPicPr>
            <p:cNvPr id="23" name="รูปภาพ 22">
              <a:extLst>
                <a:ext uri="{FF2B5EF4-FFF2-40B4-BE49-F238E27FC236}">
                  <a16:creationId xmlns:a16="http://schemas.microsoft.com/office/drawing/2014/main" id="{5B090AB5-33BF-4484-870C-665E7DDD3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12862" y="3398131"/>
              <a:ext cx="2467639" cy="754759"/>
            </a:xfrm>
            <a:prstGeom prst="rect">
              <a:avLst/>
            </a:prstGeom>
          </p:spPr>
        </p:pic>
        <p:pic>
          <p:nvPicPr>
            <p:cNvPr id="17" name="รูปภาพ 16">
              <a:extLst>
                <a:ext uri="{FF2B5EF4-FFF2-40B4-BE49-F238E27FC236}">
                  <a16:creationId xmlns:a16="http://schemas.microsoft.com/office/drawing/2014/main" id="{B19E6EDA-156A-4059-9B56-9279B250898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92495" y="3375076"/>
              <a:ext cx="2380586" cy="777814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A460A38-26E3-46FF-9B7E-0A1F676E4F27}"/>
              </a:ext>
            </a:extLst>
          </p:cNvPr>
          <p:cNvGrpSpPr/>
          <p:nvPr/>
        </p:nvGrpSpPr>
        <p:grpSpPr>
          <a:xfrm>
            <a:off x="250415" y="1854546"/>
            <a:ext cx="11756428" cy="921382"/>
            <a:chOff x="250415" y="1854546"/>
            <a:chExt cx="11756428" cy="92138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117918F-A768-42E5-8594-C9663C4D9A74}"/>
                </a:ext>
              </a:extLst>
            </p:cNvPr>
            <p:cNvGrpSpPr/>
            <p:nvPr/>
          </p:nvGrpSpPr>
          <p:grpSpPr>
            <a:xfrm>
              <a:off x="250415" y="1854546"/>
              <a:ext cx="2648109" cy="921381"/>
              <a:chOff x="250415" y="1854546"/>
              <a:chExt cx="2648109" cy="921381"/>
            </a:xfrm>
          </p:grpSpPr>
          <p:sp>
            <p:nvSpPr>
              <p:cNvPr id="2" name="Rectangle: Rounded Corners 1">
                <a:extLst>
                  <a:ext uri="{FF2B5EF4-FFF2-40B4-BE49-F238E27FC236}">
                    <a16:creationId xmlns:a16="http://schemas.microsoft.com/office/drawing/2014/main" id="{A202E60D-B44F-464A-93B8-4485BD498472}"/>
                  </a:ext>
                </a:extLst>
              </p:cNvPr>
              <p:cNvSpPr/>
              <p:nvPr/>
            </p:nvSpPr>
            <p:spPr>
              <a:xfrm>
                <a:off x="250415" y="1917816"/>
                <a:ext cx="2648109" cy="47413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สี่เหลี่ยมผืนผ้า 35">
                <a:extLst>
                  <a:ext uri="{FF2B5EF4-FFF2-40B4-BE49-F238E27FC236}">
                    <a16:creationId xmlns:a16="http://schemas.microsoft.com/office/drawing/2014/main" id="{049D9A0D-5187-45B0-B865-0F2AAFC7DB4A}"/>
                  </a:ext>
                </a:extLst>
              </p:cNvPr>
              <p:cNvSpPr/>
              <p:nvPr/>
            </p:nvSpPr>
            <p:spPr>
              <a:xfrm>
                <a:off x="344805" y="1854546"/>
                <a:ext cx="2459328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1,290,000</a:t>
                </a:r>
                <a:r>
                  <a:rPr lang="en-US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บาท</a:t>
                </a:r>
              </a:p>
            </p:txBody>
          </p:sp>
          <p:sp>
            <p:nvSpPr>
              <p:cNvPr id="10" name="สามเหลี่ยมหน้าจั่ว 9">
                <a:extLst>
                  <a:ext uri="{FF2B5EF4-FFF2-40B4-BE49-F238E27FC236}">
                    <a16:creationId xmlns:a16="http://schemas.microsoft.com/office/drawing/2014/main" id="{8ACF3640-7320-4CD2-81C3-3DE22A443451}"/>
                  </a:ext>
                </a:extLst>
              </p:cNvPr>
              <p:cNvSpPr/>
              <p:nvPr/>
            </p:nvSpPr>
            <p:spPr>
              <a:xfrm rot="10800000">
                <a:off x="1469314" y="2636565"/>
                <a:ext cx="210312" cy="139362"/>
              </a:xfrm>
              <a:prstGeom prst="triangle">
                <a:avLst/>
              </a:prstGeom>
              <a:solidFill>
                <a:srgbClr val="2D7FC9"/>
              </a:solidFill>
              <a:ln w="38100" cap="rnd">
                <a:solidFill>
                  <a:srgbClr val="2D7FC9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solidFill>
                    <a:srgbClr val="31B579"/>
                  </a:solidFill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E33926A-FEC7-473C-81BE-D099C6535314}"/>
                </a:ext>
              </a:extLst>
            </p:cNvPr>
            <p:cNvGrpSpPr/>
            <p:nvPr/>
          </p:nvGrpSpPr>
          <p:grpSpPr>
            <a:xfrm>
              <a:off x="3286521" y="1854546"/>
              <a:ext cx="2648109" cy="921381"/>
              <a:chOff x="3286521" y="1854546"/>
              <a:chExt cx="2648109" cy="921381"/>
            </a:xfrm>
          </p:grpSpPr>
          <p:sp>
            <p:nvSpPr>
              <p:cNvPr id="54" name="สามเหลี่ยมหน้าจั่ว 9">
                <a:extLst>
                  <a:ext uri="{FF2B5EF4-FFF2-40B4-BE49-F238E27FC236}">
                    <a16:creationId xmlns:a16="http://schemas.microsoft.com/office/drawing/2014/main" id="{FD3A4257-EE9A-4813-8BCA-AC53A341F0F6}"/>
                  </a:ext>
                </a:extLst>
              </p:cNvPr>
              <p:cNvSpPr/>
              <p:nvPr/>
            </p:nvSpPr>
            <p:spPr>
              <a:xfrm rot="10800000">
                <a:off x="4505419" y="2636565"/>
                <a:ext cx="210312" cy="139362"/>
              </a:xfrm>
              <a:prstGeom prst="triangle">
                <a:avLst/>
              </a:prstGeom>
              <a:solidFill>
                <a:srgbClr val="2D7FC9"/>
              </a:solidFill>
              <a:ln w="38100" cap="rnd">
                <a:solidFill>
                  <a:srgbClr val="2D7FC9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solidFill>
                    <a:srgbClr val="31B579"/>
                  </a:solidFill>
                </a:endParaRPr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7626AB0C-1C68-4DFF-901F-2A4148A2CE2B}"/>
                  </a:ext>
                </a:extLst>
              </p:cNvPr>
              <p:cNvSpPr/>
              <p:nvPr/>
            </p:nvSpPr>
            <p:spPr>
              <a:xfrm>
                <a:off x="3286521" y="1917816"/>
                <a:ext cx="2648109" cy="47413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สี่เหลี่ยมผืนผ้า 35">
                <a:extLst>
                  <a:ext uri="{FF2B5EF4-FFF2-40B4-BE49-F238E27FC236}">
                    <a16:creationId xmlns:a16="http://schemas.microsoft.com/office/drawing/2014/main" id="{D3CF1BC7-9A85-444B-8FAD-7590D663C750}"/>
                  </a:ext>
                </a:extLst>
              </p:cNvPr>
              <p:cNvSpPr/>
              <p:nvPr/>
            </p:nvSpPr>
            <p:spPr>
              <a:xfrm>
                <a:off x="3286521" y="1854546"/>
                <a:ext cx="2648109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965,000</a:t>
                </a:r>
                <a:r>
                  <a:rPr lang="en-US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บาท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686AE3D-B92A-4054-89DE-921DFD996C5F}"/>
                </a:ext>
              </a:extLst>
            </p:cNvPr>
            <p:cNvGrpSpPr/>
            <p:nvPr/>
          </p:nvGrpSpPr>
          <p:grpSpPr>
            <a:xfrm>
              <a:off x="6322627" y="1854546"/>
              <a:ext cx="2648109" cy="921381"/>
              <a:chOff x="6322627" y="1854546"/>
              <a:chExt cx="2648109" cy="921381"/>
            </a:xfrm>
          </p:grpSpPr>
          <p:sp>
            <p:nvSpPr>
              <p:cNvPr id="55" name="สามเหลี่ยมหน้าจั่ว 9">
                <a:extLst>
                  <a:ext uri="{FF2B5EF4-FFF2-40B4-BE49-F238E27FC236}">
                    <a16:creationId xmlns:a16="http://schemas.microsoft.com/office/drawing/2014/main" id="{E6E7DB05-CC5C-430B-81F9-1FF991162C61}"/>
                  </a:ext>
                </a:extLst>
              </p:cNvPr>
              <p:cNvSpPr/>
              <p:nvPr/>
            </p:nvSpPr>
            <p:spPr>
              <a:xfrm rot="10800000">
                <a:off x="7541525" y="2636565"/>
                <a:ext cx="210312" cy="139362"/>
              </a:xfrm>
              <a:prstGeom prst="triangle">
                <a:avLst/>
              </a:prstGeom>
              <a:solidFill>
                <a:srgbClr val="2D7FC9"/>
              </a:solidFill>
              <a:ln w="38100" cap="rnd">
                <a:solidFill>
                  <a:srgbClr val="2D7FC9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solidFill>
                    <a:srgbClr val="31B579"/>
                  </a:solidFill>
                </a:endParaRPr>
              </a:p>
            </p:txBody>
          </p:sp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705DAC18-8B50-42D5-965E-C159782A3614}"/>
                  </a:ext>
                </a:extLst>
              </p:cNvPr>
              <p:cNvSpPr/>
              <p:nvPr/>
            </p:nvSpPr>
            <p:spPr>
              <a:xfrm>
                <a:off x="6322627" y="1917816"/>
                <a:ext cx="2648109" cy="47413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สี่เหลี่ยมผืนผ้า 35">
                <a:extLst>
                  <a:ext uri="{FF2B5EF4-FFF2-40B4-BE49-F238E27FC236}">
                    <a16:creationId xmlns:a16="http://schemas.microsoft.com/office/drawing/2014/main" id="{3ED1621A-01BB-4B26-8B85-205B0A7E7FB1}"/>
                  </a:ext>
                </a:extLst>
              </p:cNvPr>
              <p:cNvSpPr/>
              <p:nvPr/>
            </p:nvSpPr>
            <p:spPr>
              <a:xfrm>
                <a:off x="6417017" y="1854546"/>
                <a:ext cx="2459328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1,790,000</a:t>
                </a:r>
                <a:r>
                  <a:rPr lang="en-US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บาท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4AFEB2A-614A-405B-BAEB-D576D2D35F5F}"/>
                </a:ext>
              </a:extLst>
            </p:cNvPr>
            <p:cNvGrpSpPr/>
            <p:nvPr/>
          </p:nvGrpSpPr>
          <p:grpSpPr>
            <a:xfrm>
              <a:off x="9358734" y="1854546"/>
              <a:ext cx="2648109" cy="921382"/>
              <a:chOff x="9358734" y="1854546"/>
              <a:chExt cx="2648109" cy="921382"/>
            </a:xfrm>
          </p:grpSpPr>
          <p:sp>
            <p:nvSpPr>
              <p:cNvPr id="56" name="สามเหลี่ยมหน้าจั่ว 9">
                <a:extLst>
                  <a:ext uri="{FF2B5EF4-FFF2-40B4-BE49-F238E27FC236}">
                    <a16:creationId xmlns:a16="http://schemas.microsoft.com/office/drawing/2014/main" id="{CC492C25-9CDF-46D5-A8A6-AA64113692FF}"/>
                  </a:ext>
                </a:extLst>
              </p:cNvPr>
              <p:cNvSpPr/>
              <p:nvPr/>
            </p:nvSpPr>
            <p:spPr>
              <a:xfrm rot="10800000">
                <a:off x="10577632" y="2636566"/>
                <a:ext cx="210312" cy="139362"/>
              </a:xfrm>
              <a:prstGeom prst="triangle">
                <a:avLst/>
              </a:prstGeom>
              <a:solidFill>
                <a:srgbClr val="2D7FC9"/>
              </a:solidFill>
              <a:ln w="38100" cap="rnd">
                <a:solidFill>
                  <a:srgbClr val="2D7FC9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solidFill>
                    <a:srgbClr val="31B579"/>
                  </a:solidFill>
                </a:endParaRPr>
              </a:p>
            </p:txBody>
          </p:sp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3F4C5330-65A1-44EB-8857-ACE7FA37F786}"/>
                  </a:ext>
                </a:extLst>
              </p:cNvPr>
              <p:cNvSpPr/>
              <p:nvPr/>
            </p:nvSpPr>
            <p:spPr>
              <a:xfrm>
                <a:off x="9358734" y="1917816"/>
                <a:ext cx="2648109" cy="47413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สี่เหลี่ยมผืนผ้า 35">
                <a:extLst>
                  <a:ext uri="{FF2B5EF4-FFF2-40B4-BE49-F238E27FC236}">
                    <a16:creationId xmlns:a16="http://schemas.microsoft.com/office/drawing/2014/main" id="{CAA000AF-2EB4-4042-BE0C-37D3F9B2C200}"/>
                  </a:ext>
                </a:extLst>
              </p:cNvPr>
              <p:cNvSpPr/>
              <p:nvPr/>
            </p:nvSpPr>
            <p:spPr>
              <a:xfrm>
                <a:off x="9358734" y="1854546"/>
                <a:ext cx="2648109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849,000</a:t>
                </a:r>
                <a:r>
                  <a:rPr lang="en-US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บาท</a:t>
                </a:r>
              </a:p>
            </p:txBody>
          </p:sp>
        </p:grp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3F1461BC-23BB-428E-A587-030047CD66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4E1F3037-86E8-4DCF-A582-7A22FBE4BC4F}"/>
              </a:ext>
            </a:extLst>
          </p:cNvPr>
          <p:cNvGrpSpPr/>
          <p:nvPr/>
        </p:nvGrpSpPr>
        <p:grpSpPr>
          <a:xfrm>
            <a:off x="1146146" y="4640421"/>
            <a:ext cx="8390497" cy="2217579"/>
            <a:chOff x="1146146" y="4640421"/>
            <a:chExt cx="8390497" cy="221757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44B55271-EF8C-43F9-85EC-7F8DD6E41323}"/>
                </a:ext>
              </a:extLst>
            </p:cNvPr>
            <p:cNvGrpSpPr/>
            <p:nvPr/>
          </p:nvGrpSpPr>
          <p:grpSpPr>
            <a:xfrm>
              <a:off x="2655357" y="5604364"/>
              <a:ext cx="6881286" cy="845611"/>
              <a:chOff x="2655357" y="5604364"/>
              <a:chExt cx="6881286" cy="845611"/>
            </a:xfrm>
          </p:grpSpPr>
          <p:pic>
            <p:nvPicPr>
              <p:cNvPr id="4" name="รูปภาพ 3">
                <a:extLst>
                  <a:ext uri="{FF2B5EF4-FFF2-40B4-BE49-F238E27FC236}">
                    <a16:creationId xmlns:a16="http://schemas.microsoft.com/office/drawing/2014/main" id="{366970E8-A6E3-4577-8C35-A549E3EC8B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655357" y="5604364"/>
                <a:ext cx="6881286" cy="845611"/>
              </a:xfrm>
              <a:prstGeom prst="rect">
                <a:avLst/>
              </a:prstGeom>
            </p:spPr>
          </p:pic>
          <p:sp>
            <p:nvSpPr>
              <p:cNvPr id="117" name="สี่เหลี่ยมผืนผ้า 116">
                <a:extLst>
                  <a:ext uri="{FF2B5EF4-FFF2-40B4-BE49-F238E27FC236}">
                    <a16:creationId xmlns:a16="http://schemas.microsoft.com/office/drawing/2014/main" id="{7E5C2C59-8B3A-4A4A-9B46-1B2E0135D4C3}"/>
                  </a:ext>
                </a:extLst>
              </p:cNvPr>
              <p:cNvSpPr/>
              <p:nvPr/>
            </p:nvSpPr>
            <p:spPr>
              <a:xfrm>
                <a:off x="3158180" y="5713715"/>
                <a:ext cx="611627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36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ผมจะเรียงลำดับราคารถยนต์ได้อย่างไรบ้างครับ</a:t>
                </a:r>
              </a:p>
            </p:txBody>
          </p:sp>
        </p:grpSp>
        <p:pic>
          <p:nvPicPr>
            <p:cNvPr id="30" name="รูปภาพ 29">
              <a:extLst>
                <a:ext uri="{FF2B5EF4-FFF2-40B4-BE49-F238E27FC236}">
                  <a16:creationId xmlns:a16="http://schemas.microsoft.com/office/drawing/2014/main" id="{2EA38BD0-D2ED-4216-8851-453929F911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146146" y="4640421"/>
              <a:ext cx="1502570" cy="2217579"/>
            </a:xfrm>
            <a:prstGeom prst="rect">
              <a:avLst/>
            </a:prstGeom>
          </p:spPr>
        </p:pic>
      </p:grpSp>
      <p:pic>
        <p:nvPicPr>
          <p:cNvPr id="38" name="Picture 3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4521ED3-F3D4-40E4-9BBE-C562AFA34F2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925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0EDAB10-47B0-40AC-9FB2-4EAF18394712}"/>
              </a:ext>
            </a:extLst>
          </p:cNvPr>
          <p:cNvGrpSpPr/>
          <p:nvPr/>
        </p:nvGrpSpPr>
        <p:grpSpPr>
          <a:xfrm>
            <a:off x="0" y="1972161"/>
            <a:ext cx="12192000" cy="3959407"/>
            <a:chOff x="0" y="1972161"/>
            <a:chExt cx="12192000" cy="3959407"/>
          </a:xfrm>
        </p:grpSpPr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D68AC218-74A1-4D37-8885-39E092606706}"/>
                </a:ext>
              </a:extLst>
            </p:cNvPr>
            <p:cNvSpPr/>
            <p:nvPr/>
          </p:nvSpPr>
          <p:spPr>
            <a:xfrm flipV="1">
              <a:off x="0" y="2310063"/>
              <a:ext cx="12192000" cy="3621505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43D242F-3F11-48C3-8832-852013CF9E6C}"/>
                </a:ext>
              </a:extLst>
            </p:cNvPr>
            <p:cNvGrpSpPr/>
            <p:nvPr/>
          </p:nvGrpSpPr>
          <p:grpSpPr>
            <a:xfrm>
              <a:off x="959956" y="4283445"/>
              <a:ext cx="2326455" cy="799817"/>
              <a:chOff x="959956" y="4283445"/>
              <a:chExt cx="2326455" cy="799817"/>
            </a:xfrm>
          </p:grpSpPr>
          <p:sp>
            <p:nvSpPr>
              <p:cNvPr id="109" name="สี่เหลี่ยมผืนผ้า: มุมมน 80">
                <a:extLst>
                  <a:ext uri="{FF2B5EF4-FFF2-40B4-BE49-F238E27FC236}">
                    <a16:creationId xmlns:a16="http://schemas.microsoft.com/office/drawing/2014/main" id="{0A6AE33F-CEB9-40FE-8249-DBED2CBC8FB1}"/>
                  </a:ext>
                </a:extLst>
              </p:cNvPr>
              <p:cNvSpPr/>
              <p:nvPr/>
            </p:nvSpPr>
            <p:spPr>
              <a:xfrm>
                <a:off x="959956" y="4353915"/>
                <a:ext cx="2321675" cy="67968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0" name="สี่เหลี่ยมผืนผ้า: มุมมน 80">
                <a:extLst>
                  <a:ext uri="{FF2B5EF4-FFF2-40B4-BE49-F238E27FC236}">
                    <a16:creationId xmlns:a16="http://schemas.microsoft.com/office/drawing/2014/main" id="{E1664E58-8101-4F24-B9BA-DF959355B8DD}"/>
                  </a:ext>
                </a:extLst>
              </p:cNvPr>
              <p:cNvSpPr/>
              <p:nvPr/>
            </p:nvSpPr>
            <p:spPr>
              <a:xfrm>
                <a:off x="964736" y="4283445"/>
                <a:ext cx="2321675" cy="679685"/>
              </a:xfrm>
              <a:prstGeom prst="roundRect">
                <a:avLst>
                  <a:gd name="adj" fmla="val 50000"/>
                </a:avLst>
              </a:prstGeom>
              <a:solidFill>
                <a:srgbClr val="8DD9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1" name="สี่เหลี่ยมผืนผ้า 81">
                <a:extLst>
                  <a:ext uri="{FF2B5EF4-FFF2-40B4-BE49-F238E27FC236}">
                    <a16:creationId xmlns:a16="http://schemas.microsoft.com/office/drawing/2014/main" id="{3C1D8B3B-2037-43EF-8660-3896B53E2536}"/>
                  </a:ext>
                </a:extLst>
              </p:cNvPr>
              <p:cNvSpPr/>
              <p:nvPr/>
            </p:nvSpPr>
            <p:spPr>
              <a:xfrm>
                <a:off x="1078269" y="4313821"/>
                <a:ext cx="2059890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44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450,782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2423F08-E8DB-4CCF-B6B9-30CA20938DAB}"/>
                </a:ext>
              </a:extLst>
            </p:cNvPr>
            <p:cNvGrpSpPr/>
            <p:nvPr/>
          </p:nvGrpSpPr>
          <p:grpSpPr>
            <a:xfrm>
              <a:off x="3558041" y="4283445"/>
              <a:ext cx="2326455" cy="799817"/>
              <a:chOff x="3558041" y="4283445"/>
              <a:chExt cx="2326455" cy="799817"/>
            </a:xfrm>
          </p:grpSpPr>
          <p:sp>
            <p:nvSpPr>
              <p:cNvPr id="104" name="สี่เหลี่ยมผืนผ้า: มุมมน 77">
                <a:extLst>
                  <a:ext uri="{FF2B5EF4-FFF2-40B4-BE49-F238E27FC236}">
                    <a16:creationId xmlns:a16="http://schemas.microsoft.com/office/drawing/2014/main" id="{F29A3547-2755-4829-AF3E-2DB62821169F}"/>
                  </a:ext>
                </a:extLst>
              </p:cNvPr>
              <p:cNvSpPr/>
              <p:nvPr/>
            </p:nvSpPr>
            <p:spPr>
              <a:xfrm>
                <a:off x="3558041" y="4353915"/>
                <a:ext cx="2321675" cy="67968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6" name="สี่เหลี่ยมผืนผ้า: มุมมน 77">
                <a:extLst>
                  <a:ext uri="{FF2B5EF4-FFF2-40B4-BE49-F238E27FC236}">
                    <a16:creationId xmlns:a16="http://schemas.microsoft.com/office/drawing/2014/main" id="{DE04D3B6-F8CA-4980-B2D3-73980977AD94}"/>
                  </a:ext>
                </a:extLst>
              </p:cNvPr>
              <p:cNvSpPr/>
              <p:nvPr/>
            </p:nvSpPr>
            <p:spPr>
              <a:xfrm>
                <a:off x="3562821" y="4283445"/>
                <a:ext cx="2321675" cy="679685"/>
              </a:xfrm>
              <a:prstGeom prst="roundRect">
                <a:avLst>
                  <a:gd name="adj" fmla="val 50000"/>
                </a:avLst>
              </a:prstGeom>
              <a:solidFill>
                <a:srgbClr val="8DD9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2" name="สี่เหลี่ยมผืนผ้า 82">
                <a:extLst>
                  <a:ext uri="{FF2B5EF4-FFF2-40B4-BE49-F238E27FC236}">
                    <a16:creationId xmlns:a16="http://schemas.microsoft.com/office/drawing/2014/main" id="{500054BB-7A60-4E64-AACC-BB44196E924F}"/>
                  </a:ext>
                </a:extLst>
              </p:cNvPr>
              <p:cNvSpPr/>
              <p:nvPr/>
            </p:nvSpPr>
            <p:spPr>
              <a:xfrm>
                <a:off x="3675919" y="4313821"/>
                <a:ext cx="2059892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44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974,105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422736D-8CC5-42FB-9F64-592F35A5792D}"/>
                </a:ext>
              </a:extLst>
            </p:cNvPr>
            <p:cNvGrpSpPr/>
            <p:nvPr/>
          </p:nvGrpSpPr>
          <p:grpSpPr>
            <a:xfrm>
              <a:off x="6156126" y="4283445"/>
              <a:ext cx="2326455" cy="799817"/>
              <a:chOff x="6156126" y="4283445"/>
              <a:chExt cx="2326455" cy="799817"/>
            </a:xfrm>
          </p:grpSpPr>
          <p:sp>
            <p:nvSpPr>
              <p:cNvPr id="105" name="สี่เหลี่ยมผืนผ้า: มุมมน 78">
                <a:extLst>
                  <a:ext uri="{FF2B5EF4-FFF2-40B4-BE49-F238E27FC236}">
                    <a16:creationId xmlns:a16="http://schemas.microsoft.com/office/drawing/2014/main" id="{C0DC4B65-48AA-4CC3-803A-85A3A7EC9BAD}"/>
                  </a:ext>
                </a:extLst>
              </p:cNvPr>
              <p:cNvSpPr/>
              <p:nvPr/>
            </p:nvSpPr>
            <p:spPr>
              <a:xfrm>
                <a:off x="6156126" y="4353915"/>
                <a:ext cx="2321675" cy="67968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7" name="สี่เหลี่ยมผืนผ้า: มุมมน 78">
                <a:extLst>
                  <a:ext uri="{FF2B5EF4-FFF2-40B4-BE49-F238E27FC236}">
                    <a16:creationId xmlns:a16="http://schemas.microsoft.com/office/drawing/2014/main" id="{4660CC3A-0F42-4E2D-B679-473354786F62}"/>
                  </a:ext>
                </a:extLst>
              </p:cNvPr>
              <p:cNvSpPr/>
              <p:nvPr/>
            </p:nvSpPr>
            <p:spPr>
              <a:xfrm>
                <a:off x="6160906" y="4283445"/>
                <a:ext cx="2321675" cy="679685"/>
              </a:xfrm>
              <a:prstGeom prst="roundRect">
                <a:avLst>
                  <a:gd name="adj" fmla="val 50000"/>
                </a:avLst>
              </a:prstGeom>
              <a:solidFill>
                <a:srgbClr val="8DD9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3" name="สี่เหลี่ยมผืนผ้า 83">
                <a:extLst>
                  <a:ext uri="{FF2B5EF4-FFF2-40B4-BE49-F238E27FC236}">
                    <a16:creationId xmlns:a16="http://schemas.microsoft.com/office/drawing/2014/main" id="{0371B4BC-7134-4578-BDBA-F78959033BDF}"/>
                  </a:ext>
                </a:extLst>
              </p:cNvPr>
              <p:cNvSpPr/>
              <p:nvPr/>
            </p:nvSpPr>
            <p:spPr>
              <a:xfrm>
                <a:off x="6367202" y="4313821"/>
                <a:ext cx="1872629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44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1,489,523</a:t>
                </a: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CD8B01D-D959-41CA-BD2A-819D8B6A21DD}"/>
                </a:ext>
              </a:extLst>
            </p:cNvPr>
            <p:cNvGrpSpPr/>
            <p:nvPr/>
          </p:nvGrpSpPr>
          <p:grpSpPr>
            <a:xfrm>
              <a:off x="8754211" y="4283445"/>
              <a:ext cx="2326455" cy="801521"/>
              <a:chOff x="8754211" y="4283445"/>
              <a:chExt cx="2326455" cy="801521"/>
            </a:xfrm>
          </p:grpSpPr>
          <p:sp>
            <p:nvSpPr>
              <p:cNvPr id="106" name="สี่เหลี่ยมผืนผ้า: มุมมน 79">
                <a:extLst>
                  <a:ext uri="{FF2B5EF4-FFF2-40B4-BE49-F238E27FC236}">
                    <a16:creationId xmlns:a16="http://schemas.microsoft.com/office/drawing/2014/main" id="{DCA41FC6-D5B1-4331-B6CD-0DEF18985C70}"/>
                  </a:ext>
                </a:extLst>
              </p:cNvPr>
              <p:cNvSpPr/>
              <p:nvPr/>
            </p:nvSpPr>
            <p:spPr>
              <a:xfrm>
                <a:off x="8754211" y="4353915"/>
                <a:ext cx="2321675" cy="67968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9" name="สี่เหลี่ยมผืนผ้า: มุมมน 79">
                <a:extLst>
                  <a:ext uri="{FF2B5EF4-FFF2-40B4-BE49-F238E27FC236}">
                    <a16:creationId xmlns:a16="http://schemas.microsoft.com/office/drawing/2014/main" id="{53FB290F-043F-449E-B9A3-2687358A14D0}"/>
                  </a:ext>
                </a:extLst>
              </p:cNvPr>
              <p:cNvSpPr/>
              <p:nvPr/>
            </p:nvSpPr>
            <p:spPr>
              <a:xfrm>
                <a:off x="8758991" y="4283445"/>
                <a:ext cx="2321675" cy="679685"/>
              </a:xfrm>
              <a:prstGeom prst="roundRect">
                <a:avLst>
                  <a:gd name="adj" fmla="val 50000"/>
                </a:avLst>
              </a:prstGeom>
              <a:solidFill>
                <a:srgbClr val="8DD9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90" name="สี่เหลี่ยมผืนผ้า 84">
                <a:extLst>
                  <a:ext uri="{FF2B5EF4-FFF2-40B4-BE49-F238E27FC236}">
                    <a16:creationId xmlns:a16="http://schemas.microsoft.com/office/drawing/2014/main" id="{C47C3328-CD6F-4ECA-A972-C657C2C91661}"/>
                  </a:ext>
                </a:extLst>
              </p:cNvPr>
              <p:cNvSpPr/>
              <p:nvPr/>
            </p:nvSpPr>
            <p:spPr>
              <a:xfrm>
                <a:off x="8959620" y="4315525"/>
                <a:ext cx="1872629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44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4,524,634</a:t>
                </a: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1FDD953-94AE-4504-9E36-52890520AB4D}"/>
                </a:ext>
              </a:extLst>
            </p:cNvPr>
            <p:cNvGrpSpPr/>
            <p:nvPr/>
          </p:nvGrpSpPr>
          <p:grpSpPr>
            <a:xfrm>
              <a:off x="3197449" y="1972161"/>
              <a:ext cx="5664594" cy="735873"/>
              <a:chOff x="3197449" y="1972161"/>
              <a:chExt cx="5664594" cy="735873"/>
            </a:xfrm>
          </p:grpSpPr>
          <p:sp>
            <p:nvSpPr>
              <p:cNvPr id="121" name="Rectangle: Rounded Corners 120">
                <a:extLst>
                  <a:ext uri="{FF2B5EF4-FFF2-40B4-BE49-F238E27FC236}">
                    <a16:creationId xmlns:a16="http://schemas.microsoft.com/office/drawing/2014/main" id="{C778C452-CA57-4E1A-A166-FA2059698917}"/>
                  </a:ext>
                </a:extLst>
              </p:cNvPr>
              <p:cNvSpPr/>
              <p:nvPr/>
            </p:nvSpPr>
            <p:spPr>
              <a:xfrm>
                <a:off x="3540998" y="1984193"/>
                <a:ext cx="4977358" cy="72384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0938BC32-AA2E-4AFF-819A-DC5D736252C0}"/>
                  </a:ext>
                </a:extLst>
              </p:cNvPr>
              <p:cNvGrpSpPr/>
              <p:nvPr/>
            </p:nvGrpSpPr>
            <p:grpSpPr>
              <a:xfrm>
                <a:off x="3197449" y="1972161"/>
                <a:ext cx="5664594" cy="678592"/>
                <a:chOff x="3233545" y="1793489"/>
                <a:chExt cx="5664594" cy="678592"/>
              </a:xfrm>
            </p:grpSpPr>
            <p:sp>
              <p:nvSpPr>
                <p:cNvPr id="102" name="Rectangle: Rounded Corners 101">
                  <a:extLst>
                    <a:ext uri="{FF2B5EF4-FFF2-40B4-BE49-F238E27FC236}">
                      <a16:creationId xmlns:a16="http://schemas.microsoft.com/office/drawing/2014/main" id="{04C28521-3FA1-474C-BCED-7AABACD3FA34}"/>
                    </a:ext>
                  </a:extLst>
                </p:cNvPr>
                <p:cNvSpPr/>
                <p:nvPr/>
              </p:nvSpPr>
              <p:spPr>
                <a:xfrm>
                  <a:off x="3633537" y="1793489"/>
                  <a:ext cx="4864611" cy="67859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70C0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3" name="สี่เหลี่ยมผืนผ้า 82">
                  <a:extLst>
                    <a:ext uri="{FF2B5EF4-FFF2-40B4-BE49-F238E27FC236}">
                      <a16:creationId xmlns:a16="http://schemas.microsoft.com/office/drawing/2014/main" id="{9968510D-6A69-46AA-BBBD-D564CB4A023C}"/>
                    </a:ext>
                  </a:extLst>
                </p:cNvPr>
                <p:cNvSpPr/>
                <p:nvPr/>
              </p:nvSpPr>
              <p:spPr>
                <a:xfrm>
                  <a:off x="3233545" y="1905662"/>
                  <a:ext cx="5664594" cy="461665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th-TH" sz="2400" b="1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rPr>
                    <a:t>การเรียงลำดับจาก</a:t>
                  </a:r>
                  <a:r>
                    <a:rPr lang="th-TH" sz="2400" b="1" dirty="0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latin typeface="Mali" panose="00000500000000000000" pitchFamily="2" charset="-34"/>
                      <a:cs typeface="Mali" panose="00000500000000000000" pitchFamily="2" charset="-34"/>
                    </a:rPr>
                    <a:t>น้อยไปมาก</a:t>
                  </a:r>
                </a:p>
              </p:txBody>
            </p:sp>
          </p:grpSp>
        </p:grpSp>
      </p:grpSp>
      <p:pic>
        <p:nvPicPr>
          <p:cNvPr id="46" name="Picture 45">
            <a:extLst>
              <a:ext uri="{FF2B5EF4-FFF2-40B4-BE49-F238E27FC236}">
                <a16:creationId xmlns:a16="http://schemas.microsoft.com/office/drawing/2014/main" id="{11A1B639-C1C3-4B23-A781-A2F0D60351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7E2CA3C-F415-4962-A8A0-4F37F5E34695}"/>
              </a:ext>
            </a:extLst>
          </p:cNvPr>
          <p:cNvGrpSpPr/>
          <p:nvPr/>
        </p:nvGrpSpPr>
        <p:grpSpPr>
          <a:xfrm>
            <a:off x="1399386" y="221234"/>
            <a:ext cx="10144697" cy="1283157"/>
            <a:chOff x="1399386" y="221234"/>
            <a:chExt cx="10144697" cy="1283157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4D4B42A3-B374-4FCD-B6D8-A0815E29DA2F}"/>
                </a:ext>
              </a:extLst>
            </p:cNvPr>
            <p:cNvGrpSpPr/>
            <p:nvPr/>
          </p:nvGrpSpPr>
          <p:grpSpPr>
            <a:xfrm>
              <a:off x="1399386" y="221234"/>
              <a:ext cx="9210405" cy="1283157"/>
              <a:chOff x="1399386" y="221234"/>
              <a:chExt cx="9210405" cy="1283157"/>
            </a:xfrm>
          </p:grpSpPr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8128AFA5-BFD4-4681-927D-6CF37D61A095}"/>
                  </a:ext>
                </a:extLst>
              </p:cNvPr>
              <p:cNvSpPr/>
              <p:nvPr/>
            </p:nvSpPr>
            <p:spPr>
              <a:xfrm>
                <a:off x="1747687" y="488704"/>
                <a:ext cx="8862104" cy="1015687"/>
              </a:xfrm>
              <a:prstGeom prst="roundRect">
                <a:avLst>
                  <a:gd name="adj" fmla="val 28640"/>
                </a:avLst>
              </a:prstGeom>
              <a:noFill/>
              <a:ln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03791CDF-0912-44C5-B8C2-FE62A577FE09}"/>
                  </a:ext>
                </a:extLst>
              </p:cNvPr>
              <p:cNvSpPr/>
              <p:nvPr/>
            </p:nvSpPr>
            <p:spPr>
              <a:xfrm>
                <a:off x="1631383" y="432584"/>
                <a:ext cx="8920312" cy="1015663"/>
              </a:xfrm>
              <a:prstGeom prst="roundRect">
                <a:avLst>
                  <a:gd name="adj" fmla="val 2495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4" name="Picture 63">
                <a:extLst>
                  <a:ext uri="{FF2B5EF4-FFF2-40B4-BE49-F238E27FC236}">
                    <a16:creationId xmlns:a16="http://schemas.microsoft.com/office/drawing/2014/main" id="{E306EAEE-9A0C-469F-B7AC-0411E2D06F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99386" y="221234"/>
                <a:ext cx="627216" cy="627216"/>
              </a:xfrm>
              <a:prstGeom prst="rect">
                <a:avLst/>
              </a:prstGeom>
            </p:spPr>
          </p:pic>
        </p:grpSp>
        <p:sp>
          <p:nvSpPr>
            <p:cNvPr id="63" name="Rectangle 8">
              <a:extLst>
                <a:ext uri="{FF2B5EF4-FFF2-40B4-BE49-F238E27FC236}">
                  <a16:creationId xmlns:a16="http://schemas.microsoft.com/office/drawing/2014/main" id="{316CFBD6-7E41-4134-BCD8-5508B03EEFD9}"/>
                </a:ext>
              </a:extLst>
            </p:cNvPr>
            <p:cNvSpPr/>
            <p:nvPr/>
          </p:nvSpPr>
          <p:spPr>
            <a:xfrm>
              <a:off x="2120794" y="480712"/>
              <a:ext cx="9423289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การเรียงลำดับจำนวนนับ จะเริ่มจากการเปรียบเทียบจำนวน แล้วนำจำนวนมา</a:t>
              </a:r>
              <a:endPara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30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เรียงจากซ้ายไปขวา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ตามค่าของแต่ละจำนวน</a:t>
              </a:r>
            </a:p>
          </p:txBody>
        </p:sp>
      </p:grpSp>
      <p:grpSp>
        <p:nvGrpSpPr>
          <p:cNvPr id="91" name="กลุ่ม 57">
            <a:extLst>
              <a:ext uri="{FF2B5EF4-FFF2-40B4-BE49-F238E27FC236}">
                <a16:creationId xmlns:a16="http://schemas.microsoft.com/office/drawing/2014/main" id="{CB51F4C6-9CBB-40C0-858E-87F935CE28FA}"/>
              </a:ext>
            </a:extLst>
          </p:cNvPr>
          <p:cNvGrpSpPr/>
          <p:nvPr/>
        </p:nvGrpSpPr>
        <p:grpSpPr>
          <a:xfrm>
            <a:off x="1317482" y="3356808"/>
            <a:ext cx="1653689" cy="833938"/>
            <a:chOff x="1241402" y="1412879"/>
            <a:chExt cx="2201059" cy="1109973"/>
          </a:xfrm>
        </p:grpSpPr>
        <p:sp>
          <p:nvSpPr>
            <p:cNvPr id="92" name="สี่เหลี่ยมผืนผ้า: มุมมน 58">
              <a:extLst>
                <a:ext uri="{FF2B5EF4-FFF2-40B4-BE49-F238E27FC236}">
                  <a16:creationId xmlns:a16="http://schemas.microsoft.com/office/drawing/2014/main" id="{99F29FCD-BA58-4EE1-8819-0C165A5E154C}"/>
                </a:ext>
              </a:extLst>
            </p:cNvPr>
            <p:cNvSpPr/>
            <p:nvPr/>
          </p:nvSpPr>
          <p:spPr>
            <a:xfrm>
              <a:off x="1241402" y="1474677"/>
              <a:ext cx="2201059" cy="80627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srgbClr val="2C4EE0"/>
                </a:solidFill>
              </a:endParaRPr>
            </a:p>
          </p:txBody>
        </p:sp>
        <p:sp>
          <p:nvSpPr>
            <p:cNvPr id="93" name="สามเหลี่ยมหน้าจั่ว 59">
              <a:extLst>
                <a:ext uri="{FF2B5EF4-FFF2-40B4-BE49-F238E27FC236}">
                  <a16:creationId xmlns:a16="http://schemas.microsoft.com/office/drawing/2014/main" id="{6C14A59E-80A7-456B-9986-2B5A26EBD6A0}"/>
                </a:ext>
              </a:extLst>
            </p:cNvPr>
            <p:cNvSpPr/>
            <p:nvPr/>
          </p:nvSpPr>
          <p:spPr>
            <a:xfrm rot="10800000">
              <a:off x="2209757" y="2264663"/>
              <a:ext cx="232274" cy="258189"/>
            </a:xfrm>
            <a:prstGeom prst="triangle">
              <a:avLst/>
            </a:prstGeom>
            <a:solidFill>
              <a:srgbClr val="0070C0"/>
            </a:solidFill>
            <a:ln w="3810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srgbClr val="31B579"/>
                </a:solidFill>
              </a:endParaRPr>
            </a:p>
          </p:txBody>
        </p:sp>
        <p:sp>
          <p:nvSpPr>
            <p:cNvPr id="94" name="Rectangle 28">
              <a:extLst>
                <a:ext uri="{FF2B5EF4-FFF2-40B4-BE49-F238E27FC236}">
                  <a16:creationId xmlns:a16="http://schemas.microsoft.com/office/drawing/2014/main" id="{2D16868D-0D17-4596-BF54-95F691A1ED36}"/>
                </a:ext>
              </a:extLst>
            </p:cNvPr>
            <p:cNvSpPr/>
            <p:nvPr/>
          </p:nvSpPr>
          <p:spPr>
            <a:xfrm>
              <a:off x="1269204" y="1412879"/>
              <a:ext cx="2145409" cy="909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น้อยที่สุด</a:t>
              </a:r>
            </a:p>
          </p:txBody>
        </p:sp>
      </p:grpSp>
      <p:grpSp>
        <p:nvGrpSpPr>
          <p:cNvPr id="95" name="กลุ่ม 57">
            <a:extLst>
              <a:ext uri="{FF2B5EF4-FFF2-40B4-BE49-F238E27FC236}">
                <a16:creationId xmlns:a16="http://schemas.microsoft.com/office/drawing/2014/main" id="{04677208-DC96-4734-BCE8-BFEEC627277C}"/>
              </a:ext>
            </a:extLst>
          </p:cNvPr>
          <p:cNvGrpSpPr/>
          <p:nvPr/>
        </p:nvGrpSpPr>
        <p:grpSpPr>
          <a:xfrm>
            <a:off x="9107908" y="3359414"/>
            <a:ext cx="1725844" cy="828209"/>
            <a:chOff x="1065289" y="1436792"/>
            <a:chExt cx="2297097" cy="1102350"/>
          </a:xfrm>
        </p:grpSpPr>
        <p:sp>
          <p:nvSpPr>
            <p:cNvPr id="96" name="สี่เหลี่ยมผืนผ้า: มุมมน 58">
              <a:extLst>
                <a:ext uri="{FF2B5EF4-FFF2-40B4-BE49-F238E27FC236}">
                  <a16:creationId xmlns:a16="http://schemas.microsoft.com/office/drawing/2014/main" id="{05B5D350-383E-4809-9260-F570F476D26E}"/>
                </a:ext>
              </a:extLst>
            </p:cNvPr>
            <p:cNvSpPr/>
            <p:nvPr/>
          </p:nvSpPr>
          <p:spPr>
            <a:xfrm>
              <a:off x="1065289" y="1495123"/>
              <a:ext cx="2297097" cy="785829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srgbClr val="2C4EE0"/>
                </a:solidFill>
              </a:endParaRPr>
            </a:p>
          </p:txBody>
        </p:sp>
        <p:sp>
          <p:nvSpPr>
            <p:cNvPr id="99" name="สามเหลี่ยมหน้าจั่ว 59">
              <a:extLst>
                <a:ext uri="{FF2B5EF4-FFF2-40B4-BE49-F238E27FC236}">
                  <a16:creationId xmlns:a16="http://schemas.microsoft.com/office/drawing/2014/main" id="{3C6389BA-7DD4-4553-BE5F-9477ADD621F1}"/>
                </a:ext>
              </a:extLst>
            </p:cNvPr>
            <p:cNvSpPr/>
            <p:nvPr/>
          </p:nvSpPr>
          <p:spPr>
            <a:xfrm rot="10800000">
              <a:off x="2097700" y="2280952"/>
              <a:ext cx="232274" cy="258190"/>
            </a:xfrm>
            <a:prstGeom prst="triangle">
              <a:avLst/>
            </a:prstGeom>
            <a:solidFill>
              <a:srgbClr val="FF6600"/>
            </a:solidFill>
            <a:ln w="3810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srgbClr val="31B579"/>
                </a:solidFill>
              </a:endParaRPr>
            </a:p>
          </p:txBody>
        </p:sp>
        <p:sp>
          <p:nvSpPr>
            <p:cNvPr id="100" name="Rectangle 28">
              <a:extLst>
                <a:ext uri="{FF2B5EF4-FFF2-40B4-BE49-F238E27FC236}">
                  <a16:creationId xmlns:a16="http://schemas.microsoft.com/office/drawing/2014/main" id="{701A7524-DF94-4F41-83AC-C7A2B407466A}"/>
                </a:ext>
              </a:extLst>
            </p:cNvPr>
            <p:cNvSpPr/>
            <p:nvPr/>
          </p:nvSpPr>
          <p:spPr>
            <a:xfrm>
              <a:off x="1121650" y="1436792"/>
              <a:ext cx="2145408" cy="909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มากที่สุด</a:t>
              </a:r>
            </a:p>
          </p:txBody>
        </p:sp>
      </p:grpSp>
      <p:pic>
        <p:nvPicPr>
          <p:cNvPr id="42" name="Picture 4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D6CB797-0D1D-47F7-B270-2F3692826D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83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>
            <a:extLst>
              <a:ext uri="{FF2B5EF4-FFF2-40B4-BE49-F238E27FC236}">
                <a16:creationId xmlns:a16="http://schemas.microsoft.com/office/drawing/2014/main" id="{D68AC218-74A1-4D37-8885-39E092606706}"/>
              </a:ext>
            </a:extLst>
          </p:cNvPr>
          <p:cNvSpPr/>
          <p:nvPr/>
        </p:nvSpPr>
        <p:spPr>
          <a:xfrm flipV="1">
            <a:off x="0" y="2310063"/>
            <a:ext cx="12192000" cy="3621505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Rectangle: Rounded Corners 120">
            <a:extLst>
              <a:ext uri="{FF2B5EF4-FFF2-40B4-BE49-F238E27FC236}">
                <a16:creationId xmlns:a16="http://schemas.microsoft.com/office/drawing/2014/main" id="{C778C452-CA57-4E1A-A166-FA2059698917}"/>
              </a:ext>
            </a:extLst>
          </p:cNvPr>
          <p:cNvSpPr/>
          <p:nvPr/>
        </p:nvSpPr>
        <p:spPr>
          <a:xfrm>
            <a:off x="3540998" y="1984193"/>
            <a:ext cx="4977358" cy="72384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4" name="สี่เหลี่ยมผืนผ้า: มุมมน 77">
            <a:extLst>
              <a:ext uri="{FF2B5EF4-FFF2-40B4-BE49-F238E27FC236}">
                <a16:creationId xmlns:a16="http://schemas.microsoft.com/office/drawing/2014/main" id="{F29A3547-2755-4829-AF3E-2DB62821169F}"/>
              </a:ext>
            </a:extLst>
          </p:cNvPr>
          <p:cNvSpPr/>
          <p:nvPr/>
        </p:nvSpPr>
        <p:spPr>
          <a:xfrm>
            <a:off x="3558041" y="4353915"/>
            <a:ext cx="2321675" cy="67968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5" name="สี่เหลี่ยมผืนผ้า: มุมมน 78">
            <a:extLst>
              <a:ext uri="{FF2B5EF4-FFF2-40B4-BE49-F238E27FC236}">
                <a16:creationId xmlns:a16="http://schemas.microsoft.com/office/drawing/2014/main" id="{C0DC4B65-48AA-4CC3-803A-85A3A7EC9BAD}"/>
              </a:ext>
            </a:extLst>
          </p:cNvPr>
          <p:cNvSpPr/>
          <p:nvPr/>
        </p:nvSpPr>
        <p:spPr>
          <a:xfrm>
            <a:off x="6156126" y="4353915"/>
            <a:ext cx="2321675" cy="67968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6" name="สี่เหลี่ยมผืนผ้า: มุมมน 79">
            <a:extLst>
              <a:ext uri="{FF2B5EF4-FFF2-40B4-BE49-F238E27FC236}">
                <a16:creationId xmlns:a16="http://schemas.microsoft.com/office/drawing/2014/main" id="{DCA41FC6-D5B1-4331-B6CD-0DEF18985C70}"/>
              </a:ext>
            </a:extLst>
          </p:cNvPr>
          <p:cNvSpPr/>
          <p:nvPr/>
        </p:nvSpPr>
        <p:spPr>
          <a:xfrm>
            <a:off x="8754211" y="4353915"/>
            <a:ext cx="2321675" cy="67968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9" name="สี่เหลี่ยมผืนผ้า: มุมมน 80">
            <a:extLst>
              <a:ext uri="{FF2B5EF4-FFF2-40B4-BE49-F238E27FC236}">
                <a16:creationId xmlns:a16="http://schemas.microsoft.com/office/drawing/2014/main" id="{0A6AE33F-CEB9-40FE-8249-DBED2CBC8FB1}"/>
              </a:ext>
            </a:extLst>
          </p:cNvPr>
          <p:cNvSpPr/>
          <p:nvPr/>
        </p:nvSpPr>
        <p:spPr>
          <a:xfrm>
            <a:off x="959956" y="4353915"/>
            <a:ext cx="2321675" cy="67968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11A1B639-C1C3-4B23-A781-A2F0D60351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8128AFA5-BFD4-4681-927D-6CF37D61A095}"/>
              </a:ext>
            </a:extLst>
          </p:cNvPr>
          <p:cNvSpPr/>
          <p:nvPr/>
        </p:nvSpPr>
        <p:spPr>
          <a:xfrm>
            <a:off x="1747687" y="488704"/>
            <a:ext cx="8862104" cy="1015687"/>
          </a:xfrm>
          <a:prstGeom prst="roundRect">
            <a:avLst>
              <a:gd name="adj" fmla="val 28640"/>
            </a:avLst>
          </a:prstGeom>
          <a:noFill/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03791CDF-0912-44C5-B8C2-FE62A577FE09}"/>
              </a:ext>
            </a:extLst>
          </p:cNvPr>
          <p:cNvSpPr/>
          <p:nvPr/>
        </p:nvSpPr>
        <p:spPr>
          <a:xfrm>
            <a:off x="1631383" y="432584"/>
            <a:ext cx="8920312" cy="1015663"/>
          </a:xfrm>
          <a:prstGeom prst="roundRect">
            <a:avLst>
              <a:gd name="adj" fmla="val 2495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8">
            <a:extLst>
              <a:ext uri="{FF2B5EF4-FFF2-40B4-BE49-F238E27FC236}">
                <a16:creationId xmlns:a16="http://schemas.microsoft.com/office/drawing/2014/main" id="{316CFBD6-7E41-4134-BCD8-5508B03EEFD9}"/>
              </a:ext>
            </a:extLst>
          </p:cNvPr>
          <p:cNvSpPr/>
          <p:nvPr/>
        </p:nvSpPr>
        <p:spPr>
          <a:xfrm>
            <a:off x="2120794" y="480712"/>
            <a:ext cx="942328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การเรียงลำดับจำนวนนับ จะเริ่มจากการเปรียบเทียบจำนวน แล้วนำจำนวนมา</a:t>
            </a:r>
            <a:endParaRPr lang="en-US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เรียงจากซ้ายไปขวา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ตามค่าของแต่ละจำนวน</a:t>
            </a: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E306EAEE-9A0C-469F-B7AC-0411E2D06F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9386" y="221234"/>
            <a:ext cx="627216" cy="627216"/>
          </a:xfrm>
          <a:prstGeom prst="rect">
            <a:avLst/>
          </a:prstGeom>
        </p:spPr>
      </p:pic>
      <p:sp>
        <p:nvSpPr>
          <p:cNvPr id="66" name="สี่เหลี่ยมผืนผ้า: มุมมน 77">
            <a:extLst>
              <a:ext uri="{FF2B5EF4-FFF2-40B4-BE49-F238E27FC236}">
                <a16:creationId xmlns:a16="http://schemas.microsoft.com/office/drawing/2014/main" id="{DE04D3B6-F8CA-4980-B2D3-73980977AD94}"/>
              </a:ext>
            </a:extLst>
          </p:cNvPr>
          <p:cNvSpPr/>
          <p:nvPr/>
        </p:nvSpPr>
        <p:spPr>
          <a:xfrm>
            <a:off x="3562821" y="4283445"/>
            <a:ext cx="2321675" cy="679685"/>
          </a:xfrm>
          <a:prstGeom prst="roundRect">
            <a:avLst>
              <a:gd name="adj" fmla="val 50000"/>
            </a:avLst>
          </a:prstGeom>
          <a:solidFill>
            <a:srgbClr val="8DD9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7" name="สี่เหลี่ยมผืนผ้า: มุมมน 78">
            <a:extLst>
              <a:ext uri="{FF2B5EF4-FFF2-40B4-BE49-F238E27FC236}">
                <a16:creationId xmlns:a16="http://schemas.microsoft.com/office/drawing/2014/main" id="{4660CC3A-0F42-4E2D-B679-473354786F62}"/>
              </a:ext>
            </a:extLst>
          </p:cNvPr>
          <p:cNvSpPr/>
          <p:nvPr/>
        </p:nvSpPr>
        <p:spPr>
          <a:xfrm>
            <a:off x="6160906" y="4283445"/>
            <a:ext cx="2321675" cy="679685"/>
          </a:xfrm>
          <a:prstGeom prst="roundRect">
            <a:avLst>
              <a:gd name="adj" fmla="val 50000"/>
            </a:avLst>
          </a:prstGeom>
          <a:solidFill>
            <a:srgbClr val="8DD9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9" name="สี่เหลี่ยมผืนผ้า: มุมมน 79">
            <a:extLst>
              <a:ext uri="{FF2B5EF4-FFF2-40B4-BE49-F238E27FC236}">
                <a16:creationId xmlns:a16="http://schemas.microsoft.com/office/drawing/2014/main" id="{53FB290F-043F-449E-B9A3-2687358A14D0}"/>
              </a:ext>
            </a:extLst>
          </p:cNvPr>
          <p:cNvSpPr/>
          <p:nvPr/>
        </p:nvSpPr>
        <p:spPr>
          <a:xfrm>
            <a:off x="8758991" y="4283445"/>
            <a:ext cx="2321675" cy="679685"/>
          </a:xfrm>
          <a:prstGeom prst="roundRect">
            <a:avLst>
              <a:gd name="adj" fmla="val 50000"/>
            </a:avLst>
          </a:prstGeom>
          <a:solidFill>
            <a:srgbClr val="8DD9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0" name="สี่เหลี่ยมผืนผ้า: มุมมน 80">
            <a:extLst>
              <a:ext uri="{FF2B5EF4-FFF2-40B4-BE49-F238E27FC236}">
                <a16:creationId xmlns:a16="http://schemas.microsoft.com/office/drawing/2014/main" id="{E1664E58-8101-4F24-B9BA-DF959355B8DD}"/>
              </a:ext>
            </a:extLst>
          </p:cNvPr>
          <p:cNvSpPr/>
          <p:nvPr/>
        </p:nvSpPr>
        <p:spPr>
          <a:xfrm>
            <a:off x="964736" y="4283445"/>
            <a:ext cx="2321675" cy="679685"/>
          </a:xfrm>
          <a:prstGeom prst="roundRect">
            <a:avLst>
              <a:gd name="adj" fmla="val 50000"/>
            </a:avLst>
          </a:prstGeom>
          <a:solidFill>
            <a:srgbClr val="8DD9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1" name="สี่เหลี่ยมผืนผ้า 81">
            <a:extLst>
              <a:ext uri="{FF2B5EF4-FFF2-40B4-BE49-F238E27FC236}">
                <a16:creationId xmlns:a16="http://schemas.microsoft.com/office/drawing/2014/main" id="{3C1D8B3B-2037-43EF-8660-3896B53E2536}"/>
              </a:ext>
            </a:extLst>
          </p:cNvPr>
          <p:cNvSpPr/>
          <p:nvPr/>
        </p:nvSpPr>
        <p:spPr>
          <a:xfrm>
            <a:off x="8891647" y="4293187"/>
            <a:ext cx="20598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450,782</a:t>
            </a:r>
          </a:p>
        </p:txBody>
      </p:sp>
      <p:sp>
        <p:nvSpPr>
          <p:cNvPr id="72" name="สี่เหลี่ยมผืนผ้า 82">
            <a:extLst>
              <a:ext uri="{FF2B5EF4-FFF2-40B4-BE49-F238E27FC236}">
                <a16:creationId xmlns:a16="http://schemas.microsoft.com/office/drawing/2014/main" id="{500054BB-7A60-4E64-AACC-BB44196E924F}"/>
              </a:ext>
            </a:extLst>
          </p:cNvPr>
          <p:cNvSpPr/>
          <p:nvPr/>
        </p:nvSpPr>
        <p:spPr>
          <a:xfrm>
            <a:off x="6312286" y="4313821"/>
            <a:ext cx="20598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974,105</a:t>
            </a:r>
          </a:p>
        </p:txBody>
      </p:sp>
      <p:sp>
        <p:nvSpPr>
          <p:cNvPr id="73" name="สี่เหลี่ยมผืนผ้า 83">
            <a:extLst>
              <a:ext uri="{FF2B5EF4-FFF2-40B4-BE49-F238E27FC236}">
                <a16:creationId xmlns:a16="http://schemas.microsoft.com/office/drawing/2014/main" id="{0371B4BC-7134-4578-BDBA-F78959033BDF}"/>
              </a:ext>
            </a:extLst>
          </p:cNvPr>
          <p:cNvSpPr/>
          <p:nvPr/>
        </p:nvSpPr>
        <p:spPr>
          <a:xfrm>
            <a:off x="3763392" y="4277368"/>
            <a:ext cx="18726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4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1,489,523</a:t>
            </a:r>
          </a:p>
        </p:txBody>
      </p:sp>
      <p:sp>
        <p:nvSpPr>
          <p:cNvPr id="90" name="สี่เหลี่ยมผืนผ้า 84">
            <a:extLst>
              <a:ext uri="{FF2B5EF4-FFF2-40B4-BE49-F238E27FC236}">
                <a16:creationId xmlns:a16="http://schemas.microsoft.com/office/drawing/2014/main" id="{C47C3328-CD6F-4ECA-A972-C657C2C91661}"/>
              </a:ext>
            </a:extLst>
          </p:cNvPr>
          <p:cNvSpPr/>
          <p:nvPr/>
        </p:nvSpPr>
        <p:spPr>
          <a:xfrm>
            <a:off x="1160413" y="4292029"/>
            <a:ext cx="18726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4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4,524,634</a:t>
            </a:r>
          </a:p>
        </p:txBody>
      </p:sp>
      <p:grpSp>
        <p:nvGrpSpPr>
          <p:cNvPr id="91" name="กลุ่ม 57">
            <a:extLst>
              <a:ext uri="{FF2B5EF4-FFF2-40B4-BE49-F238E27FC236}">
                <a16:creationId xmlns:a16="http://schemas.microsoft.com/office/drawing/2014/main" id="{CB51F4C6-9CBB-40C0-858E-87F935CE28FA}"/>
              </a:ext>
            </a:extLst>
          </p:cNvPr>
          <p:cNvGrpSpPr/>
          <p:nvPr/>
        </p:nvGrpSpPr>
        <p:grpSpPr>
          <a:xfrm>
            <a:off x="9069089" y="3356808"/>
            <a:ext cx="1653689" cy="833938"/>
            <a:chOff x="1241402" y="1412879"/>
            <a:chExt cx="2201059" cy="1109973"/>
          </a:xfrm>
        </p:grpSpPr>
        <p:sp>
          <p:nvSpPr>
            <p:cNvPr id="92" name="สี่เหลี่ยมผืนผ้า: มุมมน 58">
              <a:extLst>
                <a:ext uri="{FF2B5EF4-FFF2-40B4-BE49-F238E27FC236}">
                  <a16:creationId xmlns:a16="http://schemas.microsoft.com/office/drawing/2014/main" id="{99F29FCD-BA58-4EE1-8819-0C165A5E154C}"/>
                </a:ext>
              </a:extLst>
            </p:cNvPr>
            <p:cNvSpPr/>
            <p:nvPr/>
          </p:nvSpPr>
          <p:spPr>
            <a:xfrm>
              <a:off x="1241402" y="1474677"/>
              <a:ext cx="2201059" cy="80627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srgbClr val="2C4EE0"/>
                </a:solidFill>
              </a:endParaRPr>
            </a:p>
          </p:txBody>
        </p:sp>
        <p:sp>
          <p:nvSpPr>
            <p:cNvPr id="93" name="สามเหลี่ยมหน้าจั่ว 59">
              <a:extLst>
                <a:ext uri="{FF2B5EF4-FFF2-40B4-BE49-F238E27FC236}">
                  <a16:creationId xmlns:a16="http://schemas.microsoft.com/office/drawing/2014/main" id="{6C14A59E-80A7-456B-9986-2B5A26EBD6A0}"/>
                </a:ext>
              </a:extLst>
            </p:cNvPr>
            <p:cNvSpPr/>
            <p:nvPr/>
          </p:nvSpPr>
          <p:spPr>
            <a:xfrm rot="10800000">
              <a:off x="2209757" y="2264663"/>
              <a:ext cx="232274" cy="258189"/>
            </a:xfrm>
            <a:prstGeom prst="triangle">
              <a:avLst/>
            </a:prstGeom>
            <a:solidFill>
              <a:srgbClr val="0070C0"/>
            </a:solidFill>
            <a:ln w="3810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srgbClr val="31B579"/>
                </a:solidFill>
              </a:endParaRPr>
            </a:p>
          </p:txBody>
        </p:sp>
        <p:sp>
          <p:nvSpPr>
            <p:cNvPr id="94" name="Rectangle 28">
              <a:extLst>
                <a:ext uri="{FF2B5EF4-FFF2-40B4-BE49-F238E27FC236}">
                  <a16:creationId xmlns:a16="http://schemas.microsoft.com/office/drawing/2014/main" id="{2D16868D-0D17-4596-BF54-95F691A1ED36}"/>
                </a:ext>
              </a:extLst>
            </p:cNvPr>
            <p:cNvSpPr/>
            <p:nvPr/>
          </p:nvSpPr>
          <p:spPr>
            <a:xfrm>
              <a:off x="1269204" y="1412879"/>
              <a:ext cx="2145409" cy="909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น้อยที่สุด</a:t>
              </a:r>
            </a:p>
          </p:txBody>
        </p:sp>
      </p:grpSp>
      <p:grpSp>
        <p:nvGrpSpPr>
          <p:cNvPr id="95" name="กลุ่ม 57">
            <a:extLst>
              <a:ext uri="{FF2B5EF4-FFF2-40B4-BE49-F238E27FC236}">
                <a16:creationId xmlns:a16="http://schemas.microsoft.com/office/drawing/2014/main" id="{04677208-DC96-4734-BCE8-BFEEC627277C}"/>
              </a:ext>
            </a:extLst>
          </p:cNvPr>
          <p:cNvGrpSpPr/>
          <p:nvPr/>
        </p:nvGrpSpPr>
        <p:grpSpPr>
          <a:xfrm>
            <a:off x="1220163" y="3363013"/>
            <a:ext cx="1725844" cy="837636"/>
            <a:chOff x="1065289" y="1424245"/>
            <a:chExt cx="2297097" cy="1114897"/>
          </a:xfrm>
        </p:grpSpPr>
        <p:sp>
          <p:nvSpPr>
            <p:cNvPr id="96" name="สี่เหลี่ยมผืนผ้า: มุมมน 58">
              <a:extLst>
                <a:ext uri="{FF2B5EF4-FFF2-40B4-BE49-F238E27FC236}">
                  <a16:creationId xmlns:a16="http://schemas.microsoft.com/office/drawing/2014/main" id="{05B5D350-383E-4809-9260-F570F476D26E}"/>
                </a:ext>
              </a:extLst>
            </p:cNvPr>
            <p:cNvSpPr/>
            <p:nvPr/>
          </p:nvSpPr>
          <p:spPr>
            <a:xfrm>
              <a:off x="1065289" y="1495123"/>
              <a:ext cx="2297097" cy="785829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srgbClr val="2C4EE0"/>
                </a:solidFill>
              </a:endParaRPr>
            </a:p>
          </p:txBody>
        </p:sp>
        <p:sp>
          <p:nvSpPr>
            <p:cNvPr id="99" name="สามเหลี่ยมหน้าจั่ว 59">
              <a:extLst>
                <a:ext uri="{FF2B5EF4-FFF2-40B4-BE49-F238E27FC236}">
                  <a16:creationId xmlns:a16="http://schemas.microsoft.com/office/drawing/2014/main" id="{3C6389BA-7DD4-4553-BE5F-9477ADD621F1}"/>
                </a:ext>
              </a:extLst>
            </p:cNvPr>
            <p:cNvSpPr/>
            <p:nvPr/>
          </p:nvSpPr>
          <p:spPr>
            <a:xfrm rot="10800000">
              <a:off x="2097700" y="2280952"/>
              <a:ext cx="232274" cy="258190"/>
            </a:xfrm>
            <a:prstGeom prst="triangle">
              <a:avLst/>
            </a:prstGeom>
            <a:solidFill>
              <a:srgbClr val="FF6600"/>
            </a:solidFill>
            <a:ln w="3810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srgbClr val="31B579"/>
                </a:solidFill>
              </a:endParaRPr>
            </a:p>
          </p:txBody>
        </p:sp>
        <p:sp>
          <p:nvSpPr>
            <p:cNvPr id="100" name="Rectangle 28">
              <a:extLst>
                <a:ext uri="{FF2B5EF4-FFF2-40B4-BE49-F238E27FC236}">
                  <a16:creationId xmlns:a16="http://schemas.microsoft.com/office/drawing/2014/main" id="{701A7524-DF94-4F41-83AC-C7A2B407466A}"/>
                </a:ext>
              </a:extLst>
            </p:cNvPr>
            <p:cNvSpPr/>
            <p:nvPr/>
          </p:nvSpPr>
          <p:spPr>
            <a:xfrm>
              <a:off x="1134197" y="1424245"/>
              <a:ext cx="2145408" cy="909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มากที่สุด</a:t>
              </a: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0938BC32-AA2E-4AFF-819A-DC5D736252C0}"/>
              </a:ext>
            </a:extLst>
          </p:cNvPr>
          <p:cNvGrpSpPr/>
          <p:nvPr/>
        </p:nvGrpSpPr>
        <p:grpSpPr>
          <a:xfrm>
            <a:off x="3209481" y="1972161"/>
            <a:ext cx="5664594" cy="678592"/>
            <a:chOff x="3245577" y="1793489"/>
            <a:chExt cx="5664594" cy="678592"/>
          </a:xfrm>
        </p:grpSpPr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04C28521-3FA1-474C-BCED-7AABACD3FA34}"/>
                </a:ext>
              </a:extLst>
            </p:cNvPr>
            <p:cNvSpPr/>
            <p:nvPr/>
          </p:nvSpPr>
          <p:spPr>
            <a:xfrm>
              <a:off x="3633537" y="1793489"/>
              <a:ext cx="4864611" cy="678592"/>
            </a:xfrm>
            <a:prstGeom prst="roundRect">
              <a:avLst>
                <a:gd name="adj" fmla="val 50000"/>
              </a:avLst>
            </a:prstGeom>
            <a:solidFill>
              <a:srgbClr val="138B6E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3" name="สี่เหลี่ยมผืนผ้า 82">
              <a:extLst>
                <a:ext uri="{FF2B5EF4-FFF2-40B4-BE49-F238E27FC236}">
                  <a16:creationId xmlns:a16="http://schemas.microsoft.com/office/drawing/2014/main" id="{9968510D-6A69-46AA-BBBD-D564CB4A023C}"/>
                </a:ext>
              </a:extLst>
            </p:cNvPr>
            <p:cNvSpPr/>
            <p:nvPr/>
          </p:nvSpPr>
          <p:spPr>
            <a:xfrm>
              <a:off x="3245577" y="1905662"/>
              <a:ext cx="5664594" cy="46166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rPr>
                <a:t>การเรียงลำดับจาก</a:t>
              </a:r>
              <a:r>
                <a:rPr lang="th-TH" sz="2400" b="1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Mali" panose="00000500000000000000" pitchFamily="2" charset="-34"/>
                  <a:cs typeface="Mali" panose="00000500000000000000" pitchFamily="2" charset="-34"/>
                </a:rPr>
                <a:t>มากไปน้อย</a:t>
              </a:r>
            </a:p>
          </p:txBody>
        </p:sp>
      </p:grpSp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B72A6BA-7FBA-4638-B85B-7AC3A9928C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408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115F8D7C-8411-4864-9934-C532E2DCC9CD}"/>
              </a:ext>
            </a:extLst>
          </p:cNvPr>
          <p:cNvSpPr/>
          <p:nvPr/>
        </p:nvSpPr>
        <p:spPr>
          <a:xfrm>
            <a:off x="5047079" y="4190487"/>
            <a:ext cx="2097842" cy="5691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2A2372C-A098-4773-B860-07A4CD93A64B}"/>
              </a:ext>
            </a:extLst>
          </p:cNvPr>
          <p:cNvGrpSpPr/>
          <p:nvPr/>
        </p:nvGrpSpPr>
        <p:grpSpPr>
          <a:xfrm>
            <a:off x="6404533" y="1240810"/>
            <a:ext cx="1326556" cy="1346324"/>
            <a:chOff x="6404533" y="1240810"/>
            <a:chExt cx="1326556" cy="1346324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C7DF5B3-9916-43C2-A973-FCE1D83F203C}"/>
                </a:ext>
              </a:extLst>
            </p:cNvPr>
            <p:cNvSpPr/>
            <p:nvPr/>
          </p:nvSpPr>
          <p:spPr>
            <a:xfrm>
              <a:off x="6404533" y="1240810"/>
              <a:ext cx="1326556" cy="494990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40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เท่ากับ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FA51163-2E1C-418C-A958-29C700A898B1}"/>
                </a:ext>
              </a:extLst>
            </p:cNvPr>
            <p:cNvSpPr/>
            <p:nvPr/>
          </p:nvSpPr>
          <p:spPr>
            <a:xfrm>
              <a:off x="6573863" y="1789841"/>
              <a:ext cx="1020684" cy="797293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3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=</a:t>
              </a:r>
              <a:endParaRPr lang="th-TH" sz="173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A6CE996-707F-4426-AE02-2FB8AC60E2D0}"/>
              </a:ext>
            </a:extLst>
          </p:cNvPr>
          <p:cNvGrpSpPr/>
          <p:nvPr/>
        </p:nvGrpSpPr>
        <p:grpSpPr>
          <a:xfrm>
            <a:off x="2607733" y="3323922"/>
            <a:ext cx="1432762" cy="585426"/>
            <a:chOff x="639083" y="3344243"/>
            <a:chExt cx="1432762" cy="585426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C861A6AB-D203-47C5-9BB3-57DC960AD7F6}"/>
                </a:ext>
              </a:extLst>
            </p:cNvPr>
            <p:cNvSpPr/>
            <p:nvPr/>
          </p:nvSpPr>
          <p:spPr>
            <a:xfrm>
              <a:off x="639083" y="3344243"/>
              <a:ext cx="1432762" cy="574014"/>
            </a:xfrm>
            <a:prstGeom prst="roundRect">
              <a:avLst>
                <a:gd name="adj" fmla="val 50000"/>
              </a:avLst>
            </a:prstGeom>
            <a:solidFill>
              <a:srgbClr val="29AB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A63D076-7B70-4C50-B6F9-B46CBB88C99B}"/>
                </a:ext>
              </a:extLst>
            </p:cNvPr>
            <p:cNvSpPr/>
            <p:nvPr/>
          </p:nvSpPr>
          <p:spPr>
            <a:xfrm>
              <a:off x="699096" y="3440412"/>
              <a:ext cx="1312736" cy="489257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 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หมื่น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9B7588AE-D71D-4C6B-A749-71458A5F7416}"/>
              </a:ext>
            </a:extLst>
          </p:cNvPr>
          <p:cNvGrpSpPr/>
          <p:nvPr/>
        </p:nvGrpSpPr>
        <p:grpSpPr>
          <a:xfrm>
            <a:off x="798300" y="819087"/>
            <a:ext cx="5040734" cy="2239806"/>
            <a:chOff x="798300" y="819087"/>
            <a:chExt cx="5040734" cy="2239806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B5B02ABC-8F8C-49C9-A331-1B2CA7526F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8300" y="2487123"/>
              <a:ext cx="1238837" cy="571770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22A4E831-C31D-4DC0-964B-DAC1C5E334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65599" y="2487123"/>
              <a:ext cx="1238837" cy="571770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F9AE9204-BEAE-478B-9094-CA8EC70574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32898" y="2487123"/>
              <a:ext cx="1238837" cy="57177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6047411-4593-4D22-AB1F-DC2B794E1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00197" y="2487123"/>
              <a:ext cx="1238837" cy="571770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D7687431-EB9D-4B7E-87FC-85E99D991F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31950" y="1931111"/>
              <a:ext cx="1238837" cy="571770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30DB10F-797C-4458-9812-D0390D7346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9249" y="1931111"/>
              <a:ext cx="1238837" cy="57177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35F11A8F-2137-46F5-BBA2-0A55349BF3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66548" y="1931111"/>
              <a:ext cx="1238837" cy="57177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4103785A-5F3F-4876-A1C3-473D26C47C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65599" y="1375099"/>
              <a:ext cx="1238837" cy="57177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AAA5CAB9-84B6-4FD9-AE97-AAC30E56B9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32898" y="1375099"/>
              <a:ext cx="1238837" cy="571770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696B1729-6072-45FB-BDBF-EE4BE04A18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9249" y="819087"/>
              <a:ext cx="1238837" cy="571770"/>
            </a:xfrm>
            <a:prstGeom prst="rect">
              <a:avLst/>
            </a:prstGeom>
          </p:spPr>
        </p:pic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E7D99860-3977-46E5-89F5-082B84206B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0122" y="319006"/>
            <a:ext cx="2292066" cy="2658076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1620487D-F453-479F-AB56-11C23ABD2795}"/>
              </a:ext>
            </a:extLst>
          </p:cNvPr>
          <p:cNvGrpSpPr/>
          <p:nvPr/>
        </p:nvGrpSpPr>
        <p:grpSpPr>
          <a:xfrm>
            <a:off x="0" y="4233333"/>
            <a:ext cx="12191999" cy="2624667"/>
            <a:chOff x="0" y="4233333"/>
            <a:chExt cx="12191999" cy="2624667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AF06FFD8-F40E-43A3-959B-591AAA6DB1F0}"/>
                </a:ext>
              </a:extLst>
            </p:cNvPr>
            <p:cNvSpPr/>
            <p:nvPr/>
          </p:nvSpPr>
          <p:spPr>
            <a:xfrm>
              <a:off x="0" y="4434254"/>
              <a:ext cx="12191999" cy="2423746"/>
            </a:xfrm>
            <a:prstGeom prst="roundRect">
              <a:avLst>
                <a:gd name="adj" fmla="val 0"/>
              </a:avLst>
            </a:prstGeom>
            <a:solidFill>
              <a:srgbClr val="EB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EAE29360-B288-477B-97E4-D190FEC2E2A8}"/>
                </a:ext>
              </a:extLst>
            </p:cNvPr>
            <p:cNvSpPr/>
            <p:nvPr/>
          </p:nvSpPr>
          <p:spPr>
            <a:xfrm>
              <a:off x="5091675" y="4233333"/>
              <a:ext cx="2008650" cy="483468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A51B05F2-4703-49D4-83DF-3E304E952DBD}"/>
                </a:ext>
              </a:extLst>
            </p:cNvPr>
            <p:cNvSpPr/>
            <p:nvPr/>
          </p:nvSpPr>
          <p:spPr>
            <a:xfrm>
              <a:off x="4994561" y="4334360"/>
              <a:ext cx="220287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เขียนแทนด้วย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B4AD5D6-63E6-418D-B666-FA01D112BAEB}"/>
              </a:ext>
            </a:extLst>
          </p:cNvPr>
          <p:cNvGrpSpPr/>
          <p:nvPr/>
        </p:nvGrpSpPr>
        <p:grpSpPr>
          <a:xfrm>
            <a:off x="8914032" y="3323922"/>
            <a:ext cx="1432762" cy="574014"/>
            <a:chOff x="579070" y="3344243"/>
            <a:chExt cx="1432762" cy="574014"/>
          </a:xfrm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8ED72AA6-760D-4725-BF13-FC45712C85B1}"/>
                </a:ext>
              </a:extLst>
            </p:cNvPr>
            <p:cNvSpPr/>
            <p:nvPr/>
          </p:nvSpPr>
          <p:spPr>
            <a:xfrm>
              <a:off x="579070" y="3344243"/>
              <a:ext cx="1432762" cy="574014"/>
            </a:xfrm>
            <a:prstGeom prst="roundRect">
              <a:avLst>
                <a:gd name="adj" fmla="val 50000"/>
              </a:avLst>
            </a:prstGeom>
            <a:solidFill>
              <a:srgbClr val="955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4570739B-827A-4710-97D6-0DF0A9143D86}"/>
                </a:ext>
              </a:extLst>
            </p:cNvPr>
            <p:cNvSpPr/>
            <p:nvPr/>
          </p:nvSpPr>
          <p:spPr>
            <a:xfrm>
              <a:off x="639083" y="3423478"/>
              <a:ext cx="1312736" cy="489257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แสน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BE761E5-67F3-4814-B2D9-A9A81B801257}"/>
              </a:ext>
            </a:extLst>
          </p:cNvPr>
          <p:cNvGrpSpPr/>
          <p:nvPr/>
        </p:nvGrpSpPr>
        <p:grpSpPr>
          <a:xfrm>
            <a:off x="1309889" y="5082544"/>
            <a:ext cx="2559239" cy="1481373"/>
            <a:chOff x="1309889" y="5082544"/>
            <a:chExt cx="2559239" cy="1481373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98A8DB23-8E8E-47FF-95FD-A0B1EB488DD3}"/>
                </a:ext>
              </a:extLst>
            </p:cNvPr>
            <p:cNvSpPr/>
            <p:nvPr/>
          </p:nvSpPr>
          <p:spPr>
            <a:xfrm>
              <a:off x="1347892" y="5082544"/>
              <a:ext cx="2483232" cy="1481373"/>
            </a:xfrm>
            <a:prstGeom prst="roundRect">
              <a:avLst>
                <a:gd name="adj" fmla="val 1173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B830DBD-CCB5-403B-9ECE-419A438F11C3}"/>
                </a:ext>
              </a:extLst>
            </p:cNvPr>
            <p:cNvSpPr/>
            <p:nvPr/>
          </p:nvSpPr>
          <p:spPr>
            <a:xfrm>
              <a:off x="1507962" y="6061014"/>
              <a:ext cx="2086156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rgbClr val="955BA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4000" b="1" dirty="0">
                  <a:solidFill>
                    <a:srgbClr val="955BA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00,000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826BD4E7-5C59-4E78-B558-9211C08D7ECD}"/>
                </a:ext>
              </a:extLst>
            </p:cNvPr>
            <p:cNvSpPr/>
            <p:nvPr/>
          </p:nvSpPr>
          <p:spPr>
            <a:xfrm>
              <a:off x="1507962" y="5251683"/>
              <a:ext cx="2163092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8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ตัวเลขฮินดูอารบ</a:t>
              </a:r>
              <a:r>
                <a:rPr lang="th-TH" sz="2800" b="1" dirty="0" err="1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ิก</a:t>
              </a:r>
              <a:endParaRPr lang="th-TH" sz="2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B8BE435-F590-4463-9F8A-0DF4B102A1DC}"/>
                </a:ext>
              </a:extLst>
            </p:cNvPr>
            <p:cNvCxnSpPr>
              <a:cxnSpLocks/>
            </p:cNvCxnSpPr>
            <p:nvPr/>
          </p:nvCxnSpPr>
          <p:spPr>
            <a:xfrm>
              <a:off x="1309889" y="5777174"/>
              <a:ext cx="2559239" cy="0"/>
            </a:xfrm>
            <a:prstGeom prst="line">
              <a:avLst/>
            </a:prstGeom>
            <a:ln w="47625">
              <a:solidFill>
                <a:srgbClr val="EBF6F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C33D495-C69E-436E-8CBF-3787AB7E2EA0}"/>
                </a:ext>
              </a:extLst>
            </p:cNvPr>
            <p:cNvSpPr/>
            <p:nvPr/>
          </p:nvSpPr>
          <p:spPr>
            <a:xfrm>
              <a:off x="1775966" y="5711377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14546E40-8920-4BC6-9C99-9FAC51075590}"/>
                </a:ext>
              </a:extLst>
            </p:cNvPr>
            <p:cNvSpPr/>
            <p:nvPr/>
          </p:nvSpPr>
          <p:spPr>
            <a:xfrm>
              <a:off x="3376166" y="5711377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C51ED51-FAC1-4AAA-B6BB-CE71AC789DB4}"/>
              </a:ext>
            </a:extLst>
          </p:cNvPr>
          <p:cNvGrpSpPr/>
          <p:nvPr/>
        </p:nvGrpSpPr>
        <p:grpSpPr>
          <a:xfrm>
            <a:off x="4876417" y="5082544"/>
            <a:ext cx="2559239" cy="1481373"/>
            <a:chOff x="4876417" y="5082544"/>
            <a:chExt cx="2559239" cy="1481373"/>
          </a:xfrm>
        </p:grpSpPr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B2F2B040-9D42-4796-B52F-9D86F7E349FD}"/>
                </a:ext>
              </a:extLst>
            </p:cNvPr>
            <p:cNvSpPr/>
            <p:nvPr/>
          </p:nvSpPr>
          <p:spPr>
            <a:xfrm>
              <a:off x="4914420" y="5082544"/>
              <a:ext cx="2483232" cy="1481373"/>
            </a:xfrm>
            <a:prstGeom prst="roundRect">
              <a:avLst>
                <a:gd name="adj" fmla="val 1173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AED4ECB-206E-4799-B483-2089C7D2667F}"/>
                </a:ext>
              </a:extLst>
            </p:cNvPr>
            <p:cNvSpPr/>
            <p:nvPr/>
          </p:nvSpPr>
          <p:spPr>
            <a:xfrm>
              <a:off x="5112958" y="6003768"/>
              <a:ext cx="2086156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4400" b="1" dirty="0">
                  <a:solidFill>
                    <a:srgbClr val="955BA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๑๐๐,๐๐๐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D48C7268-610A-4774-B329-756568A9FB1D}"/>
                </a:ext>
              </a:extLst>
            </p:cNvPr>
            <p:cNvSpPr/>
            <p:nvPr/>
          </p:nvSpPr>
          <p:spPr>
            <a:xfrm>
              <a:off x="5112958" y="5251683"/>
              <a:ext cx="2086156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8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ตัวเลขไทย</a:t>
              </a:r>
            </a:p>
          </p:txBody>
        </p: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F2B67C94-55EE-45CF-9B17-57CEE741BA73}"/>
                </a:ext>
              </a:extLst>
            </p:cNvPr>
            <p:cNvCxnSpPr>
              <a:cxnSpLocks/>
            </p:cNvCxnSpPr>
            <p:nvPr/>
          </p:nvCxnSpPr>
          <p:spPr>
            <a:xfrm>
              <a:off x="4876417" y="5777174"/>
              <a:ext cx="2559239" cy="0"/>
            </a:xfrm>
            <a:prstGeom prst="line">
              <a:avLst/>
            </a:prstGeom>
            <a:ln w="47625">
              <a:solidFill>
                <a:srgbClr val="EBF6F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6D6959D4-37DA-4EA9-9FDF-B68B2058A0EA}"/>
                </a:ext>
              </a:extLst>
            </p:cNvPr>
            <p:cNvSpPr/>
            <p:nvPr/>
          </p:nvSpPr>
          <p:spPr>
            <a:xfrm>
              <a:off x="5342494" y="5711377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: Rounded Corners 105">
              <a:extLst>
                <a:ext uri="{FF2B5EF4-FFF2-40B4-BE49-F238E27FC236}">
                  <a16:creationId xmlns:a16="http://schemas.microsoft.com/office/drawing/2014/main" id="{907F1654-0ADB-471C-BB08-C6B6ABE41267}"/>
                </a:ext>
              </a:extLst>
            </p:cNvPr>
            <p:cNvSpPr/>
            <p:nvPr/>
          </p:nvSpPr>
          <p:spPr>
            <a:xfrm>
              <a:off x="6942694" y="5711377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1D50E4F-4497-4302-9686-2DB54609B462}"/>
              </a:ext>
            </a:extLst>
          </p:cNvPr>
          <p:cNvGrpSpPr/>
          <p:nvPr/>
        </p:nvGrpSpPr>
        <p:grpSpPr>
          <a:xfrm>
            <a:off x="8384111" y="5082544"/>
            <a:ext cx="2559239" cy="1481373"/>
            <a:chOff x="8384111" y="5082544"/>
            <a:chExt cx="2559239" cy="1481373"/>
          </a:xfrm>
        </p:grpSpPr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B04B05AC-2434-4551-8D08-992247F9722E}"/>
                </a:ext>
              </a:extLst>
            </p:cNvPr>
            <p:cNvSpPr/>
            <p:nvPr/>
          </p:nvSpPr>
          <p:spPr>
            <a:xfrm>
              <a:off x="8422114" y="5082544"/>
              <a:ext cx="2483232" cy="1481373"/>
            </a:xfrm>
            <a:prstGeom prst="roundRect">
              <a:avLst>
                <a:gd name="adj" fmla="val 1173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F8D511E-5263-4620-9DD5-08D2910D21ED}"/>
                </a:ext>
              </a:extLst>
            </p:cNvPr>
            <p:cNvSpPr/>
            <p:nvPr/>
          </p:nvSpPr>
          <p:spPr>
            <a:xfrm>
              <a:off x="8620652" y="6040825"/>
              <a:ext cx="2086156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4000" b="1" dirty="0">
                  <a:solidFill>
                    <a:srgbClr val="955BA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หนึ่งแสน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EEDCBCB3-6C45-4EFE-92D8-65ADF5C4D336}"/>
                </a:ext>
              </a:extLst>
            </p:cNvPr>
            <p:cNvSpPr/>
            <p:nvPr/>
          </p:nvSpPr>
          <p:spPr>
            <a:xfrm>
              <a:off x="8620652" y="5251683"/>
              <a:ext cx="2086156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8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ตัวหนังสือ</a:t>
              </a:r>
            </a:p>
          </p:txBody>
        </p: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F887904-4655-4922-9D6A-3902A6A3986E}"/>
                </a:ext>
              </a:extLst>
            </p:cNvPr>
            <p:cNvCxnSpPr>
              <a:cxnSpLocks/>
            </p:cNvCxnSpPr>
            <p:nvPr/>
          </p:nvCxnSpPr>
          <p:spPr>
            <a:xfrm>
              <a:off x="8384111" y="5777174"/>
              <a:ext cx="2559239" cy="0"/>
            </a:xfrm>
            <a:prstGeom prst="line">
              <a:avLst/>
            </a:prstGeom>
            <a:ln w="47625">
              <a:solidFill>
                <a:srgbClr val="EBF6F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DB1B63C5-50C8-4920-98B0-D617D037D002}"/>
                </a:ext>
              </a:extLst>
            </p:cNvPr>
            <p:cNvSpPr/>
            <p:nvPr/>
          </p:nvSpPr>
          <p:spPr>
            <a:xfrm>
              <a:off x="8850188" y="5711377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Rectangle: Rounded Corners 108">
              <a:extLst>
                <a:ext uri="{FF2B5EF4-FFF2-40B4-BE49-F238E27FC236}">
                  <a16:creationId xmlns:a16="http://schemas.microsoft.com/office/drawing/2014/main" id="{1B0DC9C1-9F1C-42FF-A071-2457042EF2E9}"/>
                </a:ext>
              </a:extLst>
            </p:cNvPr>
            <p:cNvSpPr/>
            <p:nvPr/>
          </p:nvSpPr>
          <p:spPr>
            <a:xfrm>
              <a:off x="10450388" y="5711377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AB4B9771-9838-463B-BBE2-AA78FE52498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2" name="Picture 5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B5CCB1C-CFBA-4B1E-9322-C5C3EAF0EC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3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รูปภาพ 18">
            <a:extLst>
              <a:ext uri="{FF2B5EF4-FFF2-40B4-BE49-F238E27FC236}">
                <a16:creationId xmlns:a16="http://schemas.microsoft.com/office/drawing/2014/main" id="{2A6B87D5-10A5-4E4D-8DBB-E7B1E8121E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3374" y="3452949"/>
            <a:ext cx="2009427" cy="854688"/>
          </a:xfrm>
          <a:prstGeom prst="rect">
            <a:avLst/>
          </a:prstGeom>
        </p:spPr>
      </p:pic>
      <p:sp>
        <p:nvSpPr>
          <p:cNvPr id="64" name="สี่เหลี่ยมผืนผ้า 63">
            <a:extLst>
              <a:ext uri="{FF2B5EF4-FFF2-40B4-BE49-F238E27FC236}">
                <a16:creationId xmlns:a16="http://schemas.microsoft.com/office/drawing/2014/main" id="{0DD7C8DB-464A-475F-B495-1D81A6454B56}"/>
              </a:ext>
            </a:extLst>
          </p:cNvPr>
          <p:cNvSpPr/>
          <p:nvPr/>
        </p:nvSpPr>
        <p:spPr>
          <a:xfrm>
            <a:off x="4045245" y="2725989"/>
            <a:ext cx="14366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965,000</a:t>
            </a:r>
          </a:p>
        </p:txBody>
      </p:sp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id="{B19E6EDA-156A-4059-9B56-9279B25089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7427" y="3690408"/>
            <a:ext cx="1967426" cy="642823"/>
          </a:xfrm>
          <a:prstGeom prst="rect">
            <a:avLst/>
          </a:prstGeom>
        </p:spPr>
      </p:pic>
      <p:sp>
        <p:nvSpPr>
          <p:cNvPr id="76" name="สี่เหลี่ยมผืนผ้า 75">
            <a:extLst>
              <a:ext uri="{FF2B5EF4-FFF2-40B4-BE49-F238E27FC236}">
                <a16:creationId xmlns:a16="http://schemas.microsoft.com/office/drawing/2014/main" id="{CEE3923B-4435-4940-BCE9-B642681457B1}"/>
              </a:ext>
            </a:extLst>
          </p:cNvPr>
          <p:cNvSpPr/>
          <p:nvPr/>
        </p:nvSpPr>
        <p:spPr>
          <a:xfrm>
            <a:off x="9429541" y="2725989"/>
            <a:ext cx="14366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849,000</a:t>
            </a:r>
          </a:p>
        </p:txBody>
      </p:sp>
      <p:grpSp>
        <p:nvGrpSpPr>
          <p:cNvPr id="18" name="กลุ่ม 17">
            <a:extLst>
              <a:ext uri="{FF2B5EF4-FFF2-40B4-BE49-F238E27FC236}">
                <a16:creationId xmlns:a16="http://schemas.microsoft.com/office/drawing/2014/main" id="{1D20F4CB-115B-49B1-9648-F72B07CE438F}"/>
              </a:ext>
            </a:extLst>
          </p:cNvPr>
          <p:cNvGrpSpPr/>
          <p:nvPr/>
        </p:nvGrpSpPr>
        <p:grpSpPr>
          <a:xfrm>
            <a:off x="1097943" y="2725989"/>
            <a:ext cx="2133002" cy="1592925"/>
            <a:chOff x="1097943" y="2725989"/>
            <a:chExt cx="2133002" cy="1592925"/>
          </a:xfrm>
        </p:grpSpPr>
        <p:pic>
          <p:nvPicPr>
            <p:cNvPr id="21" name="รูปภาพ 20">
              <a:extLst>
                <a:ext uri="{FF2B5EF4-FFF2-40B4-BE49-F238E27FC236}">
                  <a16:creationId xmlns:a16="http://schemas.microsoft.com/office/drawing/2014/main" id="{E74E9F5B-E3DE-4FA0-879C-C07E17CAFE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7943" y="3539734"/>
              <a:ext cx="2133002" cy="779180"/>
            </a:xfrm>
            <a:prstGeom prst="rect">
              <a:avLst/>
            </a:prstGeom>
          </p:spPr>
        </p:pic>
        <p:sp>
          <p:nvSpPr>
            <p:cNvPr id="36" name="สี่เหลี่ยมผืนผ้า 35">
              <a:extLst>
                <a:ext uri="{FF2B5EF4-FFF2-40B4-BE49-F238E27FC236}">
                  <a16:creationId xmlns:a16="http://schemas.microsoft.com/office/drawing/2014/main" id="{049D9A0D-5187-45B0-B865-0F2AAFC7DB4A}"/>
                </a:ext>
              </a:extLst>
            </p:cNvPr>
            <p:cNvSpPr/>
            <p:nvPr/>
          </p:nvSpPr>
          <p:spPr>
            <a:xfrm>
              <a:off x="1186427" y="2725989"/>
              <a:ext cx="171874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1,290,000</a:t>
              </a:r>
            </a:p>
          </p:txBody>
        </p:sp>
      </p:grpSp>
      <p:grpSp>
        <p:nvGrpSpPr>
          <p:cNvPr id="15" name="กลุ่ม 14">
            <a:extLst>
              <a:ext uri="{FF2B5EF4-FFF2-40B4-BE49-F238E27FC236}">
                <a16:creationId xmlns:a16="http://schemas.microsoft.com/office/drawing/2014/main" id="{94B1E8FA-81F4-4059-9263-179404ACC3D2}"/>
              </a:ext>
            </a:extLst>
          </p:cNvPr>
          <p:cNvGrpSpPr/>
          <p:nvPr/>
        </p:nvGrpSpPr>
        <p:grpSpPr>
          <a:xfrm>
            <a:off x="6506744" y="2725989"/>
            <a:ext cx="2048592" cy="1608946"/>
            <a:chOff x="6506744" y="2725989"/>
            <a:chExt cx="2048592" cy="1608946"/>
          </a:xfrm>
        </p:grpSpPr>
        <p:pic>
          <p:nvPicPr>
            <p:cNvPr id="23" name="รูปภาพ 22">
              <a:extLst>
                <a:ext uri="{FF2B5EF4-FFF2-40B4-BE49-F238E27FC236}">
                  <a16:creationId xmlns:a16="http://schemas.microsoft.com/office/drawing/2014/main" id="{5B090AB5-33BF-4484-870C-665E7DDD3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06744" y="3708346"/>
              <a:ext cx="2048592" cy="626589"/>
            </a:xfrm>
            <a:prstGeom prst="rect">
              <a:avLst/>
            </a:prstGeom>
          </p:spPr>
        </p:pic>
        <p:sp>
          <p:nvSpPr>
            <p:cNvPr id="70" name="สี่เหลี่ยมผืนผ้า 69">
              <a:extLst>
                <a:ext uri="{FF2B5EF4-FFF2-40B4-BE49-F238E27FC236}">
                  <a16:creationId xmlns:a16="http://schemas.microsoft.com/office/drawing/2014/main" id="{24E02506-0951-484A-9FAA-422ED85456B4}"/>
                </a:ext>
              </a:extLst>
            </p:cNvPr>
            <p:cNvSpPr/>
            <p:nvPr/>
          </p:nvSpPr>
          <p:spPr>
            <a:xfrm>
              <a:off x="6601726" y="2725989"/>
              <a:ext cx="171874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1,790,000</a:t>
              </a:r>
            </a:p>
          </p:txBody>
        </p:sp>
      </p:grpSp>
      <p:grpSp>
        <p:nvGrpSpPr>
          <p:cNvPr id="13" name="กลุ่ม 12">
            <a:extLst>
              <a:ext uri="{FF2B5EF4-FFF2-40B4-BE49-F238E27FC236}">
                <a16:creationId xmlns:a16="http://schemas.microsoft.com/office/drawing/2014/main" id="{4BB78F2B-FEC6-46DE-A56B-0EA562649564}"/>
              </a:ext>
            </a:extLst>
          </p:cNvPr>
          <p:cNvGrpSpPr/>
          <p:nvPr/>
        </p:nvGrpSpPr>
        <p:grpSpPr>
          <a:xfrm>
            <a:off x="755715" y="4591498"/>
            <a:ext cx="2568095" cy="1808758"/>
            <a:chOff x="755715" y="4591498"/>
            <a:chExt cx="2568095" cy="1808758"/>
          </a:xfrm>
        </p:grpSpPr>
        <p:sp>
          <p:nvSpPr>
            <p:cNvPr id="154" name="สี่เหลี่ยมผืนผ้า: มุมมน 153">
              <a:extLst>
                <a:ext uri="{FF2B5EF4-FFF2-40B4-BE49-F238E27FC236}">
                  <a16:creationId xmlns:a16="http://schemas.microsoft.com/office/drawing/2014/main" id="{1B4AD719-1E29-4187-A400-EC83D894FAE0}"/>
                </a:ext>
              </a:extLst>
            </p:cNvPr>
            <p:cNvSpPr/>
            <p:nvPr/>
          </p:nvSpPr>
          <p:spPr>
            <a:xfrm>
              <a:off x="755715" y="4591498"/>
              <a:ext cx="2568095" cy="1808758"/>
            </a:xfrm>
            <a:prstGeom prst="roundRect">
              <a:avLst>
                <a:gd name="adj" fmla="val 9425"/>
              </a:avLst>
            </a:prstGeom>
            <a:noFill/>
            <a:ln w="19050" cap="rnd">
              <a:solidFill>
                <a:schemeClr val="accent5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03" name="สี่เหลี่ยมผืนผ้า: มุมมน 102">
              <a:extLst>
                <a:ext uri="{FF2B5EF4-FFF2-40B4-BE49-F238E27FC236}">
                  <a16:creationId xmlns:a16="http://schemas.microsoft.com/office/drawing/2014/main" id="{CEFD48F8-612E-436C-9125-AAA1C1A7D83E}"/>
                </a:ext>
              </a:extLst>
            </p:cNvPr>
            <p:cNvSpPr/>
            <p:nvPr/>
          </p:nvSpPr>
          <p:spPr>
            <a:xfrm>
              <a:off x="804568" y="4638675"/>
              <a:ext cx="2470388" cy="1705520"/>
            </a:xfrm>
            <a:prstGeom prst="roundRect">
              <a:avLst>
                <a:gd name="adj" fmla="val 7264"/>
              </a:avLst>
            </a:prstGeom>
            <a:solidFill>
              <a:srgbClr val="EBF6FF"/>
            </a:solidFill>
            <a:ln w="38100" cap="rnd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grpSp>
        <p:nvGrpSpPr>
          <p:cNvPr id="133" name="กลุ่ม 132">
            <a:extLst>
              <a:ext uri="{FF2B5EF4-FFF2-40B4-BE49-F238E27FC236}">
                <a16:creationId xmlns:a16="http://schemas.microsoft.com/office/drawing/2014/main" id="{9E643723-54F6-4A7C-AC84-2750799E2FB8}"/>
              </a:ext>
            </a:extLst>
          </p:cNvPr>
          <p:cNvGrpSpPr/>
          <p:nvPr/>
        </p:nvGrpSpPr>
        <p:grpSpPr>
          <a:xfrm>
            <a:off x="3462459" y="4591498"/>
            <a:ext cx="2568095" cy="1808758"/>
            <a:chOff x="755715" y="4591498"/>
            <a:chExt cx="2568095" cy="1808758"/>
          </a:xfrm>
        </p:grpSpPr>
        <p:sp>
          <p:nvSpPr>
            <p:cNvPr id="134" name="สี่เหลี่ยมผืนผ้า: มุมมน 133">
              <a:extLst>
                <a:ext uri="{FF2B5EF4-FFF2-40B4-BE49-F238E27FC236}">
                  <a16:creationId xmlns:a16="http://schemas.microsoft.com/office/drawing/2014/main" id="{DB72A9E5-7E19-4904-9BE5-27C41500A3BA}"/>
                </a:ext>
              </a:extLst>
            </p:cNvPr>
            <p:cNvSpPr/>
            <p:nvPr/>
          </p:nvSpPr>
          <p:spPr>
            <a:xfrm>
              <a:off x="755715" y="4591498"/>
              <a:ext cx="2568095" cy="1808758"/>
            </a:xfrm>
            <a:prstGeom prst="roundRect">
              <a:avLst>
                <a:gd name="adj" fmla="val 9425"/>
              </a:avLst>
            </a:prstGeom>
            <a:noFill/>
            <a:ln w="19050" cap="rnd">
              <a:solidFill>
                <a:schemeClr val="accent5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35" name="สี่เหลี่ยมผืนผ้า: มุมมน 134">
              <a:extLst>
                <a:ext uri="{FF2B5EF4-FFF2-40B4-BE49-F238E27FC236}">
                  <a16:creationId xmlns:a16="http://schemas.microsoft.com/office/drawing/2014/main" id="{36ED4EFD-CE96-4D50-9322-D3F9757A3756}"/>
                </a:ext>
              </a:extLst>
            </p:cNvPr>
            <p:cNvSpPr/>
            <p:nvPr/>
          </p:nvSpPr>
          <p:spPr>
            <a:xfrm>
              <a:off x="804568" y="4638675"/>
              <a:ext cx="2470388" cy="1705520"/>
            </a:xfrm>
            <a:prstGeom prst="roundRect">
              <a:avLst>
                <a:gd name="adj" fmla="val 7264"/>
              </a:avLst>
            </a:prstGeom>
            <a:solidFill>
              <a:srgbClr val="EBF6FF"/>
            </a:solidFill>
            <a:ln w="38100" cap="rnd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grpSp>
        <p:nvGrpSpPr>
          <p:cNvPr id="136" name="กลุ่ม 135">
            <a:extLst>
              <a:ext uri="{FF2B5EF4-FFF2-40B4-BE49-F238E27FC236}">
                <a16:creationId xmlns:a16="http://schemas.microsoft.com/office/drawing/2014/main" id="{35962A00-A834-4512-8B7E-3AA47C6AFCF0}"/>
              </a:ext>
            </a:extLst>
          </p:cNvPr>
          <p:cNvGrpSpPr/>
          <p:nvPr/>
        </p:nvGrpSpPr>
        <p:grpSpPr>
          <a:xfrm>
            <a:off x="6169203" y="4591498"/>
            <a:ext cx="2568095" cy="1808758"/>
            <a:chOff x="755715" y="4591498"/>
            <a:chExt cx="2568095" cy="1808758"/>
          </a:xfrm>
        </p:grpSpPr>
        <p:sp>
          <p:nvSpPr>
            <p:cNvPr id="137" name="สี่เหลี่ยมผืนผ้า: มุมมน 136">
              <a:extLst>
                <a:ext uri="{FF2B5EF4-FFF2-40B4-BE49-F238E27FC236}">
                  <a16:creationId xmlns:a16="http://schemas.microsoft.com/office/drawing/2014/main" id="{E9729B50-777A-4BB3-83C7-780E582D02D9}"/>
                </a:ext>
              </a:extLst>
            </p:cNvPr>
            <p:cNvSpPr/>
            <p:nvPr/>
          </p:nvSpPr>
          <p:spPr>
            <a:xfrm>
              <a:off x="755715" y="4591498"/>
              <a:ext cx="2568095" cy="1808758"/>
            </a:xfrm>
            <a:prstGeom prst="roundRect">
              <a:avLst>
                <a:gd name="adj" fmla="val 9425"/>
              </a:avLst>
            </a:prstGeom>
            <a:noFill/>
            <a:ln w="19050" cap="rnd">
              <a:solidFill>
                <a:schemeClr val="accent5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38" name="สี่เหลี่ยมผืนผ้า: มุมมน 137">
              <a:extLst>
                <a:ext uri="{FF2B5EF4-FFF2-40B4-BE49-F238E27FC236}">
                  <a16:creationId xmlns:a16="http://schemas.microsoft.com/office/drawing/2014/main" id="{8F828840-FF63-4EC3-AF2C-7A0B3AD9E95E}"/>
                </a:ext>
              </a:extLst>
            </p:cNvPr>
            <p:cNvSpPr/>
            <p:nvPr/>
          </p:nvSpPr>
          <p:spPr>
            <a:xfrm>
              <a:off x="804568" y="4638675"/>
              <a:ext cx="2470388" cy="1705520"/>
            </a:xfrm>
            <a:prstGeom prst="roundRect">
              <a:avLst>
                <a:gd name="adj" fmla="val 7264"/>
              </a:avLst>
            </a:prstGeom>
            <a:solidFill>
              <a:srgbClr val="EBF6FF"/>
            </a:solidFill>
            <a:ln w="38100" cap="rnd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grpSp>
        <p:nvGrpSpPr>
          <p:cNvPr id="139" name="กลุ่ม 138">
            <a:extLst>
              <a:ext uri="{FF2B5EF4-FFF2-40B4-BE49-F238E27FC236}">
                <a16:creationId xmlns:a16="http://schemas.microsoft.com/office/drawing/2014/main" id="{60477D90-2879-41F0-BD17-46C4C50155CB}"/>
              </a:ext>
            </a:extLst>
          </p:cNvPr>
          <p:cNvGrpSpPr/>
          <p:nvPr/>
        </p:nvGrpSpPr>
        <p:grpSpPr>
          <a:xfrm>
            <a:off x="8875947" y="4591498"/>
            <a:ext cx="2568095" cy="1808758"/>
            <a:chOff x="755715" y="4591498"/>
            <a:chExt cx="2568095" cy="1808758"/>
          </a:xfrm>
        </p:grpSpPr>
        <p:sp>
          <p:nvSpPr>
            <p:cNvPr id="140" name="สี่เหลี่ยมผืนผ้า: มุมมน 139">
              <a:extLst>
                <a:ext uri="{FF2B5EF4-FFF2-40B4-BE49-F238E27FC236}">
                  <a16:creationId xmlns:a16="http://schemas.microsoft.com/office/drawing/2014/main" id="{75F0A3B6-6E89-498C-81CC-B855CC134320}"/>
                </a:ext>
              </a:extLst>
            </p:cNvPr>
            <p:cNvSpPr/>
            <p:nvPr/>
          </p:nvSpPr>
          <p:spPr>
            <a:xfrm>
              <a:off x="755715" y="4591498"/>
              <a:ext cx="2568095" cy="1808758"/>
            </a:xfrm>
            <a:prstGeom prst="roundRect">
              <a:avLst>
                <a:gd name="adj" fmla="val 9425"/>
              </a:avLst>
            </a:prstGeom>
            <a:noFill/>
            <a:ln w="19050" cap="rnd">
              <a:solidFill>
                <a:schemeClr val="accent5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41" name="สี่เหลี่ยมผืนผ้า: มุมมน 140">
              <a:extLst>
                <a:ext uri="{FF2B5EF4-FFF2-40B4-BE49-F238E27FC236}">
                  <a16:creationId xmlns:a16="http://schemas.microsoft.com/office/drawing/2014/main" id="{D95463FA-2C45-4321-967F-02B324EA1976}"/>
                </a:ext>
              </a:extLst>
            </p:cNvPr>
            <p:cNvSpPr/>
            <p:nvPr/>
          </p:nvSpPr>
          <p:spPr>
            <a:xfrm>
              <a:off x="804568" y="4638675"/>
              <a:ext cx="2470388" cy="1705520"/>
            </a:xfrm>
            <a:prstGeom prst="roundRect">
              <a:avLst>
                <a:gd name="adj" fmla="val 7264"/>
              </a:avLst>
            </a:prstGeom>
            <a:solidFill>
              <a:srgbClr val="EBF6FF"/>
            </a:solidFill>
            <a:ln w="38100" cap="rnd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4A782BC8-B7D7-4698-926C-062931F3F7E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6945C381-E8ED-4282-B839-0D85C92AB0AA}"/>
              </a:ext>
            </a:extLst>
          </p:cNvPr>
          <p:cNvGrpSpPr/>
          <p:nvPr/>
        </p:nvGrpSpPr>
        <p:grpSpPr>
          <a:xfrm>
            <a:off x="306658" y="-2317"/>
            <a:ext cx="8735742" cy="1608730"/>
            <a:chOff x="306658" y="-2317"/>
            <a:chExt cx="8735742" cy="1608730"/>
          </a:xfrm>
        </p:grpSpPr>
        <p:pic>
          <p:nvPicPr>
            <p:cNvPr id="35" name="รูปภาพ 34">
              <a:extLst>
                <a:ext uri="{FF2B5EF4-FFF2-40B4-BE49-F238E27FC236}">
                  <a16:creationId xmlns:a16="http://schemas.microsoft.com/office/drawing/2014/main" id="{B4CAD8EE-8757-4EF6-BB29-31F530690FE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732477" y="515329"/>
              <a:ext cx="7309923" cy="845611"/>
            </a:xfrm>
            <a:prstGeom prst="rect">
              <a:avLst/>
            </a:prstGeom>
          </p:spPr>
        </p:pic>
        <p:sp>
          <p:nvSpPr>
            <p:cNvPr id="163" name="สี่เหลี่ยมผืนผ้า 162">
              <a:extLst>
                <a:ext uri="{FF2B5EF4-FFF2-40B4-BE49-F238E27FC236}">
                  <a16:creationId xmlns:a16="http://schemas.microsoft.com/office/drawing/2014/main" id="{C6EF3D57-3B83-4BF2-B883-13FD32F0110E}"/>
                </a:ext>
              </a:extLst>
            </p:cNvPr>
            <p:cNvSpPr/>
            <p:nvPr/>
          </p:nvSpPr>
          <p:spPr>
            <a:xfrm>
              <a:off x="2103801" y="566266"/>
              <a:ext cx="6763390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จากคำถามก่อนหน้านี้ เรียงลำดับราคารถยนต์ได้อย่างไรบ้าง</a:t>
              </a:r>
            </a:p>
          </p:txBody>
        </p:sp>
        <p:pic>
          <p:nvPicPr>
            <p:cNvPr id="32" name="รูปภาพ 31">
              <a:extLst>
                <a:ext uri="{FF2B5EF4-FFF2-40B4-BE49-F238E27FC236}">
                  <a16:creationId xmlns:a16="http://schemas.microsoft.com/office/drawing/2014/main" id="{AF538679-68FC-4979-8FF4-33E8FFD9A53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306658" y="-2317"/>
              <a:ext cx="1611481" cy="1608730"/>
            </a:xfrm>
            <a:prstGeom prst="rect">
              <a:avLst/>
            </a:prstGeom>
          </p:spPr>
        </p:pic>
      </p:grpSp>
      <p:pic>
        <p:nvPicPr>
          <p:cNvPr id="33" name="Picture 3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04E8184-93A7-4EA4-A782-E98CBF83F87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8663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กลุ่ม 12">
            <a:extLst>
              <a:ext uri="{FF2B5EF4-FFF2-40B4-BE49-F238E27FC236}">
                <a16:creationId xmlns:a16="http://schemas.microsoft.com/office/drawing/2014/main" id="{9B869D71-E8BB-4B74-B427-F201DD214F79}"/>
              </a:ext>
            </a:extLst>
          </p:cNvPr>
          <p:cNvGrpSpPr/>
          <p:nvPr/>
        </p:nvGrpSpPr>
        <p:grpSpPr>
          <a:xfrm>
            <a:off x="755715" y="4591498"/>
            <a:ext cx="2568095" cy="1808758"/>
            <a:chOff x="755715" y="4591498"/>
            <a:chExt cx="2568095" cy="1808758"/>
          </a:xfrm>
        </p:grpSpPr>
        <p:sp>
          <p:nvSpPr>
            <p:cNvPr id="77" name="สี่เหลี่ยมผืนผ้า: มุมมน 153">
              <a:extLst>
                <a:ext uri="{FF2B5EF4-FFF2-40B4-BE49-F238E27FC236}">
                  <a16:creationId xmlns:a16="http://schemas.microsoft.com/office/drawing/2014/main" id="{75E220DF-77FD-446D-8304-2D4DA22F5559}"/>
                </a:ext>
              </a:extLst>
            </p:cNvPr>
            <p:cNvSpPr/>
            <p:nvPr/>
          </p:nvSpPr>
          <p:spPr>
            <a:xfrm>
              <a:off x="755715" y="4591498"/>
              <a:ext cx="2568095" cy="1808758"/>
            </a:xfrm>
            <a:prstGeom prst="roundRect">
              <a:avLst>
                <a:gd name="adj" fmla="val 9425"/>
              </a:avLst>
            </a:prstGeom>
            <a:noFill/>
            <a:ln w="19050" cap="rnd">
              <a:solidFill>
                <a:schemeClr val="accent5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78" name="สี่เหลี่ยมผืนผ้า: มุมมน 102">
              <a:extLst>
                <a:ext uri="{FF2B5EF4-FFF2-40B4-BE49-F238E27FC236}">
                  <a16:creationId xmlns:a16="http://schemas.microsoft.com/office/drawing/2014/main" id="{EF68AB08-A6EE-4EE9-A7C6-60C1CE30D505}"/>
                </a:ext>
              </a:extLst>
            </p:cNvPr>
            <p:cNvSpPr/>
            <p:nvPr/>
          </p:nvSpPr>
          <p:spPr>
            <a:xfrm>
              <a:off x="804568" y="4638675"/>
              <a:ext cx="2470388" cy="1705520"/>
            </a:xfrm>
            <a:prstGeom prst="roundRect">
              <a:avLst>
                <a:gd name="adj" fmla="val 7264"/>
              </a:avLst>
            </a:prstGeom>
            <a:solidFill>
              <a:srgbClr val="EBF6FF"/>
            </a:solidFill>
            <a:ln w="38100" cap="rnd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grpSp>
        <p:nvGrpSpPr>
          <p:cNvPr id="79" name="กลุ่ม 132">
            <a:extLst>
              <a:ext uri="{FF2B5EF4-FFF2-40B4-BE49-F238E27FC236}">
                <a16:creationId xmlns:a16="http://schemas.microsoft.com/office/drawing/2014/main" id="{798E290E-C337-4606-9AEB-2848616787E2}"/>
              </a:ext>
            </a:extLst>
          </p:cNvPr>
          <p:cNvGrpSpPr/>
          <p:nvPr/>
        </p:nvGrpSpPr>
        <p:grpSpPr>
          <a:xfrm>
            <a:off x="3462459" y="4591498"/>
            <a:ext cx="2568095" cy="1808758"/>
            <a:chOff x="755715" y="4591498"/>
            <a:chExt cx="2568095" cy="1808758"/>
          </a:xfrm>
        </p:grpSpPr>
        <p:sp>
          <p:nvSpPr>
            <p:cNvPr id="80" name="สี่เหลี่ยมผืนผ้า: มุมมน 133">
              <a:extLst>
                <a:ext uri="{FF2B5EF4-FFF2-40B4-BE49-F238E27FC236}">
                  <a16:creationId xmlns:a16="http://schemas.microsoft.com/office/drawing/2014/main" id="{984749BD-0E15-4ED9-9C3D-77DC0AF13A38}"/>
                </a:ext>
              </a:extLst>
            </p:cNvPr>
            <p:cNvSpPr/>
            <p:nvPr/>
          </p:nvSpPr>
          <p:spPr>
            <a:xfrm>
              <a:off x="755715" y="4591498"/>
              <a:ext cx="2568095" cy="1808758"/>
            </a:xfrm>
            <a:prstGeom prst="roundRect">
              <a:avLst>
                <a:gd name="adj" fmla="val 9425"/>
              </a:avLst>
            </a:prstGeom>
            <a:noFill/>
            <a:ln w="19050" cap="rnd">
              <a:solidFill>
                <a:schemeClr val="accent5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81" name="สี่เหลี่ยมผืนผ้า: มุมมน 134">
              <a:extLst>
                <a:ext uri="{FF2B5EF4-FFF2-40B4-BE49-F238E27FC236}">
                  <a16:creationId xmlns:a16="http://schemas.microsoft.com/office/drawing/2014/main" id="{E20C494C-C0EB-48D5-B473-4F6129AF1A7B}"/>
                </a:ext>
              </a:extLst>
            </p:cNvPr>
            <p:cNvSpPr/>
            <p:nvPr/>
          </p:nvSpPr>
          <p:spPr>
            <a:xfrm>
              <a:off x="804568" y="4638675"/>
              <a:ext cx="2470388" cy="1705520"/>
            </a:xfrm>
            <a:prstGeom prst="roundRect">
              <a:avLst>
                <a:gd name="adj" fmla="val 7264"/>
              </a:avLst>
            </a:prstGeom>
            <a:solidFill>
              <a:srgbClr val="EBF6FF"/>
            </a:solidFill>
            <a:ln w="38100" cap="rnd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grpSp>
        <p:nvGrpSpPr>
          <p:cNvPr id="82" name="กลุ่ม 135">
            <a:extLst>
              <a:ext uri="{FF2B5EF4-FFF2-40B4-BE49-F238E27FC236}">
                <a16:creationId xmlns:a16="http://schemas.microsoft.com/office/drawing/2014/main" id="{01B34FC7-4AC5-4D7E-98BC-565C018897BD}"/>
              </a:ext>
            </a:extLst>
          </p:cNvPr>
          <p:cNvGrpSpPr/>
          <p:nvPr/>
        </p:nvGrpSpPr>
        <p:grpSpPr>
          <a:xfrm>
            <a:off x="6169203" y="4591498"/>
            <a:ext cx="2568095" cy="1808758"/>
            <a:chOff x="755715" y="4591498"/>
            <a:chExt cx="2568095" cy="1808758"/>
          </a:xfrm>
        </p:grpSpPr>
        <p:sp>
          <p:nvSpPr>
            <p:cNvPr id="83" name="สี่เหลี่ยมผืนผ้า: มุมมน 136">
              <a:extLst>
                <a:ext uri="{FF2B5EF4-FFF2-40B4-BE49-F238E27FC236}">
                  <a16:creationId xmlns:a16="http://schemas.microsoft.com/office/drawing/2014/main" id="{2C734F2B-3C17-48C4-ABE9-2A0021B6F149}"/>
                </a:ext>
              </a:extLst>
            </p:cNvPr>
            <p:cNvSpPr/>
            <p:nvPr/>
          </p:nvSpPr>
          <p:spPr>
            <a:xfrm>
              <a:off x="755715" y="4591498"/>
              <a:ext cx="2568095" cy="1808758"/>
            </a:xfrm>
            <a:prstGeom prst="roundRect">
              <a:avLst>
                <a:gd name="adj" fmla="val 9425"/>
              </a:avLst>
            </a:prstGeom>
            <a:noFill/>
            <a:ln w="19050" cap="rnd">
              <a:solidFill>
                <a:schemeClr val="accent5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85" name="สี่เหลี่ยมผืนผ้า: มุมมน 137">
              <a:extLst>
                <a:ext uri="{FF2B5EF4-FFF2-40B4-BE49-F238E27FC236}">
                  <a16:creationId xmlns:a16="http://schemas.microsoft.com/office/drawing/2014/main" id="{B871BBB2-9982-40A0-8723-F18ED6BBD828}"/>
                </a:ext>
              </a:extLst>
            </p:cNvPr>
            <p:cNvSpPr/>
            <p:nvPr/>
          </p:nvSpPr>
          <p:spPr>
            <a:xfrm>
              <a:off x="804568" y="4638675"/>
              <a:ext cx="2470388" cy="1705520"/>
            </a:xfrm>
            <a:prstGeom prst="roundRect">
              <a:avLst>
                <a:gd name="adj" fmla="val 7264"/>
              </a:avLst>
            </a:prstGeom>
            <a:solidFill>
              <a:srgbClr val="EBF6FF"/>
            </a:solidFill>
            <a:ln w="38100" cap="rnd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grpSp>
        <p:nvGrpSpPr>
          <p:cNvPr id="87" name="กลุ่ม 138">
            <a:extLst>
              <a:ext uri="{FF2B5EF4-FFF2-40B4-BE49-F238E27FC236}">
                <a16:creationId xmlns:a16="http://schemas.microsoft.com/office/drawing/2014/main" id="{CC1FC304-1D49-425F-AE51-1A894D79B76C}"/>
              </a:ext>
            </a:extLst>
          </p:cNvPr>
          <p:cNvGrpSpPr/>
          <p:nvPr/>
        </p:nvGrpSpPr>
        <p:grpSpPr>
          <a:xfrm>
            <a:off x="8875947" y="4591498"/>
            <a:ext cx="2568095" cy="1808758"/>
            <a:chOff x="755715" y="4591498"/>
            <a:chExt cx="2568095" cy="1808758"/>
          </a:xfrm>
        </p:grpSpPr>
        <p:sp>
          <p:nvSpPr>
            <p:cNvPr id="88" name="สี่เหลี่ยมผืนผ้า: มุมมน 139">
              <a:extLst>
                <a:ext uri="{FF2B5EF4-FFF2-40B4-BE49-F238E27FC236}">
                  <a16:creationId xmlns:a16="http://schemas.microsoft.com/office/drawing/2014/main" id="{08CD6A8D-03CB-48B2-B0EA-3EDA242BA4CF}"/>
                </a:ext>
              </a:extLst>
            </p:cNvPr>
            <p:cNvSpPr/>
            <p:nvPr/>
          </p:nvSpPr>
          <p:spPr>
            <a:xfrm>
              <a:off x="755715" y="4591498"/>
              <a:ext cx="2568095" cy="1808758"/>
            </a:xfrm>
            <a:prstGeom prst="roundRect">
              <a:avLst>
                <a:gd name="adj" fmla="val 9425"/>
              </a:avLst>
            </a:prstGeom>
            <a:noFill/>
            <a:ln w="19050" cap="rnd">
              <a:solidFill>
                <a:schemeClr val="accent5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89" name="สี่เหลี่ยมผืนผ้า: มุมมน 140">
              <a:extLst>
                <a:ext uri="{FF2B5EF4-FFF2-40B4-BE49-F238E27FC236}">
                  <a16:creationId xmlns:a16="http://schemas.microsoft.com/office/drawing/2014/main" id="{E14D1542-4CC8-4733-885D-9F5339F10F72}"/>
                </a:ext>
              </a:extLst>
            </p:cNvPr>
            <p:cNvSpPr/>
            <p:nvPr/>
          </p:nvSpPr>
          <p:spPr>
            <a:xfrm>
              <a:off x="804568" y="4638675"/>
              <a:ext cx="2470388" cy="1705520"/>
            </a:xfrm>
            <a:prstGeom prst="roundRect">
              <a:avLst>
                <a:gd name="adj" fmla="val 7264"/>
              </a:avLst>
            </a:prstGeom>
            <a:solidFill>
              <a:srgbClr val="EBF6FF"/>
            </a:solidFill>
            <a:ln w="38100" cap="rnd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C37CFE2-2AE2-4A85-B6BC-6C6A3CB664FC}"/>
              </a:ext>
            </a:extLst>
          </p:cNvPr>
          <p:cNvGrpSpPr/>
          <p:nvPr/>
        </p:nvGrpSpPr>
        <p:grpSpPr>
          <a:xfrm>
            <a:off x="4698087" y="1525978"/>
            <a:ext cx="5465087" cy="1213541"/>
            <a:chOff x="4698087" y="1525978"/>
            <a:chExt cx="5465087" cy="1213541"/>
          </a:xfrm>
        </p:grpSpPr>
        <p:grpSp>
          <p:nvGrpSpPr>
            <p:cNvPr id="41" name="กลุ่ม 40">
              <a:extLst>
                <a:ext uri="{FF2B5EF4-FFF2-40B4-BE49-F238E27FC236}">
                  <a16:creationId xmlns:a16="http://schemas.microsoft.com/office/drawing/2014/main" id="{1A37F248-4E28-4ABB-839D-9588A11A6709}"/>
                </a:ext>
              </a:extLst>
            </p:cNvPr>
            <p:cNvGrpSpPr/>
            <p:nvPr/>
          </p:nvGrpSpPr>
          <p:grpSpPr>
            <a:xfrm>
              <a:off x="4698087" y="1796557"/>
              <a:ext cx="5465087" cy="942962"/>
              <a:chOff x="4725497" y="1251003"/>
              <a:chExt cx="6086257" cy="942962"/>
            </a:xfrm>
          </p:grpSpPr>
          <p:sp>
            <p:nvSpPr>
              <p:cNvPr id="42" name="สี่เหลี่ยมผืนผ้า: มุมมน 41">
                <a:extLst>
                  <a:ext uri="{FF2B5EF4-FFF2-40B4-BE49-F238E27FC236}">
                    <a16:creationId xmlns:a16="http://schemas.microsoft.com/office/drawing/2014/main" id="{66644689-A54D-4AC0-A5E9-6C3086C1483C}"/>
                  </a:ext>
                </a:extLst>
              </p:cNvPr>
              <p:cNvSpPr/>
              <p:nvPr/>
            </p:nvSpPr>
            <p:spPr>
              <a:xfrm>
                <a:off x="5571018" y="1376380"/>
                <a:ext cx="4361116" cy="433504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grpSp>
            <p:nvGrpSpPr>
              <p:cNvPr id="43" name="กลุ่ม 42">
                <a:extLst>
                  <a:ext uri="{FF2B5EF4-FFF2-40B4-BE49-F238E27FC236}">
                    <a16:creationId xmlns:a16="http://schemas.microsoft.com/office/drawing/2014/main" id="{AE6569B7-D76A-4073-9EC6-1B789B5F68D4}"/>
                  </a:ext>
                </a:extLst>
              </p:cNvPr>
              <p:cNvGrpSpPr/>
              <p:nvPr/>
            </p:nvGrpSpPr>
            <p:grpSpPr>
              <a:xfrm>
                <a:off x="5692127" y="1251003"/>
                <a:ext cx="4153936" cy="769441"/>
                <a:chOff x="5816046" y="2356887"/>
                <a:chExt cx="4153936" cy="769441"/>
              </a:xfrm>
            </p:grpSpPr>
            <p:sp>
              <p:nvSpPr>
                <p:cNvPr id="46" name="สี่เหลี่ยมผืนผ้า 45">
                  <a:extLst>
                    <a:ext uri="{FF2B5EF4-FFF2-40B4-BE49-F238E27FC236}">
                      <a16:creationId xmlns:a16="http://schemas.microsoft.com/office/drawing/2014/main" id="{853974E2-8BC4-41B6-BD75-56CA70253D95}"/>
                    </a:ext>
                  </a:extLst>
                </p:cNvPr>
                <p:cNvSpPr/>
                <p:nvPr/>
              </p:nvSpPr>
              <p:spPr>
                <a:xfrm>
                  <a:off x="5816046" y="2356887"/>
                  <a:ext cx="1667737" cy="7694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th-TH" sz="44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965,000</a:t>
                  </a:r>
                </a:p>
              </p:txBody>
            </p:sp>
            <p:sp>
              <p:nvSpPr>
                <p:cNvPr id="47" name="สี่เหลี่ยมผืนผ้า 46">
                  <a:extLst>
                    <a:ext uri="{FF2B5EF4-FFF2-40B4-BE49-F238E27FC236}">
                      <a16:creationId xmlns:a16="http://schemas.microsoft.com/office/drawing/2014/main" id="{4A90B6CE-EF39-4D7B-8E91-C1C683D81357}"/>
                    </a:ext>
                  </a:extLst>
                </p:cNvPr>
                <p:cNvSpPr/>
                <p:nvPr/>
              </p:nvSpPr>
              <p:spPr>
                <a:xfrm>
                  <a:off x="8302245" y="2356887"/>
                  <a:ext cx="1667737" cy="7694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th-TH" sz="44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849,000</a:t>
                  </a:r>
                </a:p>
              </p:txBody>
            </p:sp>
          </p:grpSp>
          <p:cxnSp>
            <p:nvCxnSpPr>
              <p:cNvPr id="44" name="ตัวเชื่อมต่อ: หักมุม 43">
                <a:extLst>
                  <a:ext uri="{FF2B5EF4-FFF2-40B4-BE49-F238E27FC236}">
                    <a16:creationId xmlns:a16="http://schemas.microsoft.com/office/drawing/2014/main" id="{429CBBB4-3A26-472C-BE25-60BBB58614E5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V="1">
                <a:off x="4725497" y="1598987"/>
                <a:ext cx="787108" cy="594977"/>
              </a:xfrm>
              <a:prstGeom prst="bentConnector2">
                <a:avLst/>
              </a:prstGeom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round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ตัวเชื่อมต่อ: หักมุม 44">
                <a:extLst>
                  <a:ext uri="{FF2B5EF4-FFF2-40B4-BE49-F238E27FC236}">
                    <a16:creationId xmlns:a16="http://schemas.microsoft.com/office/drawing/2014/main" id="{DA721530-67B0-4F10-BD83-9BB4654F2C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89802" y="1598988"/>
                <a:ext cx="821953" cy="594977"/>
              </a:xfrm>
              <a:prstGeom prst="bentConnector2">
                <a:avLst/>
              </a:prstGeom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round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กลุ่ม 64">
              <a:extLst>
                <a:ext uri="{FF2B5EF4-FFF2-40B4-BE49-F238E27FC236}">
                  <a16:creationId xmlns:a16="http://schemas.microsoft.com/office/drawing/2014/main" id="{F010F0D2-E3F4-407A-9D29-9ECF1EBB9107}"/>
                </a:ext>
              </a:extLst>
            </p:cNvPr>
            <p:cNvGrpSpPr/>
            <p:nvPr/>
          </p:nvGrpSpPr>
          <p:grpSpPr>
            <a:xfrm>
              <a:off x="7080312" y="1525978"/>
              <a:ext cx="640919" cy="1107996"/>
              <a:chOff x="6431960" y="2623887"/>
              <a:chExt cx="715928" cy="1237667"/>
            </a:xfrm>
          </p:grpSpPr>
          <p:sp>
            <p:nvSpPr>
              <p:cNvPr id="93" name="Rectangle: Rounded Corners 55">
                <a:extLst>
                  <a:ext uri="{FF2B5EF4-FFF2-40B4-BE49-F238E27FC236}">
                    <a16:creationId xmlns:a16="http://schemas.microsoft.com/office/drawing/2014/main" id="{8E29762F-3AC3-4478-B6C0-F824B5CF8E90}"/>
                  </a:ext>
                </a:extLst>
              </p:cNvPr>
              <p:cNvSpPr/>
              <p:nvPr/>
            </p:nvSpPr>
            <p:spPr>
              <a:xfrm>
                <a:off x="6431960" y="2961287"/>
                <a:ext cx="715928" cy="705986"/>
              </a:xfrm>
              <a:prstGeom prst="ellipse">
                <a:avLst/>
              </a:prstGeom>
              <a:solidFill>
                <a:srgbClr val="F7931E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94" name="Rectangle 46">
                <a:extLst>
                  <a:ext uri="{FF2B5EF4-FFF2-40B4-BE49-F238E27FC236}">
                    <a16:creationId xmlns:a16="http://schemas.microsoft.com/office/drawing/2014/main" id="{56E1B12B-B4B3-4760-AD37-7700FE535785}"/>
                  </a:ext>
                </a:extLst>
              </p:cNvPr>
              <p:cNvSpPr/>
              <p:nvPr/>
            </p:nvSpPr>
            <p:spPr>
              <a:xfrm>
                <a:off x="6559362" y="2623887"/>
                <a:ext cx="550161" cy="12376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5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&gt;</a:t>
                </a:r>
              </a:p>
            </p:txBody>
          </p:sp>
        </p:grp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3FF3D6CB-69A2-4B4E-ABD9-0996E8ED4D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6F351EA4-7C05-437C-BEF8-3F46C69C2CAF}"/>
              </a:ext>
            </a:extLst>
          </p:cNvPr>
          <p:cNvGrpSpPr/>
          <p:nvPr/>
        </p:nvGrpSpPr>
        <p:grpSpPr>
          <a:xfrm>
            <a:off x="1781127" y="275593"/>
            <a:ext cx="7140787" cy="1269285"/>
            <a:chOff x="1781127" y="275593"/>
            <a:chExt cx="7140787" cy="1269285"/>
          </a:xfrm>
        </p:grpSpPr>
        <p:pic>
          <p:nvPicPr>
            <p:cNvPr id="3" name="รูปภาพ 2">
              <a:extLst>
                <a:ext uri="{FF2B5EF4-FFF2-40B4-BE49-F238E27FC236}">
                  <a16:creationId xmlns:a16="http://schemas.microsoft.com/office/drawing/2014/main" id="{07072CA3-4589-4760-B668-7C757A98D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781127" y="275593"/>
              <a:ext cx="7140787" cy="1269285"/>
            </a:xfrm>
            <a:prstGeom prst="rect">
              <a:avLst/>
            </a:prstGeom>
          </p:spPr>
        </p:pic>
        <p:sp>
          <p:nvSpPr>
            <p:cNvPr id="57" name="สี่เหลี่ยมผืนผ้า 56">
              <a:extLst>
                <a:ext uri="{FF2B5EF4-FFF2-40B4-BE49-F238E27FC236}">
                  <a16:creationId xmlns:a16="http://schemas.microsoft.com/office/drawing/2014/main" id="{EAA5CBF2-C190-40D9-BDBC-2AAD936A3129}"/>
                </a:ext>
              </a:extLst>
            </p:cNvPr>
            <p:cNvSpPr/>
            <p:nvPr/>
          </p:nvSpPr>
          <p:spPr>
            <a:xfrm>
              <a:off x="2149098" y="358503"/>
              <a:ext cx="676339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พิจารณาจำนวนที่มี 6 หลักก่อน </a:t>
              </a:r>
            </a:p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เนื่องจากจำนวนที่มี 6 หลัก มีค่าน้อยกว่าจำนวนที่มี 7 หลัก</a:t>
              </a:r>
            </a:p>
          </p:txBody>
        </p:sp>
      </p:grpSp>
      <p:pic>
        <p:nvPicPr>
          <p:cNvPr id="38" name="รูปภาพ 37">
            <a:extLst>
              <a:ext uri="{FF2B5EF4-FFF2-40B4-BE49-F238E27FC236}">
                <a16:creationId xmlns:a16="http://schemas.microsoft.com/office/drawing/2014/main" id="{386D4341-A387-4690-87E2-871DB91E5B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06658" y="-2317"/>
            <a:ext cx="1611481" cy="1608730"/>
          </a:xfrm>
          <a:prstGeom prst="rect">
            <a:avLst/>
          </a:prstGeom>
        </p:spPr>
      </p:pic>
      <p:pic>
        <p:nvPicPr>
          <p:cNvPr id="19" name="รูปภาพ 18">
            <a:extLst>
              <a:ext uri="{FF2B5EF4-FFF2-40B4-BE49-F238E27FC236}">
                <a16:creationId xmlns:a16="http://schemas.microsoft.com/office/drawing/2014/main" id="{2A6B87D5-10A5-4E4D-8DBB-E7B1E8121E6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3374" y="3452949"/>
            <a:ext cx="2009427" cy="854688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id="{5B090AB5-33BF-4484-870C-665E7DDD317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6744" y="3708346"/>
            <a:ext cx="2048592" cy="626589"/>
          </a:xfrm>
          <a:prstGeom prst="rect">
            <a:avLst/>
          </a:prstGeom>
        </p:spPr>
      </p:pic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id="{B19E6EDA-156A-4059-9B56-9279B250898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7427" y="3690408"/>
            <a:ext cx="1967426" cy="642823"/>
          </a:xfrm>
          <a:prstGeom prst="rect">
            <a:avLst/>
          </a:prstGeom>
        </p:spPr>
      </p:pic>
      <p:grpSp>
        <p:nvGrpSpPr>
          <p:cNvPr id="39" name="กลุ่ม 73">
            <a:extLst>
              <a:ext uri="{FF2B5EF4-FFF2-40B4-BE49-F238E27FC236}">
                <a16:creationId xmlns:a16="http://schemas.microsoft.com/office/drawing/2014/main" id="{E62699D9-8A86-4E79-8933-1641F74D4D0F}"/>
              </a:ext>
            </a:extLst>
          </p:cNvPr>
          <p:cNvGrpSpPr/>
          <p:nvPr/>
        </p:nvGrpSpPr>
        <p:grpSpPr>
          <a:xfrm>
            <a:off x="9355449" y="2006309"/>
            <a:ext cx="1533403" cy="757129"/>
            <a:chOff x="1040774" y="7286413"/>
            <a:chExt cx="1533403" cy="625727"/>
          </a:xfrm>
        </p:grpSpPr>
        <p:sp>
          <p:nvSpPr>
            <p:cNvPr id="40" name="สี่เหลี่ยมผืนผ้า: มุมมน 74">
              <a:extLst>
                <a:ext uri="{FF2B5EF4-FFF2-40B4-BE49-F238E27FC236}">
                  <a16:creationId xmlns:a16="http://schemas.microsoft.com/office/drawing/2014/main" id="{54B8245A-7DDD-49F1-A4BD-EE8501730A0C}"/>
                </a:ext>
              </a:extLst>
            </p:cNvPr>
            <p:cNvSpPr/>
            <p:nvPr/>
          </p:nvSpPr>
          <p:spPr>
            <a:xfrm>
              <a:off x="1040774" y="7349792"/>
              <a:ext cx="1533402" cy="477741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00"/>
            </a:p>
          </p:txBody>
        </p:sp>
        <p:sp>
          <p:nvSpPr>
            <p:cNvPr id="48" name="Rectangle 28">
              <a:extLst>
                <a:ext uri="{FF2B5EF4-FFF2-40B4-BE49-F238E27FC236}">
                  <a16:creationId xmlns:a16="http://schemas.microsoft.com/office/drawing/2014/main" id="{66A3D4CF-FC58-4359-A80D-3B3F09D1426B}"/>
                </a:ext>
              </a:extLst>
            </p:cNvPr>
            <p:cNvSpPr/>
            <p:nvPr/>
          </p:nvSpPr>
          <p:spPr>
            <a:xfrm>
              <a:off x="1040775" y="7286413"/>
              <a:ext cx="1533402" cy="6257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น้อยที่สุด</a:t>
              </a:r>
            </a:p>
          </p:txBody>
        </p:sp>
      </p:grpSp>
      <p:sp>
        <p:nvSpPr>
          <p:cNvPr id="76" name="สี่เหลี่ยมผืนผ้า 75">
            <a:extLst>
              <a:ext uri="{FF2B5EF4-FFF2-40B4-BE49-F238E27FC236}">
                <a16:creationId xmlns:a16="http://schemas.microsoft.com/office/drawing/2014/main" id="{CEE3923B-4435-4940-BCE9-B642681457B1}"/>
              </a:ext>
            </a:extLst>
          </p:cNvPr>
          <p:cNvSpPr/>
          <p:nvPr/>
        </p:nvSpPr>
        <p:spPr>
          <a:xfrm>
            <a:off x="9429541" y="2725989"/>
            <a:ext cx="14366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849,000</a:t>
            </a:r>
          </a:p>
        </p:txBody>
      </p:sp>
      <p:sp>
        <p:nvSpPr>
          <p:cNvPr id="64" name="สี่เหลี่ยมผืนผ้า 63">
            <a:extLst>
              <a:ext uri="{FF2B5EF4-FFF2-40B4-BE49-F238E27FC236}">
                <a16:creationId xmlns:a16="http://schemas.microsoft.com/office/drawing/2014/main" id="{0DD7C8DB-464A-475F-B495-1D81A6454B56}"/>
              </a:ext>
            </a:extLst>
          </p:cNvPr>
          <p:cNvSpPr/>
          <p:nvPr/>
        </p:nvSpPr>
        <p:spPr>
          <a:xfrm>
            <a:off x="4045245" y="2725989"/>
            <a:ext cx="14366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965,000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36C94D3-F141-4A53-9E7B-9DAF24789568}"/>
              </a:ext>
            </a:extLst>
          </p:cNvPr>
          <p:cNvGrpSpPr/>
          <p:nvPr/>
        </p:nvGrpSpPr>
        <p:grpSpPr>
          <a:xfrm>
            <a:off x="1732231" y="514854"/>
            <a:ext cx="3970570" cy="845611"/>
            <a:chOff x="1732231" y="514854"/>
            <a:chExt cx="3970570" cy="845611"/>
          </a:xfrm>
        </p:grpSpPr>
        <p:pic>
          <p:nvPicPr>
            <p:cNvPr id="52" name="รูปภาพ 78">
              <a:extLst>
                <a:ext uri="{FF2B5EF4-FFF2-40B4-BE49-F238E27FC236}">
                  <a16:creationId xmlns:a16="http://schemas.microsoft.com/office/drawing/2014/main" id="{9D58D704-46A9-49A6-9CA4-4245EB471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732231" y="514854"/>
              <a:ext cx="3970570" cy="845611"/>
            </a:xfrm>
            <a:prstGeom prst="rect">
              <a:avLst/>
            </a:prstGeom>
          </p:spPr>
        </p:pic>
        <p:sp>
          <p:nvSpPr>
            <p:cNvPr id="53" name="สี่เหลี่ยมผืนผ้า 72">
              <a:extLst>
                <a:ext uri="{FF2B5EF4-FFF2-40B4-BE49-F238E27FC236}">
                  <a16:creationId xmlns:a16="http://schemas.microsoft.com/office/drawing/2014/main" id="{49D49BD0-4CCD-4DC0-9D10-8016C73B3D2A}"/>
                </a:ext>
              </a:extLst>
            </p:cNvPr>
            <p:cNvSpPr/>
            <p:nvPr/>
          </p:nvSpPr>
          <p:spPr>
            <a:xfrm>
              <a:off x="2206526" y="590330"/>
              <a:ext cx="3255599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พิจารณาจำนวนที่มี 7 หลัก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C377B08C-8D44-4668-8AB2-BF5B9F83F0EC}"/>
              </a:ext>
            </a:extLst>
          </p:cNvPr>
          <p:cNvGrpSpPr/>
          <p:nvPr/>
        </p:nvGrpSpPr>
        <p:grpSpPr>
          <a:xfrm>
            <a:off x="1379634" y="1525978"/>
            <a:ext cx="5412939" cy="1213541"/>
            <a:chOff x="1379634" y="1525978"/>
            <a:chExt cx="5412939" cy="1213541"/>
          </a:xfrm>
        </p:grpSpPr>
        <p:grpSp>
          <p:nvGrpSpPr>
            <p:cNvPr id="55" name="กลุ่ม 40">
              <a:extLst>
                <a:ext uri="{FF2B5EF4-FFF2-40B4-BE49-F238E27FC236}">
                  <a16:creationId xmlns:a16="http://schemas.microsoft.com/office/drawing/2014/main" id="{037A424A-B2E3-4CD7-935B-1FC1C1E8F89A}"/>
                </a:ext>
              </a:extLst>
            </p:cNvPr>
            <p:cNvGrpSpPr/>
            <p:nvPr/>
          </p:nvGrpSpPr>
          <p:grpSpPr>
            <a:xfrm>
              <a:off x="1379634" y="1796557"/>
              <a:ext cx="5412939" cy="942962"/>
              <a:chOff x="4725497" y="1251003"/>
              <a:chExt cx="6028182" cy="942962"/>
            </a:xfrm>
          </p:grpSpPr>
          <p:cxnSp>
            <p:nvCxnSpPr>
              <p:cNvPr id="60" name="ตัวเชื่อมต่อ: หักมุม 44">
                <a:extLst>
                  <a:ext uri="{FF2B5EF4-FFF2-40B4-BE49-F238E27FC236}">
                    <a16:creationId xmlns:a16="http://schemas.microsoft.com/office/drawing/2014/main" id="{AEB384F4-5D37-4B61-962A-733B20DF25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31726" y="1598988"/>
                <a:ext cx="821953" cy="594977"/>
              </a:xfrm>
              <a:prstGeom prst="bentConnector2">
                <a:avLst/>
              </a:prstGeom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round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ตัวเชื่อมต่อ: หักมุม 43">
                <a:extLst>
                  <a:ext uri="{FF2B5EF4-FFF2-40B4-BE49-F238E27FC236}">
                    <a16:creationId xmlns:a16="http://schemas.microsoft.com/office/drawing/2014/main" id="{B4FF8DD7-F48C-40F0-99A7-3FF360105CD3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V="1">
                <a:off x="4725497" y="1598987"/>
                <a:ext cx="787108" cy="594977"/>
              </a:xfrm>
              <a:prstGeom prst="bentConnector2">
                <a:avLst/>
              </a:prstGeom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round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สี่เหลี่ยมผืนผ้า: มุมมน 41">
                <a:extLst>
                  <a:ext uri="{FF2B5EF4-FFF2-40B4-BE49-F238E27FC236}">
                    <a16:creationId xmlns:a16="http://schemas.microsoft.com/office/drawing/2014/main" id="{F468E593-2AF9-4B82-B98B-03551906DD9F}"/>
                  </a:ext>
                </a:extLst>
              </p:cNvPr>
              <p:cNvSpPr/>
              <p:nvPr/>
            </p:nvSpPr>
            <p:spPr>
              <a:xfrm>
                <a:off x="5215108" y="1376380"/>
                <a:ext cx="5014114" cy="433504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grpSp>
            <p:nvGrpSpPr>
              <p:cNvPr id="63" name="กลุ่ม 42">
                <a:extLst>
                  <a:ext uri="{FF2B5EF4-FFF2-40B4-BE49-F238E27FC236}">
                    <a16:creationId xmlns:a16="http://schemas.microsoft.com/office/drawing/2014/main" id="{DB4FE803-AB9F-4111-85E2-CBA95F45E77B}"/>
                  </a:ext>
                </a:extLst>
              </p:cNvPr>
              <p:cNvGrpSpPr/>
              <p:nvPr/>
            </p:nvGrpSpPr>
            <p:grpSpPr>
              <a:xfrm>
                <a:off x="5313543" y="1251003"/>
                <a:ext cx="4831588" cy="769441"/>
                <a:chOff x="5437462" y="2356887"/>
                <a:chExt cx="4831588" cy="769441"/>
              </a:xfrm>
            </p:grpSpPr>
            <p:sp>
              <p:nvSpPr>
                <p:cNvPr id="65" name="สี่เหลี่ยมผืนผ้า 45">
                  <a:extLst>
                    <a:ext uri="{FF2B5EF4-FFF2-40B4-BE49-F238E27FC236}">
                      <a16:creationId xmlns:a16="http://schemas.microsoft.com/office/drawing/2014/main" id="{682DEAB9-6A59-4815-9029-3AD648BF35B3}"/>
                    </a:ext>
                  </a:extLst>
                </p:cNvPr>
                <p:cNvSpPr/>
                <p:nvPr/>
              </p:nvSpPr>
              <p:spPr>
                <a:xfrm>
                  <a:off x="5437462" y="2356887"/>
                  <a:ext cx="1996214" cy="7694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th-TH" sz="44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1,000,000</a:t>
                  </a:r>
                </a:p>
              </p:txBody>
            </p:sp>
            <p:sp>
              <p:nvSpPr>
                <p:cNvPr id="66" name="สี่เหลี่ยมผืนผ้า 46">
                  <a:extLst>
                    <a:ext uri="{FF2B5EF4-FFF2-40B4-BE49-F238E27FC236}">
                      <a16:creationId xmlns:a16="http://schemas.microsoft.com/office/drawing/2014/main" id="{FD84FDA7-C000-4E0A-BF82-F5348745B0A8}"/>
                    </a:ext>
                  </a:extLst>
                </p:cNvPr>
                <p:cNvSpPr/>
                <p:nvPr/>
              </p:nvSpPr>
              <p:spPr>
                <a:xfrm>
                  <a:off x="8272836" y="2356887"/>
                  <a:ext cx="1996214" cy="7694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th-TH" sz="44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1,000,000</a:t>
                  </a:r>
                </a:p>
              </p:txBody>
            </p:sp>
          </p:grpSp>
        </p:grpSp>
        <p:grpSp>
          <p:nvGrpSpPr>
            <p:cNvPr id="56" name="กลุ่ม 64">
              <a:extLst>
                <a:ext uri="{FF2B5EF4-FFF2-40B4-BE49-F238E27FC236}">
                  <a16:creationId xmlns:a16="http://schemas.microsoft.com/office/drawing/2014/main" id="{ECD0B7A5-CDCF-4B2D-812E-877B9915E7E1}"/>
                </a:ext>
              </a:extLst>
            </p:cNvPr>
            <p:cNvGrpSpPr/>
            <p:nvPr/>
          </p:nvGrpSpPr>
          <p:grpSpPr>
            <a:xfrm>
              <a:off x="3749999" y="1525978"/>
              <a:ext cx="640919" cy="1107996"/>
              <a:chOff x="6431960" y="2623887"/>
              <a:chExt cx="715928" cy="1237667"/>
            </a:xfrm>
          </p:grpSpPr>
          <p:sp>
            <p:nvSpPr>
              <p:cNvPr id="58" name="Rectangle: Rounded Corners 55">
                <a:extLst>
                  <a:ext uri="{FF2B5EF4-FFF2-40B4-BE49-F238E27FC236}">
                    <a16:creationId xmlns:a16="http://schemas.microsoft.com/office/drawing/2014/main" id="{ED0637F0-601E-490F-A75A-EC7AA9E6779A}"/>
                  </a:ext>
                </a:extLst>
              </p:cNvPr>
              <p:cNvSpPr/>
              <p:nvPr/>
            </p:nvSpPr>
            <p:spPr>
              <a:xfrm>
                <a:off x="6431960" y="2961287"/>
                <a:ext cx="715928" cy="705986"/>
              </a:xfrm>
              <a:prstGeom prst="ellipse">
                <a:avLst/>
              </a:prstGeom>
              <a:solidFill>
                <a:srgbClr val="549B46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59" name="Rectangle 46">
                <a:extLst>
                  <a:ext uri="{FF2B5EF4-FFF2-40B4-BE49-F238E27FC236}">
                    <a16:creationId xmlns:a16="http://schemas.microsoft.com/office/drawing/2014/main" id="{5E159419-7AAE-4C07-8D7D-772786394453}"/>
                  </a:ext>
                </a:extLst>
              </p:cNvPr>
              <p:cNvSpPr/>
              <p:nvPr/>
            </p:nvSpPr>
            <p:spPr>
              <a:xfrm>
                <a:off x="6521530" y="2623887"/>
                <a:ext cx="550161" cy="12376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5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=</a:t>
                </a:r>
              </a:p>
            </p:txBody>
          </p:sp>
        </p:grpSp>
      </p:grpSp>
      <p:sp>
        <p:nvSpPr>
          <p:cNvPr id="73" name="สี่เหลี่ยมผืนผ้า 69">
            <a:extLst>
              <a:ext uri="{FF2B5EF4-FFF2-40B4-BE49-F238E27FC236}">
                <a16:creationId xmlns:a16="http://schemas.microsoft.com/office/drawing/2014/main" id="{55463E8F-B97E-4442-9650-55EFFE0556FA}"/>
              </a:ext>
            </a:extLst>
          </p:cNvPr>
          <p:cNvSpPr/>
          <p:nvPr/>
        </p:nvSpPr>
        <p:spPr>
          <a:xfrm>
            <a:off x="6601726" y="2725989"/>
            <a:ext cx="17187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r>
              <a:rPr lang="th-TH" sz="4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7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90,000</a:t>
            </a:r>
          </a:p>
        </p:txBody>
      </p:sp>
      <p:sp>
        <p:nvSpPr>
          <p:cNvPr id="69" name="สี่เหลี่ยมผืนผ้า 35">
            <a:extLst>
              <a:ext uri="{FF2B5EF4-FFF2-40B4-BE49-F238E27FC236}">
                <a16:creationId xmlns:a16="http://schemas.microsoft.com/office/drawing/2014/main" id="{79A8BE0C-DFDA-44B2-87CD-D226D525B138}"/>
              </a:ext>
            </a:extLst>
          </p:cNvPr>
          <p:cNvSpPr/>
          <p:nvPr/>
        </p:nvSpPr>
        <p:spPr>
          <a:xfrm>
            <a:off x="6601726" y="2725989"/>
            <a:ext cx="3786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</a:p>
        </p:txBody>
      </p:sp>
      <p:sp>
        <p:nvSpPr>
          <p:cNvPr id="72" name="สี่เหลี่ยมผืนผ้า 35">
            <a:extLst>
              <a:ext uri="{FF2B5EF4-FFF2-40B4-BE49-F238E27FC236}">
                <a16:creationId xmlns:a16="http://schemas.microsoft.com/office/drawing/2014/main" id="{122D3CCD-2EB8-41B3-BE29-00F7F16C47D5}"/>
              </a:ext>
            </a:extLst>
          </p:cNvPr>
          <p:cNvSpPr/>
          <p:nvPr/>
        </p:nvSpPr>
        <p:spPr>
          <a:xfrm>
            <a:off x="6885562" y="2725989"/>
            <a:ext cx="3786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7</a:t>
            </a: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E61572FA-DB4F-4F87-B228-809F08D65508}"/>
              </a:ext>
            </a:extLst>
          </p:cNvPr>
          <p:cNvGrpSpPr/>
          <p:nvPr/>
        </p:nvGrpSpPr>
        <p:grpSpPr>
          <a:xfrm>
            <a:off x="1673229" y="1507083"/>
            <a:ext cx="5412939" cy="1232436"/>
            <a:chOff x="1673229" y="1507083"/>
            <a:chExt cx="5412939" cy="1232436"/>
          </a:xfrm>
        </p:grpSpPr>
        <p:grpSp>
          <p:nvGrpSpPr>
            <p:cNvPr id="86" name="กลุ่ม 40">
              <a:extLst>
                <a:ext uri="{FF2B5EF4-FFF2-40B4-BE49-F238E27FC236}">
                  <a16:creationId xmlns:a16="http://schemas.microsoft.com/office/drawing/2014/main" id="{775436A8-41E7-40FF-B883-96EC9B715BD0}"/>
                </a:ext>
              </a:extLst>
            </p:cNvPr>
            <p:cNvGrpSpPr/>
            <p:nvPr/>
          </p:nvGrpSpPr>
          <p:grpSpPr>
            <a:xfrm>
              <a:off x="1673229" y="1796557"/>
              <a:ext cx="5412939" cy="942962"/>
              <a:chOff x="4725497" y="1251003"/>
              <a:chExt cx="6028182" cy="942962"/>
            </a:xfrm>
          </p:grpSpPr>
          <p:cxnSp>
            <p:nvCxnSpPr>
              <p:cNvPr id="96" name="ตัวเชื่อมต่อ: หักมุม 44">
                <a:extLst>
                  <a:ext uri="{FF2B5EF4-FFF2-40B4-BE49-F238E27FC236}">
                    <a16:creationId xmlns:a16="http://schemas.microsoft.com/office/drawing/2014/main" id="{C03C8DAF-9419-441D-B4B8-412E0E4F08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31726" y="1598988"/>
                <a:ext cx="821953" cy="594977"/>
              </a:xfrm>
              <a:prstGeom prst="bentConnector2">
                <a:avLst/>
              </a:prstGeom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round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ตัวเชื่อมต่อ: หักมุม 43">
                <a:extLst>
                  <a:ext uri="{FF2B5EF4-FFF2-40B4-BE49-F238E27FC236}">
                    <a16:creationId xmlns:a16="http://schemas.microsoft.com/office/drawing/2014/main" id="{A35ACFCB-C29E-4126-96A4-DE6975F946C4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V="1">
                <a:off x="4725497" y="1598987"/>
                <a:ext cx="787108" cy="594977"/>
              </a:xfrm>
              <a:prstGeom prst="bentConnector2">
                <a:avLst/>
              </a:prstGeom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round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สี่เหลี่ยมผืนผ้า: มุมมน 41">
                <a:extLst>
                  <a:ext uri="{FF2B5EF4-FFF2-40B4-BE49-F238E27FC236}">
                    <a16:creationId xmlns:a16="http://schemas.microsoft.com/office/drawing/2014/main" id="{975B2E76-2F9C-46D5-A2EF-C8B9407D2BA2}"/>
                  </a:ext>
                </a:extLst>
              </p:cNvPr>
              <p:cNvSpPr/>
              <p:nvPr/>
            </p:nvSpPr>
            <p:spPr>
              <a:xfrm>
                <a:off x="5215108" y="1376380"/>
                <a:ext cx="5014114" cy="433504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grpSp>
            <p:nvGrpSpPr>
              <p:cNvPr id="99" name="กลุ่ม 42">
                <a:extLst>
                  <a:ext uri="{FF2B5EF4-FFF2-40B4-BE49-F238E27FC236}">
                    <a16:creationId xmlns:a16="http://schemas.microsoft.com/office/drawing/2014/main" id="{0CF6E3D2-4A1F-4165-B95A-9E4F6A092273}"/>
                  </a:ext>
                </a:extLst>
              </p:cNvPr>
              <p:cNvGrpSpPr/>
              <p:nvPr/>
            </p:nvGrpSpPr>
            <p:grpSpPr>
              <a:xfrm>
                <a:off x="5483264" y="1251003"/>
                <a:ext cx="4503111" cy="769441"/>
                <a:chOff x="5607183" y="2356887"/>
                <a:chExt cx="4503111" cy="769441"/>
              </a:xfrm>
            </p:grpSpPr>
            <p:sp>
              <p:nvSpPr>
                <p:cNvPr id="100" name="สี่เหลี่ยมผืนผ้า 45">
                  <a:extLst>
                    <a:ext uri="{FF2B5EF4-FFF2-40B4-BE49-F238E27FC236}">
                      <a16:creationId xmlns:a16="http://schemas.microsoft.com/office/drawing/2014/main" id="{C5FA3A2C-C1C6-4E6E-9BF9-CAFCED69E136}"/>
                    </a:ext>
                  </a:extLst>
                </p:cNvPr>
                <p:cNvSpPr/>
                <p:nvPr/>
              </p:nvSpPr>
              <p:spPr>
                <a:xfrm>
                  <a:off x="5607183" y="2356887"/>
                  <a:ext cx="1667737" cy="7694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th-TH" sz="44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200,000</a:t>
                  </a:r>
                </a:p>
              </p:txBody>
            </p:sp>
            <p:sp>
              <p:nvSpPr>
                <p:cNvPr id="101" name="สี่เหลี่ยมผืนผ้า 46">
                  <a:extLst>
                    <a:ext uri="{FF2B5EF4-FFF2-40B4-BE49-F238E27FC236}">
                      <a16:creationId xmlns:a16="http://schemas.microsoft.com/office/drawing/2014/main" id="{4146287C-6945-40F4-A0DB-E9E8683696FA}"/>
                    </a:ext>
                  </a:extLst>
                </p:cNvPr>
                <p:cNvSpPr/>
                <p:nvPr/>
              </p:nvSpPr>
              <p:spPr>
                <a:xfrm>
                  <a:off x="8442557" y="2356887"/>
                  <a:ext cx="1667737" cy="7694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th-TH" sz="44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700,000</a:t>
                  </a:r>
                </a:p>
              </p:txBody>
            </p:sp>
          </p:grpSp>
        </p:grpSp>
        <p:grpSp>
          <p:nvGrpSpPr>
            <p:cNvPr id="90" name="กลุ่ม 64">
              <a:extLst>
                <a:ext uri="{FF2B5EF4-FFF2-40B4-BE49-F238E27FC236}">
                  <a16:creationId xmlns:a16="http://schemas.microsoft.com/office/drawing/2014/main" id="{4DE5816D-7526-406B-AB89-E02C468A6DFF}"/>
                </a:ext>
              </a:extLst>
            </p:cNvPr>
            <p:cNvGrpSpPr/>
            <p:nvPr/>
          </p:nvGrpSpPr>
          <p:grpSpPr>
            <a:xfrm>
              <a:off x="4059240" y="1507083"/>
              <a:ext cx="640919" cy="1107996"/>
              <a:chOff x="6431960" y="2602607"/>
              <a:chExt cx="715928" cy="1237667"/>
            </a:xfrm>
          </p:grpSpPr>
          <p:sp>
            <p:nvSpPr>
              <p:cNvPr id="91" name="Rectangle: Rounded Corners 55">
                <a:extLst>
                  <a:ext uri="{FF2B5EF4-FFF2-40B4-BE49-F238E27FC236}">
                    <a16:creationId xmlns:a16="http://schemas.microsoft.com/office/drawing/2014/main" id="{9C6A8BAA-A00C-456E-A143-CFB77AB49F24}"/>
                  </a:ext>
                </a:extLst>
              </p:cNvPr>
              <p:cNvSpPr/>
              <p:nvPr/>
            </p:nvSpPr>
            <p:spPr>
              <a:xfrm>
                <a:off x="6431960" y="2961287"/>
                <a:ext cx="715928" cy="705986"/>
              </a:xfrm>
              <a:prstGeom prst="ellipse">
                <a:avLst/>
              </a:prstGeom>
              <a:solidFill>
                <a:srgbClr val="0070C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95" name="Rectangle 46">
                <a:extLst>
                  <a:ext uri="{FF2B5EF4-FFF2-40B4-BE49-F238E27FC236}">
                    <a16:creationId xmlns:a16="http://schemas.microsoft.com/office/drawing/2014/main" id="{54482229-F0F9-4756-AB2F-CE60FB1F4177}"/>
                  </a:ext>
                </a:extLst>
              </p:cNvPr>
              <p:cNvSpPr/>
              <p:nvPr/>
            </p:nvSpPr>
            <p:spPr>
              <a:xfrm>
                <a:off x="6478971" y="2602607"/>
                <a:ext cx="550161" cy="12376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5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&lt;</a:t>
                </a:r>
              </a:p>
            </p:txBody>
          </p:sp>
        </p:grpSp>
      </p:grpSp>
      <p:grpSp>
        <p:nvGrpSpPr>
          <p:cNvPr id="102" name="กลุ่ม 68">
            <a:extLst>
              <a:ext uri="{FF2B5EF4-FFF2-40B4-BE49-F238E27FC236}">
                <a16:creationId xmlns:a16="http://schemas.microsoft.com/office/drawing/2014/main" id="{2E748B57-FBC0-4083-8E17-2D1AF2B8FF11}"/>
              </a:ext>
            </a:extLst>
          </p:cNvPr>
          <p:cNvGrpSpPr/>
          <p:nvPr/>
        </p:nvGrpSpPr>
        <p:grpSpPr>
          <a:xfrm>
            <a:off x="6694394" y="2006309"/>
            <a:ext cx="1533403" cy="757129"/>
            <a:chOff x="1040774" y="7317901"/>
            <a:chExt cx="1533403" cy="625727"/>
          </a:xfrm>
        </p:grpSpPr>
        <p:sp>
          <p:nvSpPr>
            <p:cNvPr id="103" name="สี่เหลี่ยมผืนผ้า: มุมมน 70">
              <a:extLst>
                <a:ext uri="{FF2B5EF4-FFF2-40B4-BE49-F238E27FC236}">
                  <a16:creationId xmlns:a16="http://schemas.microsoft.com/office/drawing/2014/main" id="{F77010B4-A979-4499-9709-6E58C7AD63A2}"/>
                </a:ext>
              </a:extLst>
            </p:cNvPr>
            <p:cNvSpPr/>
            <p:nvPr/>
          </p:nvSpPr>
          <p:spPr>
            <a:xfrm>
              <a:off x="1040774" y="7377782"/>
              <a:ext cx="1533402" cy="477741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00"/>
            </a:p>
          </p:txBody>
        </p:sp>
        <p:sp>
          <p:nvSpPr>
            <p:cNvPr id="104" name="Rectangle 28">
              <a:extLst>
                <a:ext uri="{FF2B5EF4-FFF2-40B4-BE49-F238E27FC236}">
                  <a16:creationId xmlns:a16="http://schemas.microsoft.com/office/drawing/2014/main" id="{F11665D5-D09D-451C-9F69-89741D5C7E0B}"/>
                </a:ext>
              </a:extLst>
            </p:cNvPr>
            <p:cNvSpPr/>
            <p:nvPr/>
          </p:nvSpPr>
          <p:spPr>
            <a:xfrm>
              <a:off x="1040775" y="7317901"/>
              <a:ext cx="1533402" cy="6257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มากที่สุด</a:t>
              </a:r>
            </a:p>
          </p:txBody>
        </p:sp>
      </p:grpSp>
      <p:pic>
        <p:nvPicPr>
          <p:cNvPr id="21" name="รูปภาพ 20">
            <a:extLst>
              <a:ext uri="{FF2B5EF4-FFF2-40B4-BE49-F238E27FC236}">
                <a16:creationId xmlns:a16="http://schemas.microsoft.com/office/drawing/2014/main" id="{E74E9F5B-E3DE-4FA0-879C-C07E17CAFE2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943" y="3539734"/>
            <a:ext cx="2133002" cy="779180"/>
          </a:xfrm>
          <a:prstGeom prst="rect">
            <a:avLst/>
          </a:prstGeom>
        </p:spPr>
      </p:pic>
      <p:sp>
        <p:nvSpPr>
          <p:cNvPr id="74" name="สี่เหลี่ยมผืนผ้า 35">
            <a:extLst>
              <a:ext uri="{FF2B5EF4-FFF2-40B4-BE49-F238E27FC236}">
                <a16:creationId xmlns:a16="http://schemas.microsoft.com/office/drawing/2014/main" id="{06E6B8F4-3281-44E0-B0B1-0BC5F17D068F}"/>
              </a:ext>
            </a:extLst>
          </p:cNvPr>
          <p:cNvSpPr/>
          <p:nvPr/>
        </p:nvSpPr>
        <p:spPr>
          <a:xfrm>
            <a:off x="1186427" y="2725989"/>
            <a:ext cx="17187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r>
              <a:rPr lang="th-TH" sz="4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90,000</a:t>
            </a:r>
          </a:p>
        </p:txBody>
      </p:sp>
      <p:sp>
        <p:nvSpPr>
          <p:cNvPr id="67" name="สี่เหลี่ยมผืนผ้า 35">
            <a:extLst>
              <a:ext uri="{FF2B5EF4-FFF2-40B4-BE49-F238E27FC236}">
                <a16:creationId xmlns:a16="http://schemas.microsoft.com/office/drawing/2014/main" id="{B8AB72EF-E3A6-477C-A8F8-F9AC74BC7E28}"/>
              </a:ext>
            </a:extLst>
          </p:cNvPr>
          <p:cNvSpPr/>
          <p:nvPr/>
        </p:nvSpPr>
        <p:spPr>
          <a:xfrm>
            <a:off x="1186427" y="2725989"/>
            <a:ext cx="3786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</a:p>
        </p:txBody>
      </p:sp>
      <p:sp>
        <p:nvSpPr>
          <p:cNvPr id="71" name="สี่เหลี่ยมผืนผ้า 35">
            <a:extLst>
              <a:ext uri="{FF2B5EF4-FFF2-40B4-BE49-F238E27FC236}">
                <a16:creationId xmlns:a16="http://schemas.microsoft.com/office/drawing/2014/main" id="{5902C2AD-1DFF-4F62-B2F8-700035020054}"/>
              </a:ext>
            </a:extLst>
          </p:cNvPr>
          <p:cNvSpPr/>
          <p:nvPr/>
        </p:nvSpPr>
        <p:spPr>
          <a:xfrm>
            <a:off x="1459790" y="2725989"/>
            <a:ext cx="3786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</a:p>
        </p:txBody>
      </p:sp>
      <p:pic>
        <p:nvPicPr>
          <p:cNvPr id="105" name="Picture 10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84317AA-967A-4F1E-8298-9D20286FCF2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49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3.7037E-6 L -0.66836 0.26366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24" y="1317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66667E-6 -4.07407E-6 L -0.66393 0.27963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203" y="1398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3" presetClass="emph" presetSubtype="2" fill="hold" grpId="1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7.40741E-7 L 3.54167E-6 0.27801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8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E-6 -4.07407E-6 L 0.00092 0.27963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3" presetClass="emph" presetSubtype="2" fill="hold" grpId="1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549B4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549B4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549B4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549B4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8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33333E-6 L 0.44024 0.2618 " pathEditMode="relative" rAng="0" ptsTypes="AA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5" y="13079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7 -4.07407E-6 L 0.4444 0.28241 " pathEditMode="relative" rAng="0" ptsTypes="AA">
                                      <p:cBhvr>
                                        <p:cTn id="10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14" y="1412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54167E-6 -4.07407E-6 L 0.44414 0.28033 " pathEditMode="relative" rAng="0" ptsTypes="AA">
                                      <p:cBhvr>
                                        <p:cTn id="10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01" y="14005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0.44336 0.28033 " pathEditMode="relative" rAng="0" ptsTypes="AA">
                                      <p:cBhvr>
                                        <p:cTn id="10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61" y="1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3" presetClass="emph" presetSubtype="2" fill="hold" grpId="2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1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0.21588 0.26366 " pathEditMode="relative" rAng="0" ptsTypes="AA">
                                      <p:cBhvr>
                                        <p:cTn id="1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94" y="13171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25E-6 -4.07407E-6 L 0.2211 0.27801 " pathEditMode="relative" rAng="0" ptsTypes="AA">
                                      <p:cBhvr>
                                        <p:cTn id="11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55" y="13889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66667E-6 -4.07407E-6 L 0.21979 0.27871 " pathEditMode="relative" rAng="0" ptsTypes="AA">
                                      <p:cBhvr>
                                        <p:cTn id="11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90" y="13935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7407E-6 L 0.22161 0.27848 " pathEditMode="relative" rAng="0" ptsTypes="AA">
                                      <p:cBhvr>
                                        <p:cTn id="12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81" y="13912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3" presetClass="emph" presetSubtype="2" fill="hold" grpId="2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6" grpId="1"/>
      <p:bldP spid="76" grpId="2"/>
      <p:bldP spid="64" grpId="0"/>
      <p:bldP spid="64" grpId="1"/>
      <p:bldP spid="64" grpId="2"/>
      <p:bldP spid="73" grpId="0"/>
      <p:bldP spid="69" grpId="0"/>
      <p:bldP spid="69" grpId="1"/>
      <p:bldP spid="69" grpId="2"/>
      <p:bldP spid="72" grpId="0"/>
      <p:bldP spid="72" grpId="1"/>
      <p:bldP spid="72" grpId="2"/>
      <p:bldP spid="74" grpId="0"/>
      <p:bldP spid="67" grpId="0"/>
      <p:bldP spid="67" grpId="1"/>
      <p:bldP spid="67" grpId="2"/>
      <p:bldP spid="71" grpId="0"/>
      <p:bldP spid="71" grpId="1"/>
      <p:bldP spid="71" grpId="2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576F74B-53C8-4257-9B13-E0468D8F0BFB}"/>
              </a:ext>
            </a:extLst>
          </p:cNvPr>
          <p:cNvGrpSpPr/>
          <p:nvPr/>
        </p:nvGrpSpPr>
        <p:grpSpPr>
          <a:xfrm>
            <a:off x="8882075" y="4603418"/>
            <a:ext cx="2568095" cy="1808758"/>
            <a:chOff x="8882075" y="4603418"/>
            <a:chExt cx="2568095" cy="1808758"/>
          </a:xfrm>
        </p:grpSpPr>
        <p:grpSp>
          <p:nvGrpSpPr>
            <p:cNvPr id="152" name="กลุ่ม 138">
              <a:extLst>
                <a:ext uri="{FF2B5EF4-FFF2-40B4-BE49-F238E27FC236}">
                  <a16:creationId xmlns:a16="http://schemas.microsoft.com/office/drawing/2014/main" id="{628FF0FD-64CD-403D-AEF2-950B8E41F42C}"/>
                </a:ext>
              </a:extLst>
            </p:cNvPr>
            <p:cNvGrpSpPr/>
            <p:nvPr/>
          </p:nvGrpSpPr>
          <p:grpSpPr>
            <a:xfrm>
              <a:off x="8882075" y="4603418"/>
              <a:ext cx="2568095" cy="1808758"/>
              <a:chOff x="755715" y="4591498"/>
              <a:chExt cx="2568095" cy="1808758"/>
            </a:xfrm>
          </p:grpSpPr>
          <p:sp>
            <p:nvSpPr>
              <p:cNvPr id="153" name="สี่เหลี่ยมผืนผ้า: มุมมน 139">
                <a:extLst>
                  <a:ext uri="{FF2B5EF4-FFF2-40B4-BE49-F238E27FC236}">
                    <a16:creationId xmlns:a16="http://schemas.microsoft.com/office/drawing/2014/main" id="{7BE21B39-DCFB-483D-BA3E-ACB4FFB54DA4}"/>
                  </a:ext>
                </a:extLst>
              </p:cNvPr>
              <p:cNvSpPr/>
              <p:nvPr/>
            </p:nvSpPr>
            <p:spPr>
              <a:xfrm>
                <a:off x="755715" y="4591498"/>
                <a:ext cx="2568095" cy="1808758"/>
              </a:xfrm>
              <a:prstGeom prst="roundRect">
                <a:avLst>
                  <a:gd name="adj" fmla="val 9425"/>
                </a:avLst>
              </a:prstGeom>
              <a:noFill/>
              <a:ln w="19050" cap="rnd">
                <a:solidFill>
                  <a:schemeClr val="accent2">
                    <a:lumMod val="40000"/>
                    <a:lumOff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54" name="สี่เหลี่ยมผืนผ้า: มุมมน 140">
                <a:extLst>
                  <a:ext uri="{FF2B5EF4-FFF2-40B4-BE49-F238E27FC236}">
                    <a16:creationId xmlns:a16="http://schemas.microsoft.com/office/drawing/2014/main" id="{F45C9282-6769-4B7F-A756-5D94AF9D9ECC}"/>
                  </a:ext>
                </a:extLst>
              </p:cNvPr>
              <p:cNvSpPr/>
              <p:nvPr/>
            </p:nvSpPr>
            <p:spPr>
              <a:xfrm>
                <a:off x="804568" y="4638675"/>
                <a:ext cx="2470388" cy="1705520"/>
              </a:xfrm>
              <a:prstGeom prst="roundRect">
                <a:avLst>
                  <a:gd name="adj" fmla="val 7264"/>
                </a:avLst>
              </a:prstGeom>
              <a:solidFill>
                <a:srgbClr val="FEECD6"/>
              </a:solidFill>
              <a:ln w="38100" cap="rnd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grpSp>
          <p:nvGrpSpPr>
            <p:cNvPr id="76" name="กลุ่ม 75">
              <a:extLst>
                <a:ext uri="{FF2B5EF4-FFF2-40B4-BE49-F238E27FC236}">
                  <a16:creationId xmlns:a16="http://schemas.microsoft.com/office/drawing/2014/main" id="{A6C160C7-8E73-4646-BD98-D8931A160529}"/>
                </a:ext>
              </a:extLst>
            </p:cNvPr>
            <p:cNvGrpSpPr/>
            <p:nvPr/>
          </p:nvGrpSpPr>
          <p:grpSpPr>
            <a:xfrm>
              <a:off x="9176281" y="4623392"/>
              <a:ext cx="1967426" cy="1607242"/>
              <a:chOff x="9207427" y="2725989"/>
              <a:chExt cx="1967426" cy="1607242"/>
            </a:xfrm>
          </p:grpSpPr>
          <p:pic>
            <p:nvPicPr>
              <p:cNvPr id="77" name="รูปภาพ 76">
                <a:extLst>
                  <a:ext uri="{FF2B5EF4-FFF2-40B4-BE49-F238E27FC236}">
                    <a16:creationId xmlns:a16="http://schemas.microsoft.com/office/drawing/2014/main" id="{8BA6D0A3-8030-4A15-8172-2FCA68337E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207427" y="3690408"/>
                <a:ext cx="1967426" cy="642823"/>
              </a:xfrm>
              <a:prstGeom prst="rect">
                <a:avLst/>
              </a:prstGeom>
            </p:spPr>
          </p:pic>
          <p:sp>
            <p:nvSpPr>
              <p:cNvPr id="78" name="สี่เหลี่ยมผืนผ้า 77">
                <a:extLst>
                  <a:ext uri="{FF2B5EF4-FFF2-40B4-BE49-F238E27FC236}">
                    <a16:creationId xmlns:a16="http://schemas.microsoft.com/office/drawing/2014/main" id="{99800B86-8DE1-4D45-B0B8-FD7F5C93AB0C}"/>
                  </a:ext>
                </a:extLst>
              </p:cNvPr>
              <p:cNvSpPr/>
              <p:nvPr/>
            </p:nvSpPr>
            <p:spPr>
              <a:xfrm>
                <a:off x="9531613" y="2725989"/>
                <a:ext cx="1436612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849,000</a:t>
                </a:r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3AA8504-77EE-4114-B74C-23ED6F7E3630}"/>
              </a:ext>
            </a:extLst>
          </p:cNvPr>
          <p:cNvGrpSpPr/>
          <p:nvPr/>
        </p:nvGrpSpPr>
        <p:grpSpPr>
          <a:xfrm>
            <a:off x="6175331" y="4603418"/>
            <a:ext cx="2568095" cy="1808758"/>
            <a:chOff x="6175331" y="4603418"/>
            <a:chExt cx="2568095" cy="1808758"/>
          </a:xfrm>
        </p:grpSpPr>
        <p:grpSp>
          <p:nvGrpSpPr>
            <p:cNvPr id="140" name="กลุ่ม 135">
              <a:extLst>
                <a:ext uri="{FF2B5EF4-FFF2-40B4-BE49-F238E27FC236}">
                  <a16:creationId xmlns:a16="http://schemas.microsoft.com/office/drawing/2014/main" id="{DFC43E51-4468-4D90-9125-A688E56CA161}"/>
                </a:ext>
              </a:extLst>
            </p:cNvPr>
            <p:cNvGrpSpPr/>
            <p:nvPr/>
          </p:nvGrpSpPr>
          <p:grpSpPr>
            <a:xfrm>
              <a:off x="6175331" y="4603418"/>
              <a:ext cx="2568095" cy="1808758"/>
              <a:chOff x="755715" y="4591498"/>
              <a:chExt cx="2568095" cy="1808758"/>
            </a:xfrm>
          </p:grpSpPr>
          <p:sp>
            <p:nvSpPr>
              <p:cNvPr id="141" name="สี่เหลี่ยมผืนผ้า: มุมมน 136">
                <a:extLst>
                  <a:ext uri="{FF2B5EF4-FFF2-40B4-BE49-F238E27FC236}">
                    <a16:creationId xmlns:a16="http://schemas.microsoft.com/office/drawing/2014/main" id="{DE700497-DF70-46B8-A409-2DC0662E4E0F}"/>
                  </a:ext>
                </a:extLst>
              </p:cNvPr>
              <p:cNvSpPr/>
              <p:nvPr/>
            </p:nvSpPr>
            <p:spPr>
              <a:xfrm>
                <a:off x="755715" y="4591498"/>
                <a:ext cx="2568095" cy="1808758"/>
              </a:xfrm>
              <a:prstGeom prst="roundRect">
                <a:avLst>
                  <a:gd name="adj" fmla="val 9425"/>
                </a:avLst>
              </a:prstGeom>
              <a:noFill/>
              <a:ln w="19050" cap="rnd">
                <a:solidFill>
                  <a:schemeClr val="accent2">
                    <a:lumMod val="40000"/>
                    <a:lumOff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42" name="สี่เหลี่ยมผืนผ้า: มุมมน 137">
                <a:extLst>
                  <a:ext uri="{FF2B5EF4-FFF2-40B4-BE49-F238E27FC236}">
                    <a16:creationId xmlns:a16="http://schemas.microsoft.com/office/drawing/2014/main" id="{599C1D2F-EB03-4F6F-9242-5B63F0773AEA}"/>
                  </a:ext>
                </a:extLst>
              </p:cNvPr>
              <p:cNvSpPr/>
              <p:nvPr/>
            </p:nvSpPr>
            <p:spPr>
              <a:xfrm>
                <a:off x="804568" y="4638675"/>
                <a:ext cx="2470388" cy="1705520"/>
              </a:xfrm>
              <a:prstGeom prst="roundRect">
                <a:avLst>
                  <a:gd name="adj" fmla="val 7264"/>
                </a:avLst>
              </a:prstGeom>
              <a:solidFill>
                <a:srgbClr val="FEECD6"/>
              </a:solidFill>
              <a:ln w="38100" cap="rnd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grpSp>
          <p:nvGrpSpPr>
            <p:cNvPr id="79" name="กลุ่ม 78">
              <a:extLst>
                <a:ext uri="{FF2B5EF4-FFF2-40B4-BE49-F238E27FC236}">
                  <a16:creationId xmlns:a16="http://schemas.microsoft.com/office/drawing/2014/main" id="{91DE2AA2-438A-44E6-982F-25A447215227}"/>
                </a:ext>
              </a:extLst>
            </p:cNvPr>
            <p:cNvGrpSpPr/>
            <p:nvPr/>
          </p:nvGrpSpPr>
          <p:grpSpPr>
            <a:xfrm>
              <a:off x="6400118" y="4629149"/>
              <a:ext cx="2009427" cy="1581648"/>
              <a:chOff x="3693374" y="4418805"/>
              <a:chExt cx="2009427" cy="1581648"/>
            </a:xfrm>
          </p:grpSpPr>
          <p:pic>
            <p:nvPicPr>
              <p:cNvPr id="80" name="รูปภาพ 79">
                <a:extLst>
                  <a:ext uri="{FF2B5EF4-FFF2-40B4-BE49-F238E27FC236}">
                    <a16:creationId xmlns:a16="http://schemas.microsoft.com/office/drawing/2014/main" id="{49C2B24C-F909-4722-9C65-3A83965C88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93374" y="5145765"/>
                <a:ext cx="2009427" cy="854688"/>
              </a:xfrm>
              <a:prstGeom prst="rect">
                <a:avLst/>
              </a:prstGeom>
            </p:spPr>
          </p:pic>
          <p:sp>
            <p:nvSpPr>
              <p:cNvPr id="84" name="สี่เหลี่ยมผืนผ้า 83">
                <a:extLst>
                  <a:ext uri="{FF2B5EF4-FFF2-40B4-BE49-F238E27FC236}">
                    <a16:creationId xmlns:a16="http://schemas.microsoft.com/office/drawing/2014/main" id="{1772E792-7F24-42A4-B177-1D114BCED398}"/>
                  </a:ext>
                </a:extLst>
              </p:cNvPr>
              <p:cNvSpPr/>
              <p:nvPr/>
            </p:nvSpPr>
            <p:spPr>
              <a:xfrm>
                <a:off x="4045245" y="4418805"/>
                <a:ext cx="1436612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965,000</a:t>
                </a: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2D61E2D-0B4F-456F-BA08-C2F18D87DE31}"/>
              </a:ext>
            </a:extLst>
          </p:cNvPr>
          <p:cNvGrpSpPr/>
          <p:nvPr/>
        </p:nvGrpSpPr>
        <p:grpSpPr>
          <a:xfrm>
            <a:off x="3468587" y="4603418"/>
            <a:ext cx="2568095" cy="1808758"/>
            <a:chOff x="3468587" y="4603418"/>
            <a:chExt cx="2568095" cy="1808758"/>
          </a:xfrm>
        </p:grpSpPr>
        <p:grpSp>
          <p:nvGrpSpPr>
            <p:cNvPr id="137" name="กลุ่ม 132">
              <a:extLst>
                <a:ext uri="{FF2B5EF4-FFF2-40B4-BE49-F238E27FC236}">
                  <a16:creationId xmlns:a16="http://schemas.microsoft.com/office/drawing/2014/main" id="{768C1BBC-10AF-4496-B55B-A8F9D237151F}"/>
                </a:ext>
              </a:extLst>
            </p:cNvPr>
            <p:cNvGrpSpPr/>
            <p:nvPr/>
          </p:nvGrpSpPr>
          <p:grpSpPr>
            <a:xfrm>
              <a:off x="3468587" y="4603418"/>
              <a:ext cx="2568095" cy="1808758"/>
              <a:chOff x="755715" y="4591498"/>
              <a:chExt cx="2568095" cy="1808758"/>
            </a:xfrm>
          </p:grpSpPr>
          <p:sp>
            <p:nvSpPr>
              <p:cNvPr id="138" name="สี่เหลี่ยมผืนผ้า: มุมมน 133">
                <a:extLst>
                  <a:ext uri="{FF2B5EF4-FFF2-40B4-BE49-F238E27FC236}">
                    <a16:creationId xmlns:a16="http://schemas.microsoft.com/office/drawing/2014/main" id="{50943ADF-933F-4E61-BD81-3F1AA4C7E0DA}"/>
                  </a:ext>
                </a:extLst>
              </p:cNvPr>
              <p:cNvSpPr/>
              <p:nvPr/>
            </p:nvSpPr>
            <p:spPr>
              <a:xfrm>
                <a:off x="755715" y="4591498"/>
                <a:ext cx="2568095" cy="1808758"/>
              </a:xfrm>
              <a:prstGeom prst="roundRect">
                <a:avLst>
                  <a:gd name="adj" fmla="val 9425"/>
                </a:avLst>
              </a:prstGeom>
              <a:noFill/>
              <a:ln w="19050" cap="rnd">
                <a:solidFill>
                  <a:schemeClr val="accent2">
                    <a:lumMod val="40000"/>
                    <a:lumOff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39" name="สี่เหลี่ยมผืนผ้า: มุมมน 134">
                <a:extLst>
                  <a:ext uri="{FF2B5EF4-FFF2-40B4-BE49-F238E27FC236}">
                    <a16:creationId xmlns:a16="http://schemas.microsoft.com/office/drawing/2014/main" id="{3E5D1BE1-84D0-472B-AC20-673D505D8141}"/>
                  </a:ext>
                </a:extLst>
              </p:cNvPr>
              <p:cNvSpPr/>
              <p:nvPr/>
            </p:nvSpPr>
            <p:spPr>
              <a:xfrm>
                <a:off x="804568" y="4638675"/>
                <a:ext cx="2470388" cy="1705520"/>
              </a:xfrm>
              <a:prstGeom prst="roundRect">
                <a:avLst>
                  <a:gd name="adj" fmla="val 7264"/>
                </a:avLst>
              </a:prstGeom>
              <a:solidFill>
                <a:srgbClr val="FEECD6"/>
              </a:solidFill>
              <a:ln w="38100" cap="rnd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grpSp>
          <p:nvGrpSpPr>
            <p:cNvPr id="86" name="กลุ่ม 85">
              <a:extLst>
                <a:ext uri="{FF2B5EF4-FFF2-40B4-BE49-F238E27FC236}">
                  <a16:creationId xmlns:a16="http://schemas.microsoft.com/office/drawing/2014/main" id="{D50F6A9A-F21C-4DCB-A15F-551636CA6E24}"/>
                </a:ext>
              </a:extLst>
            </p:cNvPr>
            <p:cNvGrpSpPr/>
            <p:nvPr/>
          </p:nvGrpSpPr>
          <p:grpSpPr>
            <a:xfrm>
              <a:off x="3689819" y="4656664"/>
              <a:ext cx="2133002" cy="1592925"/>
              <a:chOff x="6396827" y="4542364"/>
              <a:chExt cx="2133002" cy="1592925"/>
            </a:xfrm>
          </p:grpSpPr>
          <p:pic>
            <p:nvPicPr>
              <p:cNvPr id="87" name="รูปภาพ 86">
                <a:extLst>
                  <a:ext uri="{FF2B5EF4-FFF2-40B4-BE49-F238E27FC236}">
                    <a16:creationId xmlns:a16="http://schemas.microsoft.com/office/drawing/2014/main" id="{E361D12F-A9A2-4601-A828-99297CB1D3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96827" y="5356109"/>
                <a:ext cx="2133002" cy="779180"/>
              </a:xfrm>
              <a:prstGeom prst="rect">
                <a:avLst/>
              </a:prstGeom>
            </p:spPr>
          </p:pic>
          <p:sp>
            <p:nvSpPr>
              <p:cNvPr id="88" name="สี่เหลี่ยมผืนผ้า 87">
                <a:extLst>
                  <a:ext uri="{FF2B5EF4-FFF2-40B4-BE49-F238E27FC236}">
                    <a16:creationId xmlns:a16="http://schemas.microsoft.com/office/drawing/2014/main" id="{21DD37EA-2DA0-448E-B877-671596E28ADE}"/>
                  </a:ext>
                </a:extLst>
              </p:cNvPr>
              <p:cNvSpPr/>
              <p:nvPr/>
            </p:nvSpPr>
            <p:spPr>
              <a:xfrm>
                <a:off x="6593880" y="4542364"/>
                <a:ext cx="171874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1,290,000</a:t>
                </a:r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AF66660-C74E-4916-9951-D88B4B0514AA}"/>
              </a:ext>
            </a:extLst>
          </p:cNvPr>
          <p:cNvGrpSpPr/>
          <p:nvPr/>
        </p:nvGrpSpPr>
        <p:grpSpPr>
          <a:xfrm>
            <a:off x="761843" y="4603418"/>
            <a:ext cx="2568095" cy="1808758"/>
            <a:chOff x="761843" y="4603418"/>
            <a:chExt cx="2568095" cy="1808758"/>
          </a:xfrm>
        </p:grpSpPr>
        <p:grpSp>
          <p:nvGrpSpPr>
            <p:cNvPr id="134" name="กลุ่ม 12">
              <a:extLst>
                <a:ext uri="{FF2B5EF4-FFF2-40B4-BE49-F238E27FC236}">
                  <a16:creationId xmlns:a16="http://schemas.microsoft.com/office/drawing/2014/main" id="{0DA1A39C-AF77-47F0-BC00-975F2AC6D897}"/>
                </a:ext>
              </a:extLst>
            </p:cNvPr>
            <p:cNvGrpSpPr/>
            <p:nvPr/>
          </p:nvGrpSpPr>
          <p:grpSpPr>
            <a:xfrm>
              <a:off x="761843" y="4603418"/>
              <a:ext cx="2568095" cy="1808758"/>
              <a:chOff x="755715" y="4591498"/>
              <a:chExt cx="2568095" cy="1808758"/>
            </a:xfrm>
          </p:grpSpPr>
          <p:sp>
            <p:nvSpPr>
              <p:cNvPr id="135" name="สี่เหลี่ยมผืนผ้า: มุมมน 153">
                <a:extLst>
                  <a:ext uri="{FF2B5EF4-FFF2-40B4-BE49-F238E27FC236}">
                    <a16:creationId xmlns:a16="http://schemas.microsoft.com/office/drawing/2014/main" id="{7B971809-A8EA-4B85-AB03-7DA4481FFB99}"/>
                  </a:ext>
                </a:extLst>
              </p:cNvPr>
              <p:cNvSpPr/>
              <p:nvPr/>
            </p:nvSpPr>
            <p:spPr>
              <a:xfrm>
                <a:off x="755715" y="4591498"/>
                <a:ext cx="2568095" cy="1808758"/>
              </a:xfrm>
              <a:prstGeom prst="roundRect">
                <a:avLst>
                  <a:gd name="adj" fmla="val 9425"/>
                </a:avLst>
              </a:prstGeom>
              <a:noFill/>
              <a:ln w="19050" cap="rnd">
                <a:solidFill>
                  <a:schemeClr val="accent2">
                    <a:lumMod val="40000"/>
                    <a:lumOff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36" name="สี่เหลี่ยมผืนผ้า: มุมมน 102">
                <a:extLst>
                  <a:ext uri="{FF2B5EF4-FFF2-40B4-BE49-F238E27FC236}">
                    <a16:creationId xmlns:a16="http://schemas.microsoft.com/office/drawing/2014/main" id="{F07B2E2C-AD2E-474A-81B8-A9440B33314B}"/>
                  </a:ext>
                </a:extLst>
              </p:cNvPr>
              <p:cNvSpPr/>
              <p:nvPr/>
            </p:nvSpPr>
            <p:spPr>
              <a:xfrm>
                <a:off x="804568" y="4638675"/>
                <a:ext cx="2470388" cy="1705520"/>
              </a:xfrm>
              <a:prstGeom prst="roundRect">
                <a:avLst>
                  <a:gd name="adj" fmla="val 7264"/>
                </a:avLst>
              </a:prstGeom>
              <a:solidFill>
                <a:srgbClr val="FEECD6"/>
              </a:solidFill>
              <a:ln w="38100" cap="rnd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grpSp>
          <p:nvGrpSpPr>
            <p:cNvPr id="94" name="กลุ่ม 93">
              <a:extLst>
                <a:ext uri="{FF2B5EF4-FFF2-40B4-BE49-F238E27FC236}">
                  <a16:creationId xmlns:a16="http://schemas.microsoft.com/office/drawing/2014/main" id="{FA5211F0-9CE6-4110-B895-83CE7CB15B36}"/>
                </a:ext>
              </a:extLst>
            </p:cNvPr>
            <p:cNvGrpSpPr/>
            <p:nvPr/>
          </p:nvGrpSpPr>
          <p:grpSpPr>
            <a:xfrm>
              <a:off x="1032962" y="4668084"/>
              <a:ext cx="2048592" cy="1608946"/>
              <a:chOff x="9153194" y="4698564"/>
              <a:chExt cx="2048592" cy="1608946"/>
            </a:xfrm>
          </p:grpSpPr>
          <p:pic>
            <p:nvPicPr>
              <p:cNvPr id="95" name="รูปภาพ 94">
                <a:extLst>
                  <a:ext uri="{FF2B5EF4-FFF2-40B4-BE49-F238E27FC236}">
                    <a16:creationId xmlns:a16="http://schemas.microsoft.com/office/drawing/2014/main" id="{231E9E95-E1E9-456F-A393-341DF8B3DF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153194" y="5680921"/>
                <a:ext cx="2048592" cy="626589"/>
              </a:xfrm>
              <a:prstGeom prst="rect">
                <a:avLst/>
              </a:prstGeom>
            </p:spPr>
          </p:pic>
          <p:sp>
            <p:nvSpPr>
              <p:cNvPr id="96" name="สี่เหลี่ยมผืนผ้า 95">
                <a:extLst>
                  <a:ext uri="{FF2B5EF4-FFF2-40B4-BE49-F238E27FC236}">
                    <a16:creationId xmlns:a16="http://schemas.microsoft.com/office/drawing/2014/main" id="{983E84A8-9A30-4CCF-9B43-8AC76A2F9E8E}"/>
                  </a:ext>
                </a:extLst>
              </p:cNvPr>
              <p:cNvSpPr/>
              <p:nvPr/>
            </p:nvSpPr>
            <p:spPr>
              <a:xfrm>
                <a:off x="9318120" y="4698564"/>
                <a:ext cx="171874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1,790,000</a:t>
                </a:r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B1AA1028-2256-4D3B-9AB4-7257251909A9}"/>
              </a:ext>
            </a:extLst>
          </p:cNvPr>
          <p:cNvGrpSpPr/>
          <p:nvPr/>
        </p:nvGrpSpPr>
        <p:grpSpPr>
          <a:xfrm>
            <a:off x="755715" y="2027081"/>
            <a:ext cx="2568095" cy="1808758"/>
            <a:chOff x="755715" y="2027081"/>
            <a:chExt cx="2568095" cy="1808758"/>
          </a:xfrm>
        </p:grpSpPr>
        <p:grpSp>
          <p:nvGrpSpPr>
            <p:cNvPr id="122" name="กลุ่ม 12">
              <a:extLst>
                <a:ext uri="{FF2B5EF4-FFF2-40B4-BE49-F238E27FC236}">
                  <a16:creationId xmlns:a16="http://schemas.microsoft.com/office/drawing/2014/main" id="{D15FDBE7-FE66-4ED4-8210-EE7EA468478C}"/>
                </a:ext>
              </a:extLst>
            </p:cNvPr>
            <p:cNvGrpSpPr/>
            <p:nvPr/>
          </p:nvGrpSpPr>
          <p:grpSpPr>
            <a:xfrm>
              <a:off x="755715" y="2027081"/>
              <a:ext cx="2568095" cy="1808758"/>
              <a:chOff x="755715" y="4591498"/>
              <a:chExt cx="2568095" cy="1808758"/>
            </a:xfrm>
          </p:grpSpPr>
          <p:sp>
            <p:nvSpPr>
              <p:cNvPr id="123" name="สี่เหลี่ยมผืนผ้า: มุมมน 153">
                <a:extLst>
                  <a:ext uri="{FF2B5EF4-FFF2-40B4-BE49-F238E27FC236}">
                    <a16:creationId xmlns:a16="http://schemas.microsoft.com/office/drawing/2014/main" id="{B8BCAE6E-3C92-43FB-B371-9866F1BF653C}"/>
                  </a:ext>
                </a:extLst>
              </p:cNvPr>
              <p:cNvSpPr/>
              <p:nvPr/>
            </p:nvSpPr>
            <p:spPr>
              <a:xfrm>
                <a:off x="755715" y="4591498"/>
                <a:ext cx="2568095" cy="1808758"/>
              </a:xfrm>
              <a:prstGeom prst="roundRect">
                <a:avLst>
                  <a:gd name="adj" fmla="val 9425"/>
                </a:avLst>
              </a:prstGeom>
              <a:noFill/>
              <a:ln w="19050" cap="rnd">
                <a:solidFill>
                  <a:schemeClr val="accent5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24" name="สี่เหลี่ยมผืนผ้า: มุมมน 102">
                <a:extLst>
                  <a:ext uri="{FF2B5EF4-FFF2-40B4-BE49-F238E27FC236}">
                    <a16:creationId xmlns:a16="http://schemas.microsoft.com/office/drawing/2014/main" id="{45F4C610-B6A9-43EE-8465-314512247766}"/>
                  </a:ext>
                </a:extLst>
              </p:cNvPr>
              <p:cNvSpPr/>
              <p:nvPr/>
            </p:nvSpPr>
            <p:spPr>
              <a:xfrm>
                <a:off x="804568" y="4638675"/>
                <a:ext cx="2470388" cy="1705520"/>
              </a:xfrm>
              <a:prstGeom prst="roundRect">
                <a:avLst>
                  <a:gd name="adj" fmla="val 7264"/>
                </a:avLst>
              </a:prstGeom>
              <a:solidFill>
                <a:srgbClr val="EBF6FF"/>
              </a:solidFill>
              <a:ln w="38100" cap="rnd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grpSp>
          <p:nvGrpSpPr>
            <p:cNvPr id="159" name="กลุ่ม 158">
              <a:extLst>
                <a:ext uri="{FF2B5EF4-FFF2-40B4-BE49-F238E27FC236}">
                  <a16:creationId xmlns:a16="http://schemas.microsoft.com/office/drawing/2014/main" id="{4860DC8D-4765-426E-8AC4-D3415CED8AED}"/>
                </a:ext>
              </a:extLst>
            </p:cNvPr>
            <p:cNvGrpSpPr/>
            <p:nvPr/>
          </p:nvGrpSpPr>
          <p:grpSpPr>
            <a:xfrm>
              <a:off x="1056049" y="2066807"/>
              <a:ext cx="1967426" cy="1607242"/>
              <a:chOff x="9207427" y="2725989"/>
              <a:chExt cx="1967426" cy="1607242"/>
            </a:xfrm>
          </p:grpSpPr>
          <p:pic>
            <p:nvPicPr>
              <p:cNvPr id="160" name="รูปภาพ 159">
                <a:extLst>
                  <a:ext uri="{FF2B5EF4-FFF2-40B4-BE49-F238E27FC236}">
                    <a16:creationId xmlns:a16="http://schemas.microsoft.com/office/drawing/2014/main" id="{6FA9867B-61FA-4EEF-9CFA-1BF0B972DA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207427" y="3690408"/>
                <a:ext cx="1967426" cy="642823"/>
              </a:xfrm>
              <a:prstGeom prst="rect">
                <a:avLst/>
              </a:prstGeom>
            </p:spPr>
          </p:pic>
          <p:sp>
            <p:nvSpPr>
              <p:cNvPr id="161" name="สี่เหลี่ยมผืนผ้า 160">
                <a:extLst>
                  <a:ext uri="{FF2B5EF4-FFF2-40B4-BE49-F238E27FC236}">
                    <a16:creationId xmlns:a16="http://schemas.microsoft.com/office/drawing/2014/main" id="{A8A7ECB8-EC50-4724-A2D9-D5934CE26620}"/>
                  </a:ext>
                </a:extLst>
              </p:cNvPr>
              <p:cNvSpPr/>
              <p:nvPr/>
            </p:nvSpPr>
            <p:spPr>
              <a:xfrm>
                <a:off x="9531613" y="2725989"/>
                <a:ext cx="1436612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849,000</a:t>
                </a:r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16FADAC-9DCA-459B-97FB-B3D26B22F1BA}"/>
              </a:ext>
            </a:extLst>
          </p:cNvPr>
          <p:cNvGrpSpPr/>
          <p:nvPr/>
        </p:nvGrpSpPr>
        <p:grpSpPr>
          <a:xfrm>
            <a:off x="3462459" y="2027081"/>
            <a:ext cx="2568095" cy="1808758"/>
            <a:chOff x="3462459" y="2027081"/>
            <a:chExt cx="2568095" cy="1808758"/>
          </a:xfrm>
        </p:grpSpPr>
        <p:grpSp>
          <p:nvGrpSpPr>
            <p:cNvPr id="125" name="กลุ่ม 132">
              <a:extLst>
                <a:ext uri="{FF2B5EF4-FFF2-40B4-BE49-F238E27FC236}">
                  <a16:creationId xmlns:a16="http://schemas.microsoft.com/office/drawing/2014/main" id="{E50D1430-B89D-448B-BB3A-B54C8735AD24}"/>
                </a:ext>
              </a:extLst>
            </p:cNvPr>
            <p:cNvGrpSpPr/>
            <p:nvPr/>
          </p:nvGrpSpPr>
          <p:grpSpPr>
            <a:xfrm>
              <a:off x="3462459" y="2027081"/>
              <a:ext cx="2568095" cy="1808758"/>
              <a:chOff x="755715" y="4591498"/>
              <a:chExt cx="2568095" cy="1808758"/>
            </a:xfrm>
          </p:grpSpPr>
          <p:sp>
            <p:nvSpPr>
              <p:cNvPr id="126" name="สี่เหลี่ยมผืนผ้า: มุมมน 133">
                <a:extLst>
                  <a:ext uri="{FF2B5EF4-FFF2-40B4-BE49-F238E27FC236}">
                    <a16:creationId xmlns:a16="http://schemas.microsoft.com/office/drawing/2014/main" id="{1E30D657-E6D7-4E8A-A5AD-9B80144EB565}"/>
                  </a:ext>
                </a:extLst>
              </p:cNvPr>
              <p:cNvSpPr/>
              <p:nvPr/>
            </p:nvSpPr>
            <p:spPr>
              <a:xfrm>
                <a:off x="755715" y="4591498"/>
                <a:ext cx="2568095" cy="1808758"/>
              </a:xfrm>
              <a:prstGeom prst="roundRect">
                <a:avLst>
                  <a:gd name="adj" fmla="val 9425"/>
                </a:avLst>
              </a:prstGeom>
              <a:noFill/>
              <a:ln w="19050" cap="rnd">
                <a:solidFill>
                  <a:schemeClr val="accent5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27" name="สี่เหลี่ยมผืนผ้า: มุมมน 134">
                <a:extLst>
                  <a:ext uri="{FF2B5EF4-FFF2-40B4-BE49-F238E27FC236}">
                    <a16:creationId xmlns:a16="http://schemas.microsoft.com/office/drawing/2014/main" id="{FED7A322-0C43-4C3C-A02B-6FC2FC8C4C43}"/>
                  </a:ext>
                </a:extLst>
              </p:cNvPr>
              <p:cNvSpPr/>
              <p:nvPr/>
            </p:nvSpPr>
            <p:spPr>
              <a:xfrm>
                <a:off x="804568" y="4638675"/>
                <a:ext cx="2470388" cy="1705520"/>
              </a:xfrm>
              <a:prstGeom prst="roundRect">
                <a:avLst>
                  <a:gd name="adj" fmla="val 7264"/>
                </a:avLst>
              </a:prstGeom>
              <a:solidFill>
                <a:srgbClr val="EBF6FF"/>
              </a:solidFill>
              <a:ln w="38100" cap="rnd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grpSp>
          <p:nvGrpSpPr>
            <p:cNvPr id="162" name="กลุ่ม 161">
              <a:extLst>
                <a:ext uri="{FF2B5EF4-FFF2-40B4-BE49-F238E27FC236}">
                  <a16:creationId xmlns:a16="http://schemas.microsoft.com/office/drawing/2014/main" id="{92D5F219-198E-4E65-9666-138E4A71DC19}"/>
                </a:ext>
              </a:extLst>
            </p:cNvPr>
            <p:cNvGrpSpPr/>
            <p:nvPr/>
          </p:nvGrpSpPr>
          <p:grpSpPr>
            <a:xfrm>
              <a:off x="3693374" y="2072564"/>
              <a:ext cx="2009427" cy="1581648"/>
              <a:chOff x="3693374" y="4418805"/>
              <a:chExt cx="2009427" cy="1581648"/>
            </a:xfrm>
          </p:grpSpPr>
          <p:pic>
            <p:nvPicPr>
              <p:cNvPr id="163" name="รูปภาพ 162">
                <a:extLst>
                  <a:ext uri="{FF2B5EF4-FFF2-40B4-BE49-F238E27FC236}">
                    <a16:creationId xmlns:a16="http://schemas.microsoft.com/office/drawing/2014/main" id="{E227F535-7F39-4934-AC6A-3F724F43D0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93374" y="5145765"/>
                <a:ext cx="2009427" cy="854688"/>
              </a:xfrm>
              <a:prstGeom prst="rect">
                <a:avLst/>
              </a:prstGeom>
            </p:spPr>
          </p:pic>
          <p:sp>
            <p:nvSpPr>
              <p:cNvPr id="164" name="สี่เหลี่ยมผืนผ้า 163">
                <a:extLst>
                  <a:ext uri="{FF2B5EF4-FFF2-40B4-BE49-F238E27FC236}">
                    <a16:creationId xmlns:a16="http://schemas.microsoft.com/office/drawing/2014/main" id="{AE25BD14-046C-433B-89B3-309B7E345AB3}"/>
                  </a:ext>
                </a:extLst>
              </p:cNvPr>
              <p:cNvSpPr/>
              <p:nvPr/>
            </p:nvSpPr>
            <p:spPr>
              <a:xfrm>
                <a:off x="4045245" y="4418805"/>
                <a:ext cx="1436612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965,000</a:t>
                </a: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42E0B58-B636-40B1-A6ED-07D71964EA43}"/>
              </a:ext>
            </a:extLst>
          </p:cNvPr>
          <p:cNvGrpSpPr/>
          <p:nvPr/>
        </p:nvGrpSpPr>
        <p:grpSpPr>
          <a:xfrm>
            <a:off x="6169203" y="2027081"/>
            <a:ext cx="2568095" cy="1808758"/>
            <a:chOff x="6169203" y="2027081"/>
            <a:chExt cx="2568095" cy="1808758"/>
          </a:xfrm>
        </p:grpSpPr>
        <p:grpSp>
          <p:nvGrpSpPr>
            <p:cNvPr id="128" name="กลุ่ม 135">
              <a:extLst>
                <a:ext uri="{FF2B5EF4-FFF2-40B4-BE49-F238E27FC236}">
                  <a16:creationId xmlns:a16="http://schemas.microsoft.com/office/drawing/2014/main" id="{B5A38A45-39C7-46CB-8762-7186DC3A1588}"/>
                </a:ext>
              </a:extLst>
            </p:cNvPr>
            <p:cNvGrpSpPr/>
            <p:nvPr/>
          </p:nvGrpSpPr>
          <p:grpSpPr>
            <a:xfrm>
              <a:off x="6169203" y="2027081"/>
              <a:ext cx="2568095" cy="1808758"/>
              <a:chOff x="755715" y="4591498"/>
              <a:chExt cx="2568095" cy="1808758"/>
            </a:xfrm>
          </p:grpSpPr>
          <p:sp>
            <p:nvSpPr>
              <p:cNvPr id="129" name="สี่เหลี่ยมผืนผ้า: มุมมน 136">
                <a:extLst>
                  <a:ext uri="{FF2B5EF4-FFF2-40B4-BE49-F238E27FC236}">
                    <a16:creationId xmlns:a16="http://schemas.microsoft.com/office/drawing/2014/main" id="{0030227B-E8BD-4227-9CB6-CF4505163051}"/>
                  </a:ext>
                </a:extLst>
              </p:cNvPr>
              <p:cNvSpPr/>
              <p:nvPr/>
            </p:nvSpPr>
            <p:spPr>
              <a:xfrm>
                <a:off x="755715" y="4591498"/>
                <a:ext cx="2568095" cy="1808758"/>
              </a:xfrm>
              <a:prstGeom prst="roundRect">
                <a:avLst>
                  <a:gd name="adj" fmla="val 9425"/>
                </a:avLst>
              </a:prstGeom>
              <a:noFill/>
              <a:ln w="19050" cap="rnd">
                <a:solidFill>
                  <a:schemeClr val="accent5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30" name="สี่เหลี่ยมผืนผ้า: มุมมน 137">
                <a:extLst>
                  <a:ext uri="{FF2B5EF4-FFF2-40B4-BE49-F238E27FC236}">
                    <a16:creationId xmlns:a16="http://schemas.microsoft.com/office/drawing/2014/main" id="{348F307C-F445-4F20-8CCC-6EF42285FF47}"/>
                  </a:ext>
                </a:extLst>
              </p:cNvPr>
              <p:cNvSpPr/>
              <p:nvPr/>
            </p:nvSpPr>
            <p:spPr>
              <a:xfrm>
                <a:off x="804568" y="4638675"/>
                <a:ext cx="2470388" cy="1705520"/>
              </a:xfrm>
              <a:prstGeom prst="roundRect">
                <a:avLst>
                  <a:gd name="adj" fmla="val 7264"/>
                </a:avLst>
              </a:prstGeom>
              <a:solidFill>
                <a:srgbClr val="EBF6FF"/>
              </a:solidFill>
              <a:ln w="38100" cap="rnd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grpSp>
          <p:nvGrpSpPr>
            <p:cNvPr id="165" name="กลุ่ม 164">
              <a:extLst>
                <a:ext uri="{FF2B5EF4-FFF2-40B4-BE49-F238E27FC236}">
                  <a16:creationId xmlns:a16="http://schemas.microsoft.com/office/drawing/2014/main" id="{B7C80489-3D0E-4F64-AA96-FBEDE01CAD8D}"/>
                </a:ext>
              </a:extLst>
            </p:cNvPr>
            <p:cNvGrpSpPr/>
            <p:nvPr/>
          </p:nvGrpSpPr>
          <p:grpSpPr>
            <a:xfrm>
              <a:off x="6396827" y="2100079"/>
              <a:ext cx="2133002" cy="1592925"/>
              <a:chOff x="6396827" y="4542364"/>
              <a:chExt cx="2133002" cy="1592925"/>
            </a:xfrm>
          </p:grpSpPr>
          <p:pic>
            <p:nvPicPr>
              <p:cNvPr id="166" name="รูปภาพ 165">
                <a:extLst>
                  <a:ext uri="{FF2B5EF4-FFF2-40B4-BE49-F238E27FC236}">
                    <a16:creationId xmlns:a16="http://schemas.microsoft.com/office/drawing/2014/main" id="{51A96CB8-6DE6-4300-9CB3-686A115B65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96827" y="5356109"/>
                <a:ext cx="2133002" cy="779180"/>
              </a:xfrm>
              <a:prstGeom prst="rect">
                <a:avLst/>
              </a:prstGeom>
            </p:spPr>
          </p:pic>
          <p:sp>
            <p:nvSpPr>
              <p:cNvPr id="167" name="สี่เหลี่ยมผืนผ้า 166">
                <a:extLst>
                  <a:ext uri="{FF2B5EF4-FFF2-40B4-BE49-F238E27FC236}">
                    <a16:creationId xmlns:a16="http://schemas.microsoft.com/office/drawing/2014/main" id="{94F42A79-D1C5-4977-91EF-544B268A518A}"/>
                  </a:ext>
                </a:extLst>
              </p:cNvPr>
              <p:cNvSpPr/>
              <p:nvPr/>
            </p:nvSpPr>
            <p:spPr>
              <a:xfrm>
                <a:off x="6593880" y="4542364"/>
                <a:ext cx="171874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1,290,000</a:t>
                </a:r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715B8DF-0A6E-415C-AEE1-1F5AEA5F4D51}"/>
              </a:ext>
            </a:extLst>
          </p:cNvPr>
          <p:cNvGrpSpPr/>
          <p:nvPr/>
        </p:nvGrpSpPr>
        <p:grpSpPr>
          <a:xfrm>
            <a:off x="8875947" y="2027081"/>
            <a:ext cx="2568095" cy="1808758"/>
            <a:chOff x="8875947" y="2027081"/>
            <a:chExt cx="2568095" cy="1808758"/>
          </a:xfrm>
        </p:grpSpPr>
        <p:grpSp>
          <p:nvGrpSpPr>
            <p:cNvPr id="131" name="กลุ่ม 138">
              <a:extLst>
                <a:ext uri="{FF2B5EF4-FFF2-40B4-BE49-F238E27FC236}">
                  <a16:creationId xmlns:a16="http://schemas.microsoft.com/office/drawing/2014/main" id="{BD513988-B8F2-46FD-9850-5E834FA818B4}"/>
                </a:ext>
              </a:extLst>
            </p:cNvPr>
            <p:cNvGrpSpPr/>
            <p:nvPr/>
          </p:nvGrpSpPr>
          <p:grpSpPr>
            <a:xfrm>
              <a:off x="8875947" y="2027081"/>
              <a:ext cx="2568095" cy="1808758"/>
              <a:chOff x="755715" y="4591498"/>
              <a:chExt cx="2568095" cy="1808758"/>
            </a:xfrm>
          </p:grpSpPr>
          <p:sp>
            <p:nvSpPr>
              <p:cNvPr id="132" name="สี่เหลี่ยมผืนผ้า: มุมมน 139">
                <a:extLst>
                  <a:ext uri="{FF2B5EF4-FFF2-40B4-BE49-F238E27FC236}">
                    <a16:creationId xmlns:a16="http://schemas.microsoft.com/office/drawing/2014/main" id="{1AD8B850-B2A7-4EB9-81F7-4D819EFC7846}"/>
                  </a:ext>
                </a:extLst>
              </p:cNvPr>
              <p:cNvSpPr/>
              <p:nvPr/>
            </p:nvSpPr>
            <p:spPr>
              <a:xfrm>
                <a:off x="755715" y="4591498"/>
                <a:ext cx="2568095" cy="1808758"/>
              </a:xfrm>
              <a:prstGeom prst="roundRect">
                <a:avLst>
                  <a:gd name="adj" fmla="val 9425"/>
                </a:avLst>
              </a:prstGeom>
              <a:noFill/>
              <a:ln w="19050" cap="rnd">
                <a:solidFill>
                  <a:schemeClr val="accent5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33" name="สี่เหลี่ยมผืนผ้า: มุมมน 140">
                <a:extLst>
                  <a:ext uri="{FF2B5EF4-FFF2-40B4-BE49-F238E27FC236}">
                    <a16:creationId xmlns:a16="http://schemas.microsoft.com/office/drawing/2014/main" id="{F7CCBD4A-25D5-4CAB-97ED-159ADC35CFFB}"/>
                  </a:ext>
                </a:extLst>
              </p:cNvPr>
              <p:cNvSpPr/>
              <p:nvPr/>
            </p:nvSpPr>
            <p:spPr>
              <a:xfrm>
                <a:off x="804568" y="4638675"/>
                <a:ext cx="2470388" cy="1705520"/>
              </a:xfrm>
              <a:prstGeom prst="roundRect">
                <a:avLst>
                  <a:gd name="adj" fmla="val 7264"/>
                </a:avLst>
              </a:prstGeom>
              <a:solidFill>
                <a:srgbClr val="EBF6FF"/>
              </a:solidFill>
              <a:ln w="38100" cap="rnd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grpSp>
          <p:nvGrpSpPr>
            <p:cNvPr id="168" name="กลุ่ม 167">
              <a:extLst>
                <a:ext uri="{FF2B5EF4-FFF2-40B4-BE49-F238E27FC236}">
                  <a16:creationId xmlns:a16="http://schemas.microsoft.com/office/drawing/2014/main" id="{08CF0D65-F7B4-4B48-B6E8-62732EBAE74A}"/>
                </a:ext>
              </a:extLst>
            </p:cNvPr>
            <p:cNvGrpSpPr/>
            <p:nvPr/>
          </p:nvGrpSpPr>
          <p:grpSpPr>
            <a:xfrm>
              <a:off x="9153194" y="2111499"/>
              <a:ext cx="2048592" cy="1608946"/>
              <a:chOff x="9153194" y="4698564"/>
              <a:chExt cx="2048592" cy="1608946"/>
            </a:xfrm>
          </p:grpSpPr>
          <p:pic>
            <p:nvPicPr>
              <p:cNvPr id="169" name="รูปภาพ 168">
                <a:extLst>
                  <a:ext uri="{FF2B5EF4-FFF2-40B4-BE49-F238E27FC236}">
                    <a16:creationId xmlns:a16="http://schemas.microsoft.com/office/drawing/2014/main" id="{1D3E10AD-F25E-43CE-A1EA-A1F5CA803A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153194" y="5680921"/>
                <a:ext cx="2048592" cy="626589"/>
              </a:xfrm>
              <a:prstGeom prst="rect">
                <a:avLst/>
              </a:prstGeom>
            </p:spPr>
          </p:pic>
          <p:sp>
            <p:nvSpPr>
              <p:cNvPr id="170" name="สี่เหลี่ยมผืนผ้า 169">
                <a:extLst>
                  <a:ext uri="{FF2B5EF4-FFF2-40B4-BE49-F238E27FC236}">
                    <a16:creationId xmlns:a16="http://schemas.microsoft.com/office/drawing/2014/main" id="{997A4E91-0E51-4CFE-8ACA-0E2AE48DEB58}"/>
                  </a:ext>
                </a:extLst>
              </p:cNvPr>
              <p:cNvSpPr/>
              <p:nvPr/>
            </p:nvSpPr>
            <p:spPr>
              <a:xfrm>
                <a:off x="9318120" y="4698564"/>
                <a:ext cx="171874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1,790,000</a:t>
                </a:r>
              </a:p>
            </p:txBody>
          </p:sp>
        </p:grpSp>
      </p:grpSp>
      <p:pic>
        <p:nvPicPr>
          <p:cNvPr id="57" name="Picture 56">
            <a:extLst>
              <a:ext uri="{FF2B5EF4-FFF2-40B4-BE49-F238E27FC236}">
                <a16:creationId xmlns:a16="http://schemas.microsoft.com/office/drawing/2014/main" id="{A9A0F6C5-6BA9-4A9C-9518-6FC3BEE226A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4AACBEB-0B23-4665-830B-55D325196DDC}"/>
              </a:ext>
            </a:extLst>
          </p:cNvPr>
          <p:cNvGrpSpPr/>
          <p:nvPr/>
        </p:nvGrpSpPr>
        <p:grpSpPr>
          <a:xfrm>
            <a:off x="306658" y="-2317"/>
            <a:ext cx="8735742" cy="1608730"/>
            <a:chOff x="306658" y="-2317"/>
            <a:chExt cx="8735742" cy="1608730"/>
          </a:xfrm>
        </p:grpSpPr>
        <p:pic>
          <p:nvPicPr>
            <p:cNvPr id="155" name="รูปภาพ 154">
              <a:extLst>
                <a:ext uri="{FF2B5EF4-FFF2-40B4-BE49-F238E27FC236}">
                  <a16:creationId xmlns:a16="http://schemas.microsoft.com/office/drawing/2014/main" id="{89D0C8B5-E45D-44EE-9875-37F50BA3B89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732477" y="372924"/>
              <a:ext cx="7309923" cy="845611"/>
            </a:xfrm>
            <a:prstGeom prst="rect">
              <a:avLst/>
            </a:prstGeom>
          </p:spPr>
        </p:pic>
        <p:sp>
          <p:nvSpPr>
            <p:cNvPr id="82" name="Rectangle 9">
              <a:extLst>
                <a:ext uri="{FF2B5EF4-FFF2-40B4-BE49-F238E27FC236}">
                  <a16:creationId xmlns:a16="http://schemas.microsoft.com/office/drawing/2014/main" id="{F8438A49-C4C3-40C6-A29D-4D3588C941DA}"/>
                </a:ext>
              </a:extLst>
            </p:cNvPr>
            <p:cNvSpPr/>
            <p:nvPr/>
          </p:nvSpPr>
          <p:spPr>
            <a:xfrm>
              <a:off x="2000104" y="518957"/>
              <a:ext cx="6820999" cy="529500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ดังนั้น ผมสามารถเรียงลำดับราคารถยนต์ได้สองวิธี ดังนี้ครับ</a:t>
              </a:r>
            </a:p>
          </p:txBody>
        </p:sp>
        <p:pic>
          <p:nvPicPr>
            <p:cNvPr id="58" name="รูปภาพ 57">
              <a:extLst>
                <a:ext uri="{FF2B5EF4-FFF2-40B4-BE49-F238E27FC236}">
                  <a16:creationId xmlns:a16="http://schemas.microsoft.com/office/drawing/2014/main" id="{18F5CD16-0753-4828-B79B-8EEA52F07AE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306658" y="-2317"/>
              <a:ext cx="1611481" cy="1608730"/>
            </a:xfrm>
            <a:prstGeom prst="rect">
              <a:avLst/>
            </a:prstGeom>
          </p:spPr>
        </p:pic>
      </p:grpSp>
      <p:pic>
        <p:nvPicPr>
          <p:cNvPr id="59" name="Picture 58">
            <a:extLst>
              <a:ext uri="{FF2B5EF4-FFF2-40B4-BE49-F238E27FC236}">
                <a16:creationId xmlns:a16="http://schemas.microsoft.com/office/drawing/2014/main" id="{7D50C2E9-01F1-48D4-A50D-3B9AE9A2954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26398" y="1402856"/>
            <a:ext cx="6139204" cy="664522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77F52972-AD59-4E52-A265-2BFB8A2B129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22164" y="3992142"/>
            <a:ext cx="6547671" cy="664522"/>
          </a:xfrm>
          <a:prstGeom prst="rect">
            <a:avLst/>
          </a:prstGeom>
        </p:spPr>
      </p:pic>
      <p:pic>
        <p:nvPicPr>
          <p:cNvPr id="67" name="Picture 6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1E7F13E-00CE-4014-9163-CABA682E4E8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6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สี่เหลี่ยมผืนผ้า: มุมมน 41">
            <a:extLst>
              <a:ext uri="{FF2B5EF4-FFF2-40B4-BE49-F238E27FC236}">
                <a16:creationId xmlns:a16="http://schemas.microsoft.com/office/drawing/2014/main" id="{B47DFAD8-B0F6-4640-B6A2-377016EC60F9}"/>
              </a:ext>
            </a:extLst>
          </p:cNvPr>
          <p:cNvSpPr/>
          <p:nvPr/>
        </p:nvSpPr>
        <p:spPr>
          <a:xfrm>
            <a:off x="9523260" y="2720448"/>
            <a:ext cx="2146208" cy="92902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en-US" sz="39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436,704</a:t>
            </a:r>
            <a:endParaRPr lang="th-TH" sz="39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59FDFEF-347F-47E6-A674-6520899D6D53}"/>
              </a:ext>
            </a:extLst>
          </p:cNvPr>
          <p:cNvSpPr/>
          <p:nvPr/>
        </p:nvSpPr>
        <p:spPr>
          <a:xfrm>
            <a:off x="4099397" y="1240897"/>
            <a:ext cx="3993206" cy="49360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ข้อความ 1">
            <a:extLst>
              <a:ext uri="{FF2B5EF4-FFF2-40B4-BE49-F238E27FC236}">
                <a16:creationId xmlns:a16="http://schemas.microsoft.com/office/drawing/2014/main" id="{24DC84CD-DA1D-4C1B-BE61-D6A7E0A7CCCB}"/>
              </a:ext>
            </a:extLst>
          </p:cNvPr>
          <p:cNvSpPr/>
          <p:nvPr/>
        </p:nvSpPr>
        <p:spPr>
          <a:xfrm>
            <a:off x="4184806" y="1119158"/>
            <a:ext cx="3822388" cy="569997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30000"/>
              </a:lnSpc>
            </a:pPr>
            <a:r>
              <a:rPr lang="th-TH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(กดปุ่มจำนวนในแต่ละช่องตามลำดับ)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52D43E1-43A3-4829-8808-559F11C300C8}"/>
              </a:ext>
            </a:extLst>
          </p:cNvPr>
          <p:cNvGrpSpPr/>
          <p:nvPr/>
        </p:nvGrpSpPr>
        <p:grpSpPr>
          <a:xfrm>
            <a:off x="534020" y="2618953"/>
            <a:ext cx="2146208" cy="1030519"/>
            <a:chOff x="535397" y="2768038"/>
            <a:chExt cx="2146208" cy="1030519"/>
          </a:xfrm>
        </p:grpSpPr>
        <p:sp>
          <p:nvSpPr>
            <p:cNvPr id="54" name="สี่เหลี่ยมผืนผ้า: มุมมน 41">
              <a:extLst>
                <a:ext uri="{FF2B5EF4-FFF2-40B4-BE49-F238E27FC236}">
                  <a16:creationId xmlns:a16="http://schemas.microsoft.com/office/drawing/2014/main" id="{13EFFE79-D314-407E-BB89-9523034AF32B}"/>
                </a:ext>
              </a:extLst>
            </p:cNvPr>
            <p:cNvSpPr/>
            <p:nvPr/>
          </p:nvSpPr>
          <p:spPr>
            <a:xfrm>
              <a:off x="535397" y="2869533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2" name="สี่เหลี่ยมผืนผ้า: มุมมน 41">
              <a:extLst>
                <a:ext uri="{FF2B5EF4-FFF2-40B4-BE49-F238E27FC236}">
                  <a16:creationId xmlns:a16="http://schemas.microsoft.com/office/drawing/2014/main" id="{68984510-0676-4445-82D6-135115652916}"/>
                </a:ext>
              </a:extLst>
            </p:cNvPr>
            <p:cNvSpPr/>
            <p:nvPr/>
          </p:nvSpPr>
          <p:spPr>
            <a:xfrm>
              <a:off x="535397" y="2768038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r>
                <a:rPr lang="th-TH" sz="39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</a:t>
              </a:r>
              <a:r>
                <a:rPr lang="en-US" sz="39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46,061</a:t>
              </a:r>
              <a:endParaRPr lang="th-TH" sz="3900" b="1" dirty="0">
                <a:solidFill>
                  <a:srgbClr val="2D7FC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1" name="กลุ่ม 60">
            <a:extLst>
              <a:ext uri="{FF2B5EF4-FFF2-40B4-BE49-F238E27FC236}">
                <a16:creationId xmlns:a16="http://schemas.microsoft.com/office/drawing/2014/main" id="{490461E0-BA41-4BC3-AB81-45AD222F4AFA}"/>
              </a:ext>
            </a:extLst>
          </p:cNvPr>
          <p:cNvGrpSpPr/>
          <p:nvPr/>
        </p:nvGrpSpPr>
        <p:grpSpPr>
          <a:xfrm>
            <a:off x="9790426" y="5268054"/>
            <a:ext cx="1611877" cy="836372"/>
            <a:chOff x="799809" y="4942931"/>
            <a:chExt cx="1611877" cy="836372"/>
          </a:xfrm>
        </p:grpSpPr>
        <p:sp>
          <p:nvSpPr>
            <p:cNvPr id="62" name="Rectangle 28">
              <a:extLst>
                <a:ext uri="{FF2B5EF4-FFF2-40B4-BE49-F238E27FC236}">
                  <a16:creationId xmlns:a16="http://schemas.microsoft.com/office/drawing/2014/main" id="{E998942A-30E4-4475-B68A-A076FF4D9984}"/>
                </a:ext>
              </a:extLst>
            </p:cNvPr>
            <p:cNvSpPr/>
            <p:nvPr/>
          </p:nvSpPr>
          <p:spPr>
            <a:xfrm>
              <a:off x="799809" y="5022173"/>
              <a:ext cx="1611877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600" b="1" dirty="0">
                  <a:solidFill>
                    <a:srgbClr val="FF66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มากที่สุด</a:t>
              </a:r>
            </a:p>
          </p:txBody>
        </p:sp>
        <p:sp>
          <p:nvSpPr>
            <p:cNvPr id="63" name="สามเหลี่ยมหน้าจั่ว 62">
              <a:extLst>
                <a:ext uri="{FF2B5EF4-FFF2-40B4-BE49-F238E27FC236}">
                  <a16:creationId xmlns:a16="http://schemas.microsoft.com/office/drawing/2014/main" id="{B76EFE1A-3956-4203-81B8-19A9A595988B}"/>
                </a:ext>
              </a:extLst>
            </p:cNvPr>
            <p:cNvSpPr/>
            <p:nvPr/>
          </p:nvSpPr>
          <p:spPr>
            <a:xfrm>
              <a:off x="1500591" y="4942931"/>
              <a:ext cx="210312" cy="139362"/>
            </a:xfrm>
            <a:prstGeom prst="triangle">
              <a:avLst/>
            </a:prstGeom>
            <a:solidFill>
              <a:srgbClr val="FF6600"/>
            </a:solidFill>
            <a:ln w="38100" cap="rnd">
              <a:solidFill>
                <a:srgbClr val="FF660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srgbClr val="31B579"/>
                </a:solidFill>
              </a:endParaRPr>
            </a:p>
          </p:txBody>
        </p:sp>
      </p:grpSp>
      <p:grpSp>
        <p:nvGrpSpPr>
          <p:cNvPr id="64" name="กลุ่ม 63">
            <a:extLst>
              <a:ext uri="{FF2B5EF4-FFF2-40B4-BE49-F238E27FC236}">
                <a16:creationId xmlns:a16="http://schemas.microsoft.com/office/drawing/2014/main" id="{8ED47F29-40F5-427B-8B1C-231246C1D400}"/>
              </a:ext>
            </a:extLst>
          </p:cNvPr>
          <p:cNvGrpSpPr/>
          <p:nvPr/>
        </p:nvGrpSpPr>
        <p:grpSpPr>
          <a:xfrm>
            <a:off x="801186" y="5268054"/>
            <a:ext cx="1611877" cy="836372"/>
            <a:chOff x="9804820" y="4942931"/>
            <a:chExt cx="1611877" cy="836372"/>
          </a:xfrm>
        </p:grpSpPr>
        <p:sp>
          <p:nvSpPr>
            <p:cNvPr id="66" name="Rectangle 28">
              <a:extLst>
                <a:ext uri="{FF2B5EF4-FFF2-40B4-BE49-F238E27FC236}">
                  <a16:creationId xmlns:a16="http://schemas.microsoft.com/office/drawing/2014/main" id="{6E6A4122-3C02-4723-8ACC-0752D33EB633}"/>
                </a:ext>
              </a:extLst>
            </p:cNvPr>
            <p:cNvSpPr/>
            <p:nvPr/>
          </p:nvSpPr>
          <p:spPr>
            <a:xfrm>
              <a:off x="9804820" y="5022173"/>
              <a:ext cx="1611877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6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น้อยที่สุด</a:t>
              </a:r>
            </a:p>
          </p:txBody>
        </p:sp>
        <p:sp>
          <p:nvSpPr>
            <p:cNvPr id="67" name="สามเหลี่ยมหน้าจั่ว 66">
              <a:extLst>
                <a:ext uri="{FF2B5EF4-FFF2-40B4-BE49-F238E27FC236}">
                  <a16:creationId xmlns:a16="http://schemas.microsoft.com/office/drawing/2014/main" id="{A139524F-4F73-446C-A86F-7BE42E4FEE5B}"/>
                </a:ext>
              </a:extLst>
            </p:cNvPr>
            <p:cNvSpPr/>
            <p:nvPr/>
          </p:nvSpPr>
          <p:spPr>
            <a:xfrm>
              <a:off x="10505602" y="4942931"/>
              <a:ext cx="210312" cy="139362"/>
            </a:xfrm>
            <a:prstGeom prst="triangle">
              <a:avLst/>
            </a:prstGeom>
            <a:solidFill>
              <a:srgbClr val="0070C0"/>
            </a:solidFill>
            <a:ln w="38100" cap="rnd">
              <a:solidFill>
                <a:srgbClr val="0070C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srgbClr val="31B579"/>
                </a:solidFill>
              </a:endParaRP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517DFB77-834C-46E5-BBFF-D7BA4D1E5FCC}"/>
              </a:ext>
            </a:extLst>
          </p:cNvPr>
          <p:cNvGrpSpPr/>
          <p:nvPr/>
        </p:nvGrpSpPr>
        <p:grpSpPr>
          <a:xfrm>
            <a:off x="2781330" y="2618953"/>
            <a:ext cx="2146208" cy="1030519"/>
            <a:chOff x="535397" y="2768038"/>
            <a:chExt cx="2146208" cy="1030519"/>
          </a:xfrm>
        </p:grpSpPr>
        <p:sp>
          <p:nvSpPr>
            <p:cNvPr id="100" name="สี่เหลี่ยมผืนผ้า: มุมมน 41">
              <a:extLst>
                <a:ext uri="{FF2B5EF4-FFF2-40B4-BE49-F238E27FC236}">
                  <a16:creationId xmlns:a16="http://schemas.microsoft.com/office/drawing/2014/main" id="{64C787C2-970B-4DBA-B095-EE1E7C4486C1}"/>
                </a:ext>
              </a:extLst>
            </p:cNvPr>
            <p:cNvSpPr/>
            <p:nvPr/>
          </p:nvSpPr>
          <p:spPr>
            <a:xfrm>
              <a:off x="535397" y="2869533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01" name="สี่เหลี่ยมผืนผ้า: มุมมน 41">
              <a:extLst>
                <a:ext uri="{FF2B5EF4-FFF2-40B4-BE49-F238E27FC236}">
                  <a16:creationId xmlns:a16="http://schemas.microsoft.com/office/drawing/2014/main" id="{13256C0D-85D0-47A4-B406-0374EE1FF6BE}"/>
                </a:ext>
              </a:extLst>
            </p:cNvPr>
            <p:cNvSpPr/>
            <p:nvPr/>
          </p:nvSpPr>
          <p:spPr>
            <a:xfrm>
              <a:off x="535397" y="2768038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r>
                <a:rPr lang="en-US" sz="39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5,129,808 </a:t>
              </a: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E0046459-9788-481C-9A85-3AE8F3CF9C72}"/>
              </a:ext>
            </a:extLst>
          </p:cNvPr>
          <p:cNvGrpSpPr/>
          <p:nvPr/>
        </p:nvGrpSpPr>
        <p:grpSpPr>
          <a:xfrm>
            <a:off x="5028640" y="2618953"/>
            <a:ext cx="2146208" cy="1030519"/>
            <a:chOff x="535397" y="2768038"/>
            <a:chExt cx="2146208" cy="1030519"/>
          </a:xfrm>
        </p:grpSpPr>
        <p:sp>
          <p:nvSpPr>
            <p:cNvPr id="104" name="สี่เหลี่ยมผืนผ้า: มุมมน 41">
              <a:extLst>
                <a:ext uri="{FF2B5EF4-FFF2-40B4-BE49-F238E27FC236}">
                  <a16:creationId xmlns:a16="http://schemas.microsoft.com/office/drawing/2014/main" id="{7AD7CD83-7998-419A-89B8-A523E0809FC0}"/>
                </a:ext>
              </a:extLst>
            </p:cNvPr>
            <p:cNvSpPr/>
            <p:nvPr/>
          </p:nvSpPr>
          <p:spPr>
            <a:xfrm>
              <a:off x="535397" y="2869533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05" name="สี่เหลี่ยมผืนผ้า: มุมมน 41">
              <a:extLst>
                <a:ext uri="{FF2B5EF4-FFF2-40B4-BE49-F238E27FC236}">
                  <a16:creationId xmlns:a16="http://schemas.microsoft.com/office/drawing/2014/main" id="{A849B76C-F4B9-43BE-9C15-DC9339EE3E45}"/>
                </a:ext>
              </a:extLst>
            </p:cNvPr>
            <p:cNvSpPr/>
            <p:nvPr/>
          </p:nvSpPr>
          <p:spPr>
            <a:xfrm>
              <a:off x="535397" y="2768038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r>
                <a:rPr lang="en-US" sz="39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76,788,634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86303578-6733-4F54-BEB0-CFFFB3540627}"/>
              </a:ext>
            </a:extLst>
          </p:cNvPr>
          <p:cNvGrpSpPr/>
          <p:nvPr/>
        </p:nvGrpSpPr>
        <p:grpSpPr>
          <a:xfrm>
            <a:off x="7275950" y="2618953"/>
            <a:ext cx="2146208" cy="1030519"/>
            <a:chOff x="535397" y="2768038"/>
            <a:chExt cx="2146208" cy="1030519"/>
          </a:xfrm>
        </p:grpSpPr>
        <p:sp>
          <p:nvSpPr>
            <p:cNvPr id="108" name="สี่เหลี่ยมผืนผ้า: มุมมน 41">
              <a:extLst>
                <a:ext uri="{FF2B5EF4-FFF2-40B4-BE49-F238E27FC236}">
                  <a16:creationId xmlns:a16="http://schemas.microsoft.com/office/drawing/2014/main" id="{992EA6FF-3A00-4959-A0F8-63FEE817CF53}"/>
                </a:ext>
              </a:extLst>
            </p:cNvPr>
            <p:cNvSpPr/>
            <p:nvPr/>
          </p:nvSpPr>
          <p:spPr>
            <a:xfrm>
              <a:off x="535397" y="2869533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09" name="สี่เหลี่ยมผืนผ้า: มุมมน 41">
              <a:extLst>
                <a:ext uri="{FF2B5EF4-FFF2-40B4-BE49-F238E27FC236}">
                  <a16:creationId xmlns:a16="http://schemas.microsoft.com/office/drawing/2014/main" id="{42872C0C-258E-4003-9D26-1702A8700BEB}"/>
                </a:ext>
              </a:extLst>
            </p:cNvPr>
            <p:cNvSpPr/>
            <p:nvPr/>
          </p:nvSpPr>
          <p:spPr>
            <a:xfrm>
              <a:off x="535397" y="2768038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r>
                <a:rPr lang="en-US" sz="39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35,264,846</a:t>
              </a:r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0DC284D6-B8D2-453D-B240-DDEBEAF4F72B}"/>
              </a:ext>
            </a:extLst>
          </p:cNvPr>
          <p:cNvGrpSpPr/>
          <p:nvPr/>
        </p:nvGrpSpPr>
        <p:grpSpPr>
          <a:xfrm>
            <a:off x="9523260" y="2618953"/>
            <a:ext cx="2146208" cy="1030519"/>
            <a:chOff x="535397" y="2768038"/>
            <a:chExt cx="2146208" cy="1030519"/>
          </a:xfrm>
        </p:grpSpPr>
        <p:sp>
          <p:nvSpPr>
            <p:cNvPr id="112" name="สี่เหลี่ยมผืนผ้า: มุมมน 41">
              <a:extLst>
                <a:ext uri="{FF2B5EF4-FFF2-40B4-BE49-F238E27FC236}">
                  <a16:creationId xmlns:a16="http://schemas.microsoft.com/office/drawing/2014/main" id="{4EAAAF2C-E471-427D-B7C0-5E2CAA07943D}"/>
                </a:ext>
              </a:extLst>
            </p:cNvPr>
            <p:cNvSpPr/>
            <p:nvPr/>
          </p:nvSpPr>
          <p:spPr>
            <a:xfrm>
              <a:off x="535397" y="2869533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13" name="สี่เหลี่ยมผืนผ้า: มุมมน 41">
              <a:extLst>
                <a:ext uri="{FF2B5EF4-FFF2-40B4-BE49-F238E27FC236}">
                  <a16:creationId xmlns:a16="http://schemas.microsoft.com/office/drawing/2014/main" id="{3BD24297-1984-4FFC-9C56-BC7E2EFD30B6}"/>
                </a:ext>
              </a:extLst>
            </p:cNvPr>
            <p:cNvSpPr/>
            <p:nvPr/>
          </p:nvSpPr>
          <p:spPr>
            <a:xfrm>
              <a:off x="535397" y="2768038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r>
                <a:rPr lang="en-US" sz="39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436,704</a:t>
              </a: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ECD5EC5C-F73A-4784-830A-80C061D502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734EBDFB-4986-43F5-8160-9BE81DB7A7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250"/>
          <a:stretch/>
        </p:blipFill>
        <p:spPr>
          <a:xfrm>
            <a:off x="2342729" y="484927"/>
            <a:ext cx="7506543" cy="755970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234ACB1-9F0B-4AE2-9A76-8EBFABB93673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4873"/>
            <a:ext cx="941832" cy="486933"/>
          </a:xfrm>
          <a:prstGeom prst="rect">
            <a:avLst/>
          </a:prstGeom>
        </p:spPr>
      </p:pic>
      <p:sp>
        <p:nvSpPr>
          <p:cNvPr id="41" name="สี่เหลี่ยมผืนผ้า: มุมมน 56">
            <a:extLst>
              <a:ext uri="{FF2B5EF4-FFF2-40B4-BE49-F238E27FC236}">
                <a16:creationId xmlns:a16="http://schemas.microsoft.com/office/drawing/2014/main" id="{FF679A12-29AD-4307-8B44-634904DE20DE}"/>
              </a:ext>
            </a:extLst>
          </p:cNvPr>
          <p:cNvSpPr/>
          <p:nvPr/>
        </p:nvSpPr>
        <p:spPr>
          <a:xfrm>
            <a:off x="534020" y="4164482"/>
            <a:ext cx="2146208" cy="929024"/>
          </a:xfrm>
          <a:prstGeom prst="roundRect">
            <a:avLst>
              <a:gd name="adj" fmla="val 50000"/>
            </a:avLst>
          </a:prstGeom>
          <a:solidFill>
            <a:srgbClr val="CCECFF"/>
          </a:solidFill>
          <a:ln w="28575">
            <a:solidFill>
              <a:srgbClr val="2D7F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en-US" sz="3900" b="1" dirty="0">
                <a:solidFill>
                  <a:srgbClr val="CCECF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436,704</a:t>
            </a:r>
            <a:endParaRPr lang="th-TH" sz="3900" b="1" dirty="0">
              <a:solidFill>
                <a:srgbClr val="CCECFF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3" name="สี่เหลี่ยมผืนผ้า: มุมมน 56">
            <a:extLst>
              <a:ext uri="{FF2B5EF4-FFF2-40B4-BE49-F238E27FC236}">
                <a16:creationId xmlns:a16="http://schemas.microsoft.com/office/drawing/2014/main" id="{778A9DC3-BFA6-4B22-8907-9A20BDCD7520}"/>
              </a:ext>
            </a:extLst>
          </p:cNvPr>
          <p:cNvSpPr/>
          <p:nvPr/>
        </p:nvSpPr>
        <p:spPr>
          <a:xfrm>
            <a:off x="2781330" y="4164482"/>
            <a:ext cx="2146208" cy="929024"/>
          </a:xfrm>
          <a:prstGeom prst="roundRect">
            <a:avLst>
              <a:gd name="adj" fmla="val 50000"/>
            </a:avLst>
          </a:prstGeom>
          <a:solidFill>
            <a:srgbClr val="CCECFF"/>
          </a:solidFill>
          <a:ln w="28575">
            <a:solidFill>
              <a:srgbClr val="2D7F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th-TH" sz="3900" b="1" dirty="0">
                <a:solidFill>
                  <a:srgbClr val="CCECF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746,061</a:t>
            </a:r>
          </a:p>
        </p:txBody>
      </p:sp>
      <p:sp>
        <p:nvSpPr>
          <p:cNvPr id="44" name="สี่เหลี่ยมผืนผ้า: มุมมน 56">
            <a:extLst>
              <a:ext uri="{FF2B5EF4-FFF2-40B4-BE49-F238E27FC236}">
                <a16:creationId xmlns:a16="http://schemas.microsoft.com/office/drawing/2014/main" id="{B68A2633-7C36-480C-88E9-FB8D727A8520}"/>
              </a:ext>
            </a:extLst>
          </p:cNvPr>
          <p:cNvSpPr/>
          <p:nvPr/>
        </p:nvSpPr>
        <p:spPr>
          <a:xfrm>
            <a:off x="5028640" y="4164482"/>
            <a:ext cx="2146208" cy="929024"/>
          </a:xfrm>
          <a:prstGeom prst="roundRect">
            <a:avLst>
              <a:gd name="adj" fmla="val 50000"/>
            </a:avLst>
          </a:prstGeom>
          <a:solidFill>
            <a:srgbClr val="CCECFF"/>
          </a:solidFill>
          <a:ln w="28575">
            <a:solidFill>
              <a:srgbClr val="2D7F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th-TH" sz="3900" b="1">
                <a:solidFill>
                  <a:srgbClr val="CCECF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5,129,808</a:t>
            </a:r>
            <a:endParaRPr lang="th-TH" sz="3900" b="1" dirty="0">
              <a:solidFill>
                <a:srgbClr val="CCECFF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9" name="สี่เหลี่ยมผืนผ้า: มุมมน 56">
            <a:extLst>
              <a:ext uri="{FF2B5EF4-FFF2-40B4-BE49-F238E27FC236}">
                <a16:creationId xmlns:a16="http://schemas.microsoft.com/office/drawing/2014/main" id="{55926FAE-1A5D-4E78-BB41-5C22D16725F7}"/>
              </a:ext>
            </a:extLst>
          </p:cNvPr>
          <p:cNvSpPr/>
          <p:nvPr/>
        </p:nvSpPr>
        <p:spPr>
          <a:xfrm>
            <a:off x="7275950" y="4164482"/>
            <a:ext cx="2146208" cy="929024"/>
          </a:xfrm>
          <a:prstGeom prst="roundRect">
            <a:avLst>
              <a:gd name="adj" fmla="val 50000"/>
            </a:avLst>
          </a:prstGeom>
          <a:solidFill>
            <a:srgbClr val="CCECFF"/>
          </a:solidFill>
          <a:ln w="28575">
            <a:solidFill>
              <a:srgbClr val="2D7F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th-TH" sz="3900" b="1" dirty="0">
                <a:solidFill>
                  <a:srgbClr val="CCECF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35,264,846</a:t>
            </a:r>
          </a:p>
        </p:txBody>
      </p:sp>
      <p:sp>
        <p:nvSpPr>
          <p:cNvPr id="50" name="สี่เหลี่ยมผืนผ้า: มุมมน 56">
            <a:extLst>
              <a:ext uri="{FF2B5EF4-FFF2-40B4-BE49-F238E27FC236}">
                <a16:creationId xmlns:a16="http://schemas.microsoft.com/office/drawing/2014/main" id="{AC0F866A-5E8A-442F-9CA9-D0DE0D912C7E}"/>
              </a:ext>
            </a:extLst>
          </p:cNvPr>
          <p:cNvSpPr/>
          <p:nvPr/>
        </p:nvSpPr>
        <p:spPr>
          <a:xfrm>
            <a:off x="9523260" y="4164482"/>
            <a:ext cx="2146208" cy="929024"/>
          </a:xfrm>
          <a:prstGeom prst="roundRect">
            <a:avLst>
              <a:gd name="adj" fmla="val 50000"/>
            </a:avLst>
          </a:prstGeom>
          <a:solidFill>
            <a:srgbClr val="CCECFF"/>
          </a:solidFill>
          <a:ln w="28575">
            <a:solidFill>
              <a:srgbClr val="2D7F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th-TH" sz="3900" b="1">
                <a:solidFill>
                  <a:srgbClr val="CCECF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76,788,634</a:t>
            </a:r>
            <a:endParaRPr lang="th-TH" sz="3900" b="1" dirty="0">
              <a:solidFill>
                <a:srgbClr val="CCECFF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3" name="สี่เหลี่ยมผืนผ้า: มุมมน 41">
            <a:extLst>
              <a:ext uri="{FF2B5EF4-FFF2-40B4-BE49-F238E27FC236}">
                <a16:creationId xmlns:a16="http://schemas.microsoft.com/office/drawing/2014/main" id="{65C260AC-3273-44E8-82C1-CB34144829D5}"/>
              </a:ext>
            </a:extLst>
          </p:cNvPr>
          <p:cNvSpPr/>
          <p:nvPr/>
        </p:nvSpPr>
        <p:spPr>
          <a:xfrm>
            <a:off x="2781330" y="2720448"/>
            <a:ext cx="2146208" cy="92902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th-TH" sz="39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5,129,808</a:t>
            </a:r>
          </a:p>
        </p:txBody>
      </p:sp>
      <p:sp>
        <p:nvSpPr>
          <p:cNvPr id="55" name="สี่เหลี่ยมผืนผ้า: มุมมน 41">
            <a:extLst>
              <a:ext uri="{FF2B5EF4-FFF2-40B4-BE49-F238E27FC236}">
                <a16:creationId xmlns:a16="http://schemas.microsoft.com/office/drawing/2014/main" id="{C3B7D175-499C-4594-944D-C479A95B7C6F}"/>
              </a:ext>
            </a:extLst>
          </p:cNvPr>
          <p:cNvSpPr/>
          <p:nvPr/>
        </p:nvSpPr>
        <p:spPr>
          <a:xfrm>
            <a:off x="5028640" y="2720448"/>
            <a:ext cx="2146208" cy="92902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th-TH" sz="39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76,788,634</a:t>
            </a:r>
          </a:p>
        </p:txBody>
      </p:sp>
      <p:sp>
        <p:nvSpPr>
          <p:cNvPr id="56" name="สี่เหลี่ยมผืนผ้า: มุมมน 41">
            <a:extLst>
              <a:ext uri="{FF2B5EF4-FFF2-40B4-BE49-F238E27FC236}">
                <a16:creationId xmlns:a16="http://schemas.microsoft.com/office/drawing/2014/main" id="{705B2BEC-386A-4D5C-B7F8-CCF5D780F8D7}"/>
              </a:ext>
            </a:extLst>
          </p:cNvPr>
          <p:cNvSpPr/>
          <p:nvPr/>
        </p:nvSpPr>
        <p:spPr>
          <a:xfrm>
            <a:off x="7275950" y="2720448"/>
            <a:ext cx="2146208" cy="92902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th-TH" sz="39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35,264,846</a:t>
            </a:r>
          </a:p>
        </p:txBody>
      </p:sp>
      <p:sp>
        <p:nvSpPr>
          <p:cNvPr id="59" name="สี่เหลี่ยมผืนผ้า: มุมมน 41">
            <a:extLst>
              <a:ext uri="{FF2B5EF4-FFF2-40B4-BE49-F238E27FC236}">
                <a16:creationId xmlns:a16="http://schemas.microsoft.com/office/drawing/2014/main" id="{956979CD-B4E1-48E3-A17D-8C9DCF62F299}"/>
              </a:ext>
            </a:extLst>
          </p:cNvPr>
          <p:cNvSpPr/>
          <p:nvPr/>
        </p:nvSpPr>
        <p:spPr>
          <a:xfrm>
            <a:off x="534020" y="2720448"/>
            <a:ext cx="2146208" cy="92902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en-US" sz="39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746,061</a:t>
            </a:r>
            <a:endParaRPr lang="th-TH" sz="39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60" name="-746">
            <a:extLst>
              <a:ext uri="{FF2B5EF4-FFF2-40B4-BE49-F238E27FC236}">
                <a16:creationId xmlns:a16="http://schemas.microsoft.com/office/drawing/2014/main" id="{BA13B720-A5D1-40C2-AAE7-0722E29BAD53}"/>
              </a:ext>
            </a:extLst>
          </p:cNvPr>
          <p:cNvGrpSpPr/>
          <p:nvPr/>
        </p:nvGrpSpPr>
        <p:grpSpPr>
          <a:xfrm>
            <a:off x="534020" y="2618953"/>
            <a:ext cx="2146208" cy="1030519"/>
            <a:chOff x="535397" y="2768038"/>
            <a:chExt cx="2146208" cy="1030519"/>
          </a:xfrm>
        </p:grpSpPr>
        <p:sp>
          <p:nvSpPr>
            <p:cNvPr id="65" name="สี่เหลี่ยมผืนผ้า: มุมมน 41">
              <a:extLst>
                <a:ext uri="{FF2B5EF4-FFF2-40B4-BE49-F238E27FC236}">
                  <a16:creationId xmlns:a16="http://schemas.microsoft.com/office/drawing/2014/main" id="{2B3C364E-E8EB-4154-87A6-C342C18E4D9D}"/>
                </a:ext>
              </a:extLst>
            </p:cNvPr>
            <p:cNvSpPr/>
            <p:nvPr/>
          </p:nvSpPr>
          <p:spPr>
            <a:xfrm>
              <a:off x="535397" y="2869533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8" name="สี่เหลี่ยมผืนผ้า: มุมมน 41">
              <a:extLst>
                <a:ext uri="{FF2B5EF4-FFF2-40B4-BE49-F238E27FC236}">
                  <a16:creationId xmlns:a16="http://schemas.microsoft.com/office/drawing/2014/main" id="{D67473B2-E472-4333-86A5-6EE841A32FA3}"/>
                </a:ext>
              </a:extLst>
            </p:cNvPr>
            <p:cNvSpPr/>
            <p:nvPr/>
          </p:nvSpPr>
          <p:spPr>
            <a:xfrm>
              <a:off x="535397" y="2768038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r>
                <a:rPr lang="th-TH" sz="39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</a:t>
              </a:r>
              <a:r>
                <a:rPr lang="en-US" sz="39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46,061</a:t>
              </a:r>
              <a:endParaRPr lang="th-TH" sz="3900" b="1" dirty="0">
                <a:solidFill>
                  <a:srgbClr val="2D7FC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9" name="-512">
            <a:extLst>
              <a:ext uri="{FF2B5EF4-FFF2-40B4-BE49-F238E27FC236}">
                <a16:creationId xmlns:a16="http://schemas.microsoft.com/office/drawing/2014/main" id="{6548A006-5BEE-4B52-9467-8CD49B723BB6}"/>
              </a:ext>
            </a:extLst>
          </p:cNvPr>
          <p:cNvGrpSpPr/>
          <p:nvPr/>
        </p:nvGrpSpPr>
        <p:grpSpPr>
          <a:xfrm>
            <a:off x="2781330" y="2618953"/>
            <a:ext cx="2146208" cy="1030519"/>
            <a:chOff x="535397" y="2768038"/>
            <a:chExt cx="2146208" cy="1030519"/>
          </a:xfrm>
        </p:grpSpPr>
        <p:sp>
          <p:nvSpPr>
            <p:cNvPr id="70" name="สี่เหลี่ยมผืนผ้า: มุมมน 41">
              <a:extLst>
                <a:ext uri="{FF2B5EF4-FFF2-40B4-BE49-F238E27FC236}">
                  <a16:creationId xmlns:a16="http://schemas.microsoft.com/office/drawing/2014/main" id="{BABC2B5C-3987-44B7-9C7C-BEDA3A38ED25}"/>
                </a:ext>
              </a:extLst>
            </p:cNvPr>
            <p:cNvSpPr/>
            <p:nvPr/>
          </p:nvSpPr>
          <p:spPr>
            <a:xfrm>
              <a:off x="535397" y="2869533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1" name="สี่เหลี่ยมผืนผ้า: มุมมน 41">
              <a:extLst>
                <a:ext uri="{FF2B5EF4-FFF2-40B4-BE49-F238E27FC236}">
                  <a16:creationId xmlns:a16="http://schemas.microsoft.com/office/drawing/2014/main" id="{95C1AD96-1F73-4229-A841-7368F4E02E67}"/>
                </a:ext>
              </a:extLst>
            </p:cNvPr>
            <p:cNvSpPr/>
            <p:nvPr/>
          </p:nvSpPr>
          <p:spPr>
            <a:xfrm>
              <a:off x="535397" y="2768038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r>
                <a:rPr lang="en-US" sz="39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5,129,808 </a:t>
              </a:r>
            </a:p>
          </p:txBody>
        </p:sp>
      </p:grpSp>
      <p:grpSp>
        <p:nvGrpSpPr>
          <p:cNvPr id="72" name="-767">
            <a:extLst>
              <a:ext uri="{FF2B5EF4-FFF2-40B4-BE49-F238E27FC236}">
                <a16:creationId xmlns:a16="http://schemas.microsoft.com/office/drawing/2014/main" id="{BF0ECC02-20BB-4986-B935-6709C2808006}"/>
              </a:ext>
            </a:extLst>
          </p:cNvPr>
          <p:cNvGrpSpPr/>
          <p:nvPr/>
        </p:nvGrpSpPr>
        <p:grpSpPr>
          <a:xfrm>
            <a:off x="5028640" y="2618953"/>
            <a:ext cx="2146208" cy="1030519"/>
            <a:chOff x="535397" y="2768038"/>
            <a:chExt cx="2146208" cy="1030519"/>
          </a:xfrm>
        </p:grpSpPr>
        <p:sp>
          <p:nvSpPr>
            <p:cNvPr id="73" name="สี่เหลี่ยมผืนผ้า: มุมมน 41">
              <a:extLst>
                <a:ext uri="{FF2B5EF4-FFF2-40B4-BE49-F238E27FC236}">
                  <a16:creationId xmlns:a16="http://schemas.microsoft.com/office/drawing/2014/main" id="{759524F2-60B4-483D-99C8-3A076E75F417}"/>
                </a:ext>
              </a:extLst>
            </p:cNvPr>
            <p:cNvSpPr/>
            <p:nvPr/>
          </p:nvSpPr>
          <p:spPr>
            <a:xfrm>
              <a:off x="535397" y="2869533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4" name="สี่เหลี่ยมผืนผ้า: มุมมน 41">
              <a:extLst>
                <a:ext uri="{FF2B5EF4-FFF2-40B4-BE49-F238E27FC236}">
                  <a16:creationId xmlns:a16="http://schemas.microsoft.com/office/drawing/2014/main" id="{FAE5C710-3579-41E2-8D32-D1512829085A}"/>
                </a:ext>
              </a:extLst>
            </p:cNvPr>
            <p:cNvSpPr/>
            <p:nvPr/>
          </p:nvSpPr>
          <p:spPr>
            <a:xfrm>
              <a:off x="535397" y="2768038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r>
                <a:rPr lang="en-US" sz="39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76,788,634</a:t>
              </a:r>
            </a:p>
          </p:txBody>
        </p:sp>
      </p:grpSp>
      <p:grpSp>
        <p:nvGrpSpPr>
          <p:cNvPr id="75" name="-352">
            <a:extLst>
              <a:ext uri="{FF2B5EF4-FFF2-40B4-BE49-F238E27FC236}">
                <a16:creationId xmlns:a16="http://schemas.microsoft.com/office/drawing/2014/main" id="{2D9E5D27-D24A-4D56-B851-A7477E2BB762}"/>
              </a:ext>
            </a:extLst>
          </p:cNvPr>
          <p:cNvGrpSpPr/>
          <p:nvPr/>
        </p:nvGrpSpPr>
        <p:grpSpPr>
          <a:xfrm>
            <a:off x="7275950" y="2618953"/>
            <a:ext cx="2146208" cy="1030519"/>
            <a:chOff x="535397" y="2768038"/>
            <a:chExt cx="2146208" cy="1030519"/>
          </a:xfrm>
        </p:grpSpPr>
        <p:sp>
          <p:nvSpPr>
            <p:cNvPr id="76" name="สี่เหลี่ยมผืนผ้า: มุมมน 41">
              <a:extLst>
                <a:ext uri="{FF2B5EF4-FFF2-40B4-BE49-F238E27FC236}">
                  <a16:creationId xmlns:a16="http://schemas.microsoft.com/office/drawing/2014/main" id="{01392DCC-AD13-4CAE-8E1B-79F23B59E052}"/>
                </a:ext>
              </a:extLst>
            </p:cNvPr>
            <p:cNvSpPr/>
            <p:nvPr/>
          </p:nvSpPr>
          <p:spPr>
            <a:xfrm>
              <a:off x="535397" y="2869533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7" name="สี่เหลี่ยมผืนผ้า: มุมมน 41">
              <a:extLst>
                <a:ext uri="{FF2B5EF4-FFF2-40B4-BE49-F238E27FC236}">
                  <a16:creationId xmlns:a16="http://schemas.microsoft.com/office/drawing/2014/main" id="{BFCDE9B5-82AB-4BA5-919A-ECB76CF93B4B}"/>
                </a:ext>
              </a:extLst>
            </p:cNvPr>
            <p:cNvSpPr/>
            <p:nvPr/>
          </p:nvSpPr>
          <p:spPr>
            <a:xfrm>
              <a:off x="535397" y="2768038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r>
                <a:rPr lang="en-US" sz="39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35,264,846</a:t>
              </a: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E7A9FBF0-570E-4865-99CF-14110C11EAD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883555" flipH="1">
            <a:off x="541129" y="3247988"/>
            <a:ext cx="354465" cy="448990"/>
          </a:xfrm>
          <a:prstGeom prst="rect">
            <a:avLst/>
          </a:prstGeom>
        </p:spPr>
      </p:pic>
      <p:pic>
        <p:nvPicPr>
          <p:cNvPr id="57" name="Picture 5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140E7B7-16B2-4247-925C-76657AD549C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99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7FC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7FC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7FC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7FC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7FC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</p:childTnLst>
        </p:cTn>
      </p:par>
    </p:tnLst>
    <p:bldLst>
      <p:bldP spid="58" grpId="0" animBg="1"/>
      <p:bldP spid="41" grpId="0" animBg="1"/>
      <p:bldP spid="43" grpId="0" animBg="1"/>
      <p:bldP spid="44" grpId="0" animBg="1"/>
      <p:bldP spid="49" grpId="0" animBg="1"/>
      <p:bldP spid="50" grpId="0" animBg="1"/>
      <p:bldP spid="53" grpId="0" animBg="1"/>
      <p:bldP spid="55" grpId="0" animBg="1"/>
      <p:bldP spid="56" grpId="0" animBg="1"/>
      <p:bldP spid="5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สี่เหลี่ยมผืนผ้า: มุมมน 41">
            <a:extLst>
              <a:ext uri="{FF2B5EF4-FFF2-40B4-BE49-F238E27FC236}">
                <a16:creationId xmlns:a16="http://schemas.microsoft.com/office/drawing/2014/main" id="{7B867472-F119-413B-BE29-7CDBB274A4EE}"/>
              </a:ext>
            </a:extLst>
          </p:cNvPr>
          <p:cNvSpPr/>
          <p:nvPr/>
        </p:nvSpPr>
        <p:spPr>
          <a:xfrm>
            <a:off x="5028640" y="2720448"/>
            <a:ext cx="2146208" cy="92902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th-TH" sz="39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5,645,243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59FDFEF-347F-47E6-A674-6520899D6D53}"/>
              </a:ext>
            </a:extLst>
          </p:cNvPr>
          <p:cNvSpPr/>
          <p:nvPr/>
        </p:nvSpPr>
        <p:spPr>
          <a:xfrm>
            <a:off x="4099397" y="1240897"/>
            <a:ext cx="3993206" cy="49360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ข้อความ 1">
            <a:extLst>
              <a:ext uri="{FF2B5EF4-FFF2-40B4-BE49-F238E27FC236}">
                <a16:creationId xmlns:a16="http://schemas.microsoft.com/office/drawing/2014/main" id="{24DC84CD-DA1D-4C1B-BE61-D6A7E0A7CCCB}"/>
              </a:ext>
            </a:extLst>
          </p:cNvPr>
          <p:cNvSpPr/>
          <p:nvPr/>
        </p:nvSpPr>
        <p:spPr>
          <a:xfrm>
            <a:off x="4184806" y="1119158"/>
            <a:ext cx="3822388" cy="569997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30000"/>
              </a:lnSpc>
            </a:pPr>
            <a:r>
              <a:rPr lang="th-TH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(กดปุ่มจำนวนในแต่ละช่องตามลำดับ)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52D43E1-43A3-4829-8808-559F11C300C8}"/>
              </a:ext>
            </a:extLst>
          </p:cNvPr>
          <p:cNvGrpSpPr/>
          <p:nvPr/>
        </p:nvGrpSpPr>
        <p:grpSpPr>
          <a:xfrm>
            <a:off x="534020" y="2618953"/>
            <a:ext cx="2146208" cy="1030519"/>
            <a:chOff x="535397" y="2768038"/>
            <a:chExt cx="2146208" cy="1030519"/>
          </a:xfrm>
        </p:grpSpPr>
        <p:sp>
          <p:nvSpPr>
            <p:cNvPr id="54" name="สี่เหลี่ยมผืนผ้า: มุมมน 41">
              <a:extLst>
                <a:ext uri="{FF2B5EF4-FFF2-40B4-BE49-F238E27FC236}">
                  <a16:creationId xmlns:a16="http://schemas.microsoft.com/office/drawing/2014/main" id="{13EFFE79-D314-407E-BB89-9523034AF32B}"/>
                </a:ext>
              </a:extLst>
            </p:cNvPr>
            <p:cNvSpPr/>
            <p:nvPr/>
          </p:nvSpPr>
          <p:spPr>
            <a:xfrm>
              <a:off x="535397" y="2869533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2" name="สี่เหลี่ยมผืนผ้า: มุมมน 41">
              <a:extLst>
                <a:ext uri="{FF2B5EF4-FFF2-40B4-BE49-F238E27FC236}">
                  <a16:creationId xmlns:a16="http://schemas.microsoft.com/office/drawing/2014/main" id="{68984510-0676-4445-82D6-135115652916}"/>
                </a:ext>
              </a:extLst>
            </p:cNvPr>
            <p:cNvSpPr/>
            <p:nvPr/>
          </p:nvSpPr>
          <p:spPr>
            <a:xfrm>
              <a:off x="535397" y="2768038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r>
                <a:rPr lang="th-TH" sz="39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3,645,243</a:t>
              </a:r>
            </a:p>
          </p:txBody>
        </p:sp>
      </p:grpSp>
      <p:grpSp>
        <p:nvGrpSpPr>
          <p:cNvPr id="61" name="กลุ่ม 60">
            <a:extLst>
              <a:ext uri="{FF2B5EF4-FFF2-40B4-BE49-F238E27FC236}">
                <a16:creationId xmlns:a16="http://schemas.microsoft.com/office/drawing/2014/main" id="{490461E0-BA41-4BC3-AB81-45AD222F4AFA}"/>
              </a:ext>
            </a:extLst>
          </p:cNvPr>
          <p:cNvGrpSpPr/>
          <p:nvPr/>
        </p:nvGrpSpPr>
        <p:grpSpPr>
          <a:xfrm>
            <a:off x="9790426" y="5268054"/>
            <a:ext cx="1611877" cy="836372"/>
            <a:chOff x="799809" y="4942931"/>
            <a:chExt cx="1611877" cy="836372"/>
          </a:xfrm>
        </p:grpSpPr>
        <p:sp>
          <p:nvSpPr>
            <p:cNvPr id="62" name="Rectangle 28">
              <a:extLst>
                <a:ext uri="{FF2B5EF4-FFF2-40B4-BE49-F238E27FC236}">
                  <a16:creationId xmlns:a16="http://schemas.microsoft.com/office/drawing/2014/main" id="{E998942A-30E4-4475-B68A-A076FF4D9984}"/>
                </a:ext>
              </a:extLst>
            </p:cNvPr>
            <p:cNvSpPr/>
            <p:nvPr/>
          </p:nvSpPr>
          <p:spPr>
            <a:xfrm>
              <a:off x="799809" y="5022173"/>
              <a:ext cx="1611877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600" b="1" dirty="0">
                  <a:solidFill>
                    <a:srgbClr val="00B0F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น้อยที่สุด</a:t>
              </a:r>
            </a:p>
          </p:txBody>
        </p:sp>
        <p:sp>
          <p:nvSpPr>
            <p:cNvPr id="63" name="สามเหลี่ยมหน้าจั่ว 62">
              <a:extLst>
                <a:ext uri="{FF2B5EF4-FFF2-40B4-BE49-F238E27FC236}">
                  <a16:creationId xmlns:a16="http://schemas.microsoft.com/office/drawing/2014/main" id="{B76EFE1A-3956-4203-81B8-19A9A595988B}"/>
                </a:ext>
              </a:extLst>
            </p:cNvPr>
            <p:cNvSpPr/>
            <p:nvPr/>
          </p:nvSpPr>
          <p:spPr>
            <a:xfrm>
              <a:off x="1500591" y="4942931"/>
              <a:ext cx="210312" cy="139362"/>
            </a:xfrm>
            <a:prstGeom prst="triangle">
              <a:avLst/>
            </a:prstGeom>
            <a:solidFill>
              <a:srgbClr val="00B0F0"/>
            </a:solidFill>
            <a:ln w="38100" cap="rnd">
              <a:solidFill>
                <a:srgbClr val="00B0F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srgbClr val="31B579"/>
                </a:solidFill>
              </a:endParaRPr>
            </a:p>
          </p:txBody>
        </p:sp>
      </p:grpSp>
      <p:grpSp>
        <p:nvGrpSpPr>
          <p:cNvPr id="64" name="กลุ่ม 63">
            <a:extLst>
              <a:ext uri="{FF2B5EF4-FFF2-40B4-BE49-F238E27FC236}">
                <a16:creationId xmlns:a16="http://schemas.microsoft.com/office/drawing/2014/main" id="{8ED47F29-40F5-427B-8B1C-231246C1D400}"/>
              </a:ext>
            </a:extLst>
          </p:cNvPr>
          <p:cNvGrpSpPr/>
          <p:nvPr/>
        </p:nvGrpSpPr>
        <p:grpSpPr>
          <a:xfrm>
            <a:off x="801186" y="5268054"/>
            <a:ext cx="1611877" cy="836372"/>
            <a:chOff x="9804820" y="4942931"/>
            <a:chExt cx="1611877" cy="836372"/>
          </a:xfrm>
        </p:grpSpPr>
        <p:sp>
          <p:nvSpPr>
            <p:cNvPr id="66" name="Rectangle 28">
              <a:extLst>
                <a:ext uri="{FF2B5EF4-FFF2-40B4-BE49-F238E27FC236}">
                  <a16:creationId xmlns:a16="http://schemas.microsoft.com/office/drawing/2014/main" id="{6E6A4122-3C02-4723-8ACC-0752D33EB633}"/>
                </a:ext>
              </a:extLst>
            </p:cNvPr>
            <p:cNvSpPr/>
            <p:nvPr/>
          </p:nvSpPr>
          <p:spPr>
            <a:xfrm>
              <a:off x="9804820" y="5022173"/>
              <a:ext cx="1611877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6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มากที่สุด</a:t>
              </a:r>
            </a:p>
          </p:txBody>
        </p:sp>
        <p:sp>
          <p:nvSpPr>
            <p:cNvPr id="67" name="สามเหลี่ยมหน้าจั่ว 66">
              <a:extLst>
                <a:ext uri="{FF2B5EF4-FFF2-40B4-BE49-F238E27FC236}">
                  <a16:creationId xmlns:a16="http://schemas.microsoft.com/office/drawing/2014/main" id="{A139524F-4F73-446C-A86F-7BE42E4FEE5B}"/>
                </a:ext>
              </a:extLst>
            </p:cNvPr>
            <p:cNvSpPr/>
            <p:nvPr/>
          </p:nvSpPr>
          <p:spPr>
            <a:xfrm>
              <a:off x="10505602" y="4942931"/>
              <a:ext cx="210312" cy="139362"/>
            </a:xfrm>
            <a:prstGeom prst="triangle">
              <a:avLst/>
            </a:prstGeom>
            <a:solidFill>
              <a:srgbClr val="ED7D31"/>
            </a:solidFill>
            <a:ln w="38100" cap="rnd">
              <a:solidFill>
                <a:srgbClr val="ED7D3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srgbClr val="31B579"/>
                </a:solidFill>
              </a:endParaRP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517DFB77-834C-46E5-BBFF-D7BA4D1E5FCC}"/>
              </a:ext>
            </a:extLst>
          </p:cNvPr>
          <p:cNvGrpSpPr/>
          <p:nvPr/>
        </p:nvGrpSpPr>
        <p:grpSpPr>
          <a:xfrm>
            <a:off x="2781330" y="2618953"/>
            <a:ext cx="2146208" cy="1030519"/>
            <a:chOff x="535397" y="2768038"/>
            <a:chExt cx="2146208" cy="1030519"/>
          </a:xfrm>
        </p:grpSpPr>
        <p:sp>
          <p:nvSpPr>
            <p:cNvPr id="100" name="สี่เหลี่ยมผืนผ้า: มุมมน 41">
              <a:extLst>
                <a:ext uri="{FF2B5EF4-FFF2-40B4-BE49-F238E27FC236}">
                  <a16:creationId xmlns:a16="http://schemas.microsoft.com/office/drawing/2014/main" id="{64C787C2-970B-4DBA-B095-EE1E7C4486C1}"/>
                </a:ext>
              </a:extLst>
            </p:cNvPr>
            <p:cNvSpPr/>
            <p:nvPr/>
          </p:nvSpPr>
          <p:spPr>
            <a:xfrm>
              <a:off x="535397" y="2869533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01" name="สี่เหลี่ยมผืนผ้า: มุมมน 41">
              <a:extLst>
                <a:ext uri="{FF2B5EF4-FFF2-40B4-BE49-F238E27FC236}">
                  <a16:creationId xmlns:a16="http://schemas.microsoft.com/office/drawing/2014/main" id="{13256C0D-85D0-47A4-B406-0374EE1FF6BE}"/>
                </a:ext>
              </a:extLst>
            </p:cNvPr>
            <p:cNvSpPr/>
            <p:nvPr/>
          </p:nvSpPr>
          <p:spPr>
            <a:xfrm>
              <a:off x="535397" y="2768038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r>
                <a:rPr lang="en-US" sz="39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1,645,243</a:t>
              </a: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E0046459-9788-481C-9A85-3AE8F3CF9C72}"/>
              </a:ext>
            </a:extLst>
          </p:cNvPr>
          <p:cNvGrpSpPr/>
          <p:nvPr/>
        </p:nvGrpSpPr>
        <p:grpSpPr>
          <a:xfrm>
            <a:off x="5028640" y="2618953"/>
            <a:ext cx="2146208" cy="1030519"/>
            <a:chOff x="535397" y="2768038"/>
            <a:chExt cx="2146208" cy="1030519"/>
          </a:xfrm>
        </p:grpSpPr>
        <p:sp>
          <p:nvSpPr>
            <p:cNvPr id="104" name="สี่เหลี่ยมผืนผ้า: มุมมน 41">
              <a:extLst>
                <a:ext uri="{FF2B5EF4-FFF2-40B4-BE49-F238E27FC236}">
                  <a16:creationId xmlns:a16="http://schemas.microsoft.com/office/drawing/2014/main" id="{7AD7CD83-7998-419A-89B8-A523E0809FC0}"/>
                </a:ext>
              </a:extLst>
            </p:cNvPr>
            <p:cNvSpPr/>
            <p:nvPr/>
          </p:nvSpPr>
          <p:spPr>
            <a:xfrm>
              <a:off x="535397" y="2869533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05" name="สี่เหลี่ยมผืนผ้า: มุมมน 41">
              <a:extLst>
                <a:ext uri="{FF2B5EF4-FFF2-40B4-BE49-F238E27FC236}">
                  <a16:creationId xmlns:a16="http://schemas.microsoft.com/office/drawing/2014/main" id="{A849B76C-F4B9-43BE-9C15-DC9339EE3E45}"/>
                </a:ext>
              </a:extLst>
            </p:cNvPr>
            <p:cNvSpPr/>
            <p:nvPr/>
          </p:nvSpPr>
          <p:spPr>
            <a:xfrm>
              <a:off x="535397" y="2768038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r>
                <a:rPr lang="en-US" sz="39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5,645,243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86303578-6733-4F54-BEB0-CFFFB3540627}"/>
              </a:ext>
            </a:extLst>
          </p:cNvPr>
          <p:cNvGrpSpPr/>
          <p:nvPr/>
        </p:nvGrpSpPr>
        <p:grpSpPr>
          <a:xfrm>
            <a:off x="7275950" y="2618953"/>
            <a:ext cx="2146208" cy="1030519"/>
            <a:chOff x="535397" y="2768038"/>
            <a:chExt cx="2146208" cy="1030519"/>
          </a:xfrm>
        </p:grpSpPr>
        <p:sp>
          <p:nvSpPr>
            <p:cNvPr id="108" name="สี่เหลี่ยมผืนผ้า: มุมมน 41">
              <a:extLst>
                <a:ext uri="{FF2B5EF4-FFF2-40B4-BE49-F238E27FC236}">
                  <a16:creationId xmlns:a16="http://schemas.microsoft.com/office/drawing/2014/main" id="{992EA6FF-3A00-4959-A0F8-63FEE817CF53}"/>
                </a:ext>
              </a:extLst>
            </p:cNvPr>
            <p:cNvSpPr/>
            <p:nvPr/>
          </p:nvSpPr>
          <p:spPr>
            <a:xfrm>
              <a:off x="535397" y="2869533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09" name="สี่เหลี่ยมผืนผ้า: มุมมน 41">
              <a:extLst>
                <a:ext uri="{FF2B5EF4-FFF2-40B4-BE49-F238E27FC236}">
                  <a16:creationId xmlns:a16="http://schemas.microsoft.com/office/drawing/2014/main" id="{42872C0C-258E-4003-9D26-1702A8700BEB}"/>
                </a:ext>
              </a:extLst>
            </p:cNvPr>
            <p:cNvSpPr/>
            <p:nvPr/>
          </p:nvSpPr>
          <p:spPr>
            <a:xfrm>
              <a:off x="535397" y="2768038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r>
                <a:rPr lang="en-US" sz="39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1,645,263</a:t>
              </a:r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0DC284D6-B8D2-453D-B240-DDEBEAF4F72B}"/>
              </a:ext>
            </a:extLst>
          </p:cNvPr>
          <p:cNvGrpSpPr/>
          <p:nvPr/>
        </p:nvGrpSpPr>
        <p:grpSpPr>
          <a:xfrm>
            <a:off x="9523260" y="2618953"/>
            <a:ext cx="2146208" cy="1030519"/>
            <a:chOff x="535397" y="2768038"/>
            <a:chExt cx="2146208" cy="1030519"/>
          </a:xfrm>
        </p:grpSpPr>
        <p:sp>
          <p:nvSpPr>
            <p:cNvPr id="112" name="สี่เหลี่ยมผืนผ้า: มุมมน 41">
              <a:extLst>
                <a:ext uri="{FF2B5EF4-FFF2-40B4-BE49-F238E27FC236}">
                  <a16:creationId xmlns:a16="http://schemas.microsoft.com/office/drawing/2014/main" id="{4EAAAF2C-E471-427D-B7C0-5E2CAA07943D}"/>
                </a:ext>
              </a:extLst>
            </p:cNvPr>
            <p:cNvSpPr/>
            <p:nvPr/>
          </p:nvSpPr>
          <p:spPr>
            <a:xfrm>
              <a:off x="535397" y="2869533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13" name="สี่เหลี่ยมผืนผ้า: มุมมน 41">
              <a:extLst>
                <a:ext uri="{FF2B5EF4-FFF2-40B4-BE49-F238E27FC236}">
                  <a16:creationId xmlns:a16="http://schemas.microsoft.com/office/drawing/2014/main" id="{3BD24297-1984-4FFC-9C56-BC7E2EFD30B6}"/>
                </a:ext>
              </a:extLst>
            </p:cNvPr>
            <p:cNvSpPr/>
            <p:nvPr/>
          </p:nvSpPr>
          <p:spPr>
            <a:xfrm>
              <a:off x="535397" y="2768038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r>
                <a:rPr lang="en-US" sz="39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3,625,243</a:t>
              </a:r>
            </a:p>
          </p:txBody>
        </p: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F0C52C00-8C4F-450E-A48C-2BC107DB17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60FF7734-4185-404D-94B9-E4042C0BC11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250"/>
          <a:stretch/>
        </p:blipFill>
        <p:spPr>
          <a:xfrm>
            <a:off x="2342729" y="487383"/>
            <a:ext cx="7506543" cy="755970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8A5B8D7-97E0-4127-811B-D1DDF8B03B13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4873"/>
            <a:ext cx="941832" cy="486933"/>
          </a:xfrm>
          <a:prstGeom prst="rect">
            <a:avLst/>
          </a:prstGeom>
        </p:spPr>
      </p:pic>
      <p:sp>
        <p:nvSpPr>
          <p:cNvPr id="41" name="สี่เหลี่ยมผืนผ้า: มุมมน 56">
            <a:extLst>
              <a:ext uri="{FF2B5EF4-FFF2-40B4-BE49-F238E27FC236}">
                <a16:creationId xmlns:a16="http://schemas.microsoft.com/office/drawing/2014/main" id="{18821886-815C-441F-8EC3-52EFC77A7636}"/>
              </a:ext>
            </a:extLst>
          </p:cNvPr>
          <p:cNvSpPr/>
          <p:nvPr/>
        </p:nvSpPr>
        <p:spPr>
          <a:xfrm>
            <a:off x="534020" y="4164482"/>
            <a:ext cx="2146208" cy="929024"/>
          </a:xfrm>
          <a:prstGeom prst="roundRect">
            <a:avLst>
              <a:gd name="adj" fmla="val 50000"/>
            </a:avLst>
          </a:prstGeom>
          <a:solidFill>
            <a:srgbClr val="CCECFF"/>
          </a:solidFill>
          <a:ln w="28575">
            <a:solidFill>
              <a:srgbClr val="2D7F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th-TH" sz="3900" b="1">
                <a:solidFill>
                  <a:srgbClr val="CCECF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5,645,243</a:t>
            </a:r>
            <a:endParaRPr lang="th-TH" sz="3900" b="1" dirty="0">
              <a:solidFill>
                <a:srgbClr val="CCECFF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3" name="สี่เหลี่ยมผืนผ้า: มุมมน 56">
            <a:extLst>
              <a:ext uri="{FF2B5EF4-FFF2-40B4-BE49-F238E27FC236}">
                <a16:creationId xmlns:a16="http://schemas.microsoft.com/office/drawing/2014/main" id="{3FE12307-A3FE-4429-87FE-21AEADE7AF0A}"/>
              </a:ext>
            </a:extLst>
          </p:cNvPr>
          <p:cNvSpPr/>
          <p:nvPr/>
        </p:nvSpPr>
        <p:spPr>
          <a:xfrm>
            <a:off x="2781330" y="4164482"/>
            <a:ext cx="2146208" cy="929024"/>
          </a:xfrm>
          <a:prstGeom prst="roundRect">
            <a:avLst>
              <a:gd name="adj" fmla="val 50000"/>
            </a:avLst>
          </a:prstGeom>
          <a:solidFill>
            <a:srgbClr val="CCECFF"/>
          </a:solidFill>
          <a:ln w="28575">
            <a:solidFill>
              <a:srgbClr val="2D7F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th-TH" sz="3900" b="1">
                <a:solidFill>
                  <a:srgbClr val="CCECF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3,645,243</a:t>
            </a:r>
            <a:endParaRPr lang="th-TH" sz="3900" b="1" dirty="0">
              <a:solidFill>
                <a:srgbClr val="CCECFF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4" name="สี่เหลี่ยมผืนผ้า: มุมมน 56">
            <a:extLst>
              <a:ext uri="{FF2B5EF4-FFF2-40B4-BE49-F238E27FC236}">
                <a16:creationId xmlns:a16="http://schemas.microsoft.com/office/drawing/2014/main" id="{4E45C20E-7E4F-43D9-8313-98C872B0CDCC}"/>
              </a:ext>
            </a:extLst>
          </p:cNvPr>
          <p:cNvSpPr/>
          <p:nvPr/>
        </p:nvSpPr>
        <p:spPr>
          <a:xfrm>
            <a:off x="5028640" y="4164482"/>
            <a:ext cx="2146208" cy="929024"/>
          </a:xfrm>
          <a:prstGeom prst="roundRect">
            <a:avLst>
              <a:gd name="adj" fmla="val 50000"/>
            </a:avLst>
          </a:prstGeom>
          <a:solidFill>
            <a:srgbClr val="CCECFF"/>
          </a:solidFill>
          <a:ln w="28575">
            <a:solidFill>
              <a:srgbClr val="2D7F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th-TH" sz="3900" b="1" dirty="0">
                <a:solidFill>
                  <a:srgbClr val="CCECF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3,625,243</a:t>
            </a:r>
          </a:p>
        </p:txBody>
      </p:sp>
      <p:sp>
        <p:nvSpPr>
          <p:cNvPr id="45" name="สี่เหลี่ยมผืนผ้า: มุมมน 56">
            <a:extLst>
              <a:ext uri="{FF2B5EF4-FFF2-40B4-BE49-F238E27FC236}">
                <a16:creationId xmlns:a16="http://schemas.microsoft.com/office/drawing/2014/main" id="{4E99B9A0-9F81-4D27-85D0-45E6A23BF0BB}"/>
              </a:ext>
            </a:extLst>
          </p:cNvPr>
          <p:cNvSpPr/>
          <p:nvPr/>
        </p:nvSpPr>
        <p:spPr>
          <a:xfrm>
            <a:off x="7275950" y="4164482"/>
            <a:ext cx="2146208" cy="929024"/>
          </a:xfrm>
          <a:prstGeom prst="roundRect">
            <a:avLst>
              <a:gd name="adj" fmla="val 50000"/>
            </a:avLst>
          </a:prstGeom>
          <a:solidFill>
            <a:srgbClr val="CCECFF"/>
          </a:solidFill>
          <a:ln w="28575">
            <a:solidFill>
              <a:srgbClr val="2D7F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th-TH" sz="3900" b="1" dirty="0">
                <a:solidFill>
                  <a:srgbClr val="CCECF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1,645,263</a:t>
            </a:r>
          </a:p>
        </p:txBody>
      </p:sp>
      <p:sp>
        <p:nvSpPr>
          <p:cNvPr id="46" name="สี่เหลี่ยมผืนผ้า: มุมมน 56">
            <a:extLst>
              <a:ext uri="{FF2B5EF4-FFF2-40B4-BE49-F238E27FC236}">
                <a16:creationId xmlns:a16="http://schemas.microsoft.com/office/drawing/2014/main" id="{919D3674-E2B9-4EC0-838F-71FC6A2265D2}"/>
              </a:ext>
            </a:extLst>
          </p:cNvPr>
          <p:cNvSpPr/>
          <p:nvPr/>
        </p:nvSpPr>
        <p:spPr>
          <a:xfrm>
            <a:off x="9523260" y="4164482"/>
            <a:ext cx="2146208" cy="929024"/>
          </a:xfrm>
          <a:prstGeom prst="roundRect">
            <a:avLst>
              <a:gd name="adj" fmla="val 50000"/>
            </a:avLst>
          </a:prstGeom>
          <a:solidFill>
            <a:srgbClr val="CCECFF"/>
          </a:solidFill>
          <a:ln w="28575">
            <a:solidFill>
              <a:srgbClr val="2D7F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th-TH" sz="3900" b="1" dirty="0">
                <a:solidFill>
                  <a:srgbClr val="CCECF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1,645,243</a:t>
            </a:r>
          </a:p>
        </p:txBody>
      </p:sp>
      <p:sp>
        <p:nvSpPr>
          <p:cNvPr id="47" name="สี่เหลี่ยมผืนผ้า: มุมมน 41">
            <a:extLst>
              <a:ext uri="{FF2B5EF4-FFF2-40B4-BE49-F238E27FC236}">
                <a16:creationId xmlns:a16="http://schemas.microsoft.com/office/drawing/2014/main" id="{DFC70360-0FBC-40C2-A968-37153269441B}"/>
              </a:ext>
            </a:extLst>
          </p:cNvPr>
          <p:cNvSpPr/>
          <p:nvPr/>
        </p:nvSpPr>
        <p:spPr>
          <a:xfrm>
            <a:off x="534020" y="2720448"/>
            <a:ext cx="2146208" cy="92902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th-TH" sz="39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3,645,243</a:t>
            </a:r>
          </a:p>
        </p:txBody>
      </p:sp>
      <p:sp>
        <p:nvSpPr>
          <p:cNvPr id="48" name="สี่เหลี่ยมผืนผ้า: มุมมน 41">
            <a:extLst>
              <a:ext uri="{FF2B5EF4-FFF2-40B4-BE49-F238E27FC236}">
                <a16:creationId xmlns:a16="http://schemas.microsoft.com/office/drawing/2014/main" id="{E1B5EB95-8C90-4AE0-8012-543F334ED45C}"/>
              </a:ext>
            </a:extLst>
          </p:cNvPr>
          <p:cNvSpPr/>
          <p:nvPr/>
        </p:nvSpPr>
        <p:spPr>
          <a:xfrm>
            <a:off x="2781330" y="2720448"/>
            <a:ext cx="2146208" cy="92902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th-TH" sz="39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1,645,243</a:t>
            </a:r>
          </a:p>
        </p:txBody>
      </p:sp>
      <p:sp>
        <p:nvSpPr>
          <p:cNvPr id="50" name="สี่เหลี่ยมผืนผ้า: มุมมน 41">
            <a:extLst>
              <a:ext uri="{FF2B5EF4-FFF2-40B4-BE49-F238E27FC236}">
                <a16:creationId xmlns:a16="http://schemas.microsoft.com/office/drawing/2014/main" id="{4E47007D-2B64-4F23-AAD8-E2C9884ED41F}"/>
              </a:ext>
            </a:extLst>
          </p:cNvPr>
          <p:cNvSpPr/>
          <p:nvPr/>
        </p:nvSpPr>
        <p:spPr>
          <a:xfrm>
            <a:off x="7275950" y="2720448"/>
            <a:ext cx="2146208" cy="92902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th-TH" sz="39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1,645,263</a:t>
            </a:r>
          </a:p>
        </p:txBody>
      </p:sp>
      <p:sp>
        <p:nvSpPr>
          <p:cNvPr id="51" name="สี่เหลี่ยมผืนผ้า: มุมมน 41">
            <a:extLst>
              <a:ext uri="{FF2B5EF4-FFF2-40B4-BE49-F238E27FC236}">
                <a16:creationId xmlns:a16="http://schemas.microsoft.com/office/drawing/2014/main" id="{67CE54BF-D8C9-4D6C-8318-B6E3A538373B}"/>
              </a:ext>
            </a:extLst>
          </p:cNvPr>
          <p:cNvSpPr/>
          <p:nvPr/>
        </p:nvSpPr>
        <p:spPr>
          <a:xfrm>
            <a:off x="9523260" y="2720448"/>
            <a:ext cx="2146208" cy="92902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th-TH" sz="39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3,625,243</a:t>
            </a:r>
          </a:p>
        </p:txBody>
      </p:sp>
      <p:grpSp>
        <p:nvGrpSpPr>
          <p:cNvPr id="52" name="-364">
            <a:extLst>
              <a:ext uri="{FF2B5EF4-FFF2-40B4-BE49-F238E27FC236}">
                <a16:creationId xmlns:a16="http://schemas.microsoft.com/office/drawing/2014/main" id="{0FE6E2C2-87F9-4F8D-8B21-11360E64F94D}"/>
              </a:ext>
            </a:extLst>
          </p:cNvPr>
          <p:cNvGrpSpPr/>
          <p:nvPr/>
        </p:nvGrpSpPr>
        <p:grpSpPr>
          <a:xfrm>
            <a:off x="534020" y="2618953"/>
            <a:ext cx="2146208" cy="1030519"/>
            <a:chOff x="535397" y="2768038"/>
            <a:chExt cx="2146208" cy="1030519"/>
          </a:xfrm>
        </p:grpSpPr>
        <p:sp>
          <p:nvSpPr>
            <p:cNvPr id="53" name="สี่เหลี่ยมผืนผ้า: มุมมน 41">
              <a:extLst>
                <a:ext uri="{FF2B5EF4-FFF2-40B4-BE49-F238E27FC236}">
                  <a16:creationId xmlns:a16="http://schemas.microsoft.com/office/drawing/2014/main" id="{BBBF9113-201C-43F9-9D59-F921F3B95B62}"/>
                </a:ext>
              </a:extLst>
            </p:cNvPr>
            <p:cNvSpPr/>
            <p:nvPr/>
          </p:nvSpPr>
          <p:spPr>
            <a:xfrm>
              <a:off x="535397" y="2869533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5" name="สี่เหลี่ยมผืนผ้า: มุมมน 41">
              <a:extLst>
                <a:ext uri="{FF2B5EF4-FFF2-40B4-BE49-F238E27FC236}">
                  <a16:creationId xmlns:a16="http://schemas.microsoft.com/office/drawing/2014/main" id="{E7016C91-9CF4-4382-B4B5-EE18FB5B6DA4}"/>
                </a:ext>
              </a:extLst>
            </p:cNvPr>
            <p:cNvSpPr/>
            <p:nvPr/>
          </p:nvSpPr>
          <p:spPr>
            <a:xfrm>
              <a:off x="535397" y="2768038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r>
                <a:rPr lang="th-TH" sz="39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3,645,243</a:t>
              </a:r>
            </a:p>
          </p:txBody>
        </p:sp>
      </p:grpSp>
      <p:grpSp>
        <p:nvGrpSpPr>
          <p:cNvPr id="56" name="-1645243">
            <a:extLst>
              <a:ext uri="{FF2B5EF4-FFF2-40B4-BE49-F238E27FC236}">
                <a16:creationId xmlns:a16="http://schemas.microsoft.com/office/drawing/2014/main" id="{E7A5BCCB-5F36-4EC6-A483-61A9A27CE0FE}"/>
              </a:ext>
            </a:extLst>
          </p:cNvPr>
          <p:cNvGrpSpPr/>
          <p:nvPr/>
        </p:nvGrpSpPr>
        <p:grpSpPr>
          <a:xfrm>
            <a:off x="2781330" y="2618953"/>
            <a:ext cx="2146208" cy="1030519"/>
            <a:chOff x="535397" y="2768038"/>
            <a:chExt cx="2146208" cy="1030519"/>
          </a:xfrm>
        </p:grpSpPr>
        <p:sp>
          <p:nvSpPr>
            <p:cNvPr id="58" name="สี่เหลี่ยมผืนผ้า: มุมมน 41">
              <a:extLst>
                <a:ext uri="{FF2B5EF4-FFF2-40B4-BE49-F238E27FC236}">
                  <a16:creationId xmlns:a16="http://schemas.microsoft.com/office/drawing/2014/main" id="{C396F18D-E2CF-4F39-88A6-018FF6C98BCC}"/>
                </a:ext>
              </a:extLst>
            </p:cNvPr>
            <p:cNvSpPr/>
            <p:nvPr/>
          </p:nvSpPr>
          <p:spPr>
            <a:xfrm>
              <a:off x="535397" y="2869533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9" name="สี่เหลี่ยมผืนผ้า: มุมมน 41">
              <a:extLst>
                <a:ext uri="{FF2B5EF4-FFF2-40B4-BE49-F238E27FC236}">
                  <a16:creationId xmlns:a16="http://schemas.microsoft.com/office/drawing/2014/main" id="{999B42A2-498F-43ED-9DF0-1DDE596CEDCB}"/>
                </a:ext>
              </a:extLst>
            </p:cNvPr>
            <p:cNvSpPr/>
            <p:nvPr/>
          </p:nvSpPr>
          <p:spPr>
            <a:xfrm>
              <a:off x="535397" y="2768038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r>
                <a:rPr lang="en-US" sz="39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1,645,243</a:t>
              </a:r>
            </a:p>
          </p:txBody>
        </p:sp>
      </p:grpSp>
      <p:grpSp>
        <p:nvGrpSpPr>
          <p:cNvPr id="69" name="-164">
            <a:extLst>
              <a:ext uri="{FF2B5EF4-FFF2-40B4-BE49-F238E27FC236}">
                <a16:creationId xmlns:a16="http://schemas.microsoft.com/office/drawing/2014/main" id="{D90902B9-14BC-4765-BC2D-A06E68663EF8}"/>
              </a:ext>
            </a:extLst>
          </p:cNvPr>
          <p:cNvGrpSpPr/>
          <p:nvPr/>
        </p:nvGrpSpPr>
        <p:grpSpPr>
          <a:xfrm>
            <a:off x="7275950" y="2618953"/>
            <a:ext cx="2146208" cy="1030519"/>
            <a:chOff x="535397" y="2768038"/>
            <a:chExt cx="2146208" cy="1030519"/>
          </a:xfrm>
        </p:grpSpPr>
        <p:sp>
          <p:nvSpPr>
            <p:cNvPr id="70" name="สี่เหลี่ยมผืนผ้า: มุมมน 41">
              <a:extLst>
                <a:ext uri="{FF2B5EF4-FFF2-40B4-BE49-F238E27FC236}">
                  <a16:creationId xmlns:a16="http://schemas.microsoft.com/office/drawing/2014/main" id="{9209CF5B-9A46-4F77-B580-8BF544A59835}"/>
                </a:ext>
              </a:extLst>
            </p:cNvPr>
            <p:cNvSpPr/>
            <p:nvPr/>
          </p:nvSpPr>
          <p:spPr>
            <a:xfrm>
              <a:off x="535397" y="2869533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1" name="สี่เหลี่ยมผืนผ้า: มุมมน 41">
              <a:extLst>
                <a:ext uri="{FF2B5EF4-FFF2-40B4-BE49-F238E27FC236}">
                  <a16:creationId xmlns:a16="http://schemas.microsoft.com/office/drawing/2014/main" id="{4B9A7CBE-76D1-4F15-BC0F-1C2D6DFC7956}"/>
                </a:ext>
              </a:extLst>
            </p:cNvPr>
            <p:cNvSpPr/>
            <p:nvPr/>
          </p:nvSpPr>
          <p:spPr>
            <a:xfrm>
              <a:off x="535397" y="2768038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r>
                <a:rPr lang="en-US" sz="39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1,645,263</a:t>
              </a:r>
            </a:p>
          </p:txBody>
        </p:sp>
      </p:grpSp>
      <p:grpSp>
        <p:nvGrpSpPr>
          <p:cNvPr id="72" name="-362">
            <a:extLst>
              <a:ext uri="{FF2B5EF4-FFF2-40B4-BE49-F238E27FC236}">
                <a16:creationId xmlns:a16="http://schemas.microsoft.com/office/drawing/2014/main" id="{45267182-954A-4713-AFAF-8F4B3C45CEBE}"/>
              </a:ext>
            </a:extLst>
          </p:cNvPr>
          <p:cNvGrpSpPr/>
          <p:nvPr/>
        </p:nvGrpSpPr>
        <p:grpSpPr>
          <a:xfrm>
            <a:off x="9523260" y="2618953"/>
            <a:ext cx="2146208" cy="1030519"/>
            <a:chOff x="535397" y="2768038"/>
            <a:chExt cx="2146208" cy="1030519"/>
          </a:xfrm>
        </p:grpSpPr>
        <p:sp>
          <p:nvSpPr>
            <p:cNvPr id="73" name="สี่เหลี่ยมผืนผ้า: มุมมน 41">
              <a:extLst>
                <a:ext uri="{FF2B5EF4-FFF2-40B4-BE49-F238E27FC236}">
                  <a16:creationId xmlns:a16="http://schemas.microsoft.com/office/drawing/2014/main" id="{10751C0C-E138-47D5-8415-76605BFC2717}"/>
                </a:ext>
              </a:extLst>
            </p:cNvPr>
            <p:cNvSpPr/>
            <p:nvPr/>
          </p:nvSpPr>
          <p:spPr>
            <a:xfrm>
              <a:off x="535397" y="2869533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4" name="สี่เหลี่ยมผืนผ้า: มุมมน 41">
              <a:extLst>
                <a:ext uri="{FF2B5EF4-FFF2-40B4-BE49-F238E27FC236}">
                  <a16:creationId xmlns:a16="http://schemas.microsoft.com/office/drawing/2014/main" id="{AF631308-E7FE-4DFA-A777-42E8679843EA}"/>
                </a:ext>
              </a:extLst>
            </p:cNvPr>
            <p:cNvSpPr/>
            <p:nvPr/>
          </p:nvSpPr>
          <p:spPr>
            <a:xfrm>
              <a:off x="535397" y="2768038"/>
              <a:ext cx="2146208" cy="92902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2D7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r>
                <a:rPr lang="en-US" sz="3900" b="1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3,625,243</a:t>
              </a:r>
            </a:p>
          </p:txBody>
        </p:sp>
      </p:grpSp>
      <p:pic>
        <p:nvPicPr>
          <p:cNvPr id="57" name="Graphic 56">
            <a:extLst>
              <a:ext uri="{FF2B5EF4-FFF2-40B4-BE49-F238E27FC236}">
                <a16:creationId xmlns:a16="http://schemas.microsoft.com/office/drawing/2014/main" id="{90116158-5FFE-4516-858A-B3436B6B4FB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883555" flipH="1">
            <a:off x="541129" y="3247988"/>
            <a:ext cx="354465" cy="448990"/>
          </a:xfrm>
          <a:prstGeom prst="rect">
            <a:avLst/>
          </a:prstGeom>
        </p:spPr>
      </p:pic>
      <p:pic>
        <p:nvPicPr>
          <p:cNvPr id="60" name="Picture 5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394B6BB-6D59-43CF-80B0-EA3396BA9B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6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7FC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7FC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7FC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7FC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7FC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  <p:bldLst>
      <p:bldP spid="49" grpId="0" animBg="1"/>
      <p:bldP spid="41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0" grpId="0" animBg="1"/>
      <p:bldP spid="5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823EA73-4ABF-4738-AE44-230765744571}"/>
              </a:ext>
            </a:extLst>
          </p:cNvPr>
          <p:cNvGrpSpPr/>
          <p:nvPr/>
        </p:nvGrpSpPr>
        <p:grpSpPr>
          <a:xfrm>
            <a:off x="6156198" y="1254021"/>
            <a:ext cx="5283318" cy="3282756"/>
            <a:chOff x="6156198" y="1181829"/>
            <a:chExt cx="5283318" cy="3282756"/>
          </a:xfrm>
        </p:grpSpPr>
        <p:pic>
          <p:nvPicPr>
            <p:cNvPr id="8" name="รูปภาพ 7">
              <a:extLst>
                <a:ext uri="{FF2B5EF4-FFF2-40B4-BE49-F238E27FC236}">
                  <a16:creationId xmlns:a16="http://schemas.microsoft.com/office/drawing/2014/main" id="{C397E600-600C-4E86-B04A-360346EEFC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91488" y="3318324"/>
              <a:ext cx="1148028" cy="1146261"/>
            </a:xfrm>
            <a:prstGeom prst="rect">
              <a:avLst/>
            </a:prstGeom>
          </p:spPr>
        </p:pic>
        <p:pic>
          <p:nvPicPr>
            <p:cNvPr id="10" name="รูปภาพ 9">
              <a:extLst>
                <a:ext uri="{FF2B5EF4-FFF2-40B4-BE49-F238E27FC236}">
                  <a16:creationId xmlns:a16="http://schemas.microsoft.com/office/drawing/2014/main" id="{D114F83A-C589-4058-93FA-C26AF5D95C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56198" y="1181829"/>
              <a:ext cx="1114720" cy="1389114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1296F47-718C-4EA6-A770-CCEE6C740676}"/>
              </a:ext>
            </a:extLst>
          </p:cNvPr>
          <p:cNvGrpSpPr/>
          <p:nvPr/>
        </p:nvGrpSpPr>
        <p:grpSpPr>
          <a:xfrm>
            <a:off x="7351428" y="1459809"/>
            <a:ext cx="4097914" cy="1859277"/>
            <a:chOff x="7351428" y="1387617"/>
            <a:chExt cx="4097914" cy="1859277"/>
          </a:xfrm>
        </p:grpSpPr>
        <p:grpSp>
          <p:nvGrpSpPr>
            <p:cNvPr id="6" name="กลุ่ม 5">
              <a:extLst>
                <a:ext uri="{FF2B5EF4-FFF2-40B4-BE49-F238E27FC236}">
                  <a16:creationId xmlns:a16="http://schemas.microsoft.com/office/drawing/2014/main" id="{45778253-7E66-4AA2-917F-5120C0EBE9DA}"/>
                </a:ext>
              </a:extLst>
            </p:cNvPr>
            <p:cNvGrpSpPr/>
            <p:nvPr/>
          </p:nvGrpSpPr>
          <p:grpSpPr>
            <a:xfrm>
              <a:off x="7351428" y="1387617"/>
              <a:ext cx="4097914" cy="1824595"/>
              <a:chOff x="6903245" y="1419224"/>
              <a:chExt cx="4507705" cy="2007054"/>
            </a:xfrm>
            <a:solidFill>
              <a:schemeClr val="bg1"/>
            </a:solidFill>
          </p:grpSpPr>
          <p:sp>
            <p:nvSpPr>
              <p:cNvPr id="4" name="สี่เหลี่ยมผืนผ้า: มุมมน 3">
                <a:extLst>
                  <a:ext uri="{FF2B5EF4-FFF2-40B4-BE49-F238E27FC236}">
                    <a16:creationId xmlns:a16="http://schemas.microsoft.com/office/drawing/2014/main" id="{7A6306BC-FBA9-4963-B1F2-4C4C742F5C3E}"/>
                  </a:ext>
                </a:extLst>
              </p:cNvPr>
              <p:cNvSpPr/>
              <p:nvPr/>
            </p:nvSpPr>
            <p:spPr>
              <a:xfrm>
                <a:off x="7200900" y="1419224"/>
                <a:ext cx="4210050" cy="2007054"/>
              </a:xfrm>
              <a:prstGeom prst="roundRect">
                <a:avLst>
                  <a:gd name="adj" fmla="val 12365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" name="สามเหลี่ยมหน้าจั่ว 4">
                <a:extLst>
                  <a:ext uri="{FF2B5EF4-FFF2-40B4-BE49-F238E27FC236}">
                    <a16:creationId xmlns:a16="http://schemas.microsoft.com/office/drawing/2014/main" id="{8C627037-86F9-4119-9E4D-7FF88A736E13}"/>
                  </a:ext>
                </a:extLst>
              </p:cNvPr>
              <p:cNvSpPr/>
              <p:nvPr/>
            </p:nvSpPr>
            <p:spPr>
              <a:xfrm rot="16200000">
                <a:off x="6945799" y="1376670"/>
                <a:ext cx="431006" cy="516113"/>
              </a:xfrm>
              <a:prstGeom prst="triangle">
                <a:avLst>
                  <a:gd name="adj" fmla="val 100000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23" name="สี่เหลี่ยมผืนผ้า 22">
              <a:extLst>
                <a:ext uri="{FF2B5EF4-FFF2-40B4-BE49-F238E27FC236}">
                  <a16:creationId xmlns:a16="http://schemas.microsoft.com/office/drawing/2014/main" id="{34AC6D2E-D3DE-40D5-9085-D36922E3533E}"/>
                </a:ext>
              </a:extLst>
            </p:cNvPr>
            <p:cNvSpPr/>
            <p:nvPr/>
          </p:nvSpPr>
          <p:spPr>
            <a:xfrm>
              <a:off x="7782800" y="1492568"/>
              <a:ext cx="35654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วิดีโอนี้มียอดผู้เข้าชม</a:t>
              </a:r>
            </a:p>
            <a:p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ประมาณ 10,000,000 ครั้ง</a:t>
              </a:r>
            </a:p>
            <a:p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เลยนะคะ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7598263-A55E-4F9A-A801-571896239A5F}"/>
              </a:ext>
            </a:extLst>
          </p:cNvPr>
          <p:cNvGrpSpPr/>
          <p:nvPr/>
        </p:nvGrpSpPr>
        <p:grpSpPr>
          <a:xfrm>
            <a:off x="6095802" y="3624480"/>
            <a:ext cx="4097914" cy="1858667"/>
            <a:chOff x="6095802" y="3552288"/>
            <a:chExt cx="4097914" cy="1858667"/>
          </a:xfrm>
        </p:grpSpPr>
        <p:grpSp>
          <p:nvGrpSpPr>
            <p:cNvPr id="16" name="กลุ่ม 15">
              <a:extLst>
                <a:ext uri="{FF2B5EF4-FFF2-40B4-BE49-F238E27FC236}">
                  <a16:creationId xmlns:a16="http://schemas.microsoft.com/office/drawing/2014/main" id="{CDC01B1F-5B42-4714-B8AF-23E8C67DDA00}"/>
                </a:ext>
              </a:extLst>
            </p:cNvPr>
            <p:cNvGrpSpPr/>
            <p:nvPr/>
          </p:nvGrpSpPr>
          <p:grpSpPr>
            <a:xfrm flipH="1">
              <a:off x="6095802" y="3552288"/>
              <a:ext cx="4097914" cy="1824595"/>
              <a:chOff x="6903245" y="1419225"/>
              <a:chExt cx="4507705" cy="2007054"/>
            </a:xfrm>
            <a:solidFill>
              <a:schemeClr val="bg1"/>
            </a:solidFill>
          </p:grpSpPr>
          <p:sp>
            <p:nvSpPr>
              <p:cNvPr id="17" name="สี่เหลี่ยมผืนผ้า: มุมมน 16">
                <a:extLst>
                  <a:ext uri="{FF2B5EF4-FFF2-40B4-BE49-F238E27FC236}">
                    <a16:creationId xmlns:a16="http://schemas.microsoft.com/office/drawing/2014/main" id="{A4A332B5-A532-466F-9411-FDFF9A98F812}"/>
                  </a:ext>
                </a:extLst>
              </p:cNvPr>
              <p:cNvSpPr/>
              <p:nvPr/>
            </p:nvSpPr>
            <p:spPr>
              <a:xfrm>
                <a:off x="7200900" y="1419225"/>
                <a:ext cx="4210050" cy="2007054"/>
              </a:xfrm>
              <a:prstGeom prst="roundRect">
                <a:avLst>
                  <a:gd name="adj" fmla="val 12125"/>
                </a:avLst>
              </a:prstGeom>
              <a:solidFill>
                <a:srgbClr val="FBE2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8" name="สามเหลี่ยมหน้าจั่ว 17">
                <a:extLst>
                  <a:ext uri="{FF2B5EF4-FFF2-40B4-BE49-F238E27FC236}">
                    <a16:creationId xmlns:a16="http://schemas.microsoft.com/office/drawing/2014/main" id="{1BF5C277-FD27-42F7-B5A7-41FF726BB836}"/>
                  </a:ext>
                </a:extLst>
              </p:cNvPr>
              <p:cNvSpPr/>
              <p:nvPr/>
            </p:nvSpPr>
            <p:spPr>
              <a:xfrm rot="16200000">
                <a:off x="6945799" y="1376671"/>
                <a:ext cx="431006" cy="516113"/>
              </a:xfrm>
              <a:prstGeom prst="triangle">
                <a:avLst>
                  <a:gd name="adj" fmla="val 100000"/>
                </a:avLst>
              </a:prstGeom>
              <a:solidFill>
                <a:srgbClr val="FBE2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24" name="สี่เหลี่ยมผืนผ้า 23">
              <a:extLst>
                <a:ext uri="{FF2B5EF4-FFF2-40B4-BE49-F238E27FC236}">
                  <a16:creationId xmlns:a16="http://schemas.microsoft.com/office/drawing/2014/main" id="{09E2F03D-855B-4C7C-9D3A-20D4BC0B36A6}"/>
                </a:ext>
              </a:extLst>
            </p:cNvPr>
            <p:cNvSpPr/>
            <p:nvPr/>
          </p:nvSpPr>
          <p:spPr>
            <a:xfrm>
              <a:off x="6231482" y="3656629"/>
              <a:ext cx="3555957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แต่ทำไมผมเห็นยอดผู้เข้าชม</a:t>
              </a:r>
            </a:p>
            <a:p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ไม่เท่ากับ 10,000,000 ครั้ง</a:t>
              </a:r>
            </a:p>
            <a:p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ล่ะครับ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5DB65E6-2BC3-48BB-88F1-BFCD1144CD4E}"/>
              </a:ext>
            </a:extLst>
          </p:cNvPr>
          <p:cNvGrpSpPr/>
          <p:nvPr/>
        </p:nvGrpSpPr>
        <p:grpSpPr>
          <a:xfrm>
            <a:off x="2960329" y="252218"/>
            <a:ext cx="6271343" cy="792088"/>
            <a:chOff x="3624647" y="439621"/>
            <a:chExt cx="6271343" cy="792088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F09A02EA-44B0-4480-B348-246F271739F2}"/>
                </a:ext>
              </a:extLst>
            </p:cNvPr>
            <p:cNvGrpSpPr/>
            <p:nvPr/>
          </p:nvGrpSpPr>
          <p:grpSpPr>
            <a:xfrm>
              <a:off x="3624647" y="439621"/>
              <a:ext cx="792088" cy="792088"/>
              <a:chOff x="479376" y="498236"/>
              <a:chExt cx="792088" cy="792088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F56A686D-52C5-4275-8D80-F89E7D082DD0}"/>
                  </a:ext>
                </a:extLst>
              </p:cNvPr>
              <p:cNvSpPr/>
              <p:nvPr/>
            </p:nvSpPr>
            <p:spPr>
              <a:xfrm>
                <a:off x="479376" y="498236"/>
                <a:ext cx="792088" cy="79208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57150">
                <a:solidFill>
                  <a:srgbClr val="DCE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24A88D2-872B-4BBC-A091-556C86E6AFEC}"/>
                  </a:ext>
                </a:extLst>
              </p:cNvPr>
              <p:cNvSpPr txBox="1"/>
              <p:nvPr/>
            </p:nvSpPr>
            <p:spPr>
              <a:xfrm>
                <a:off x="620666" y="538077"/>
                <a:ext cx="49564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4000" b="1" dirty="0">
                    <a:solidFill>
                      <a:schemeClr val="bg1"/>
                    </a:solidFill>
                    <a:latin typeface="Mali" panose="00000500000000000000" pitchFamily="2" charset="-34"/>
                    <a:cs typeface="Mali" panose="00000500000000000000" pitchFamily="2" charset="-34"/>
                  </a:rPr>
                  <a:t>6</a:t>
                </a:r>
                <a:endParaRPr lang="en-US" sz="4000" b="1" dirty="0"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endParaRPr>
              </a:p>
            </p:txBody>
          </p:sp>
        </p:grp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C038EB32-1DF0-4D40-8D87-5D84554F6D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58392" y="540509"/>
              <a:ext cx="5337598" cy="691200"/>
            </a:xfrm>
            <a:prstGeom prst="rect">
              <a:avLst/>
            </a:prstGeom>
          </p:spPr>
        </p:pic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id="{64021558-6C93-4D90-A1B9-4B4A91228F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7285" y="5671498"/>
            <a:ext cx="10924979" cy="117663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D5CF741-FF46-474B-87B4-046D4FA8064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2CB19446-B130-4BB1-81E3-E2F8125A0CFB}"/>
              </a:ext>
            </a:extLst>
          </p:cNvPr>
          <p:cNvGrpSpPr/>
          <p:nvPr/>
        </p:nvGrpSpPr>
        <p:grpSpPr>
          <a:xfrm>
            <a:off x="752484" y="1254021"/>
            <a:ext cx="4725960" cy="4349191"/>
            <a:chOff x="752484" y="1254021"/>
            <a:chExt cx="4725960" cy="4349191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71468AD9-9FD4-455B-AD85-083ACF73310E}"/>
                </a:ext>
              </a:extLst>
            </p:cNvPr>
            <p:cNvSpPr/>
            <p:nvPr/>
          </p:nvSpPr>
          <p:spPr>
            <a:xfrm>
              <a:off x="1178649" y="5075142"/>
              <a:ext cx="1152000" cy="432000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10">
              <a:extLst>
                <a:ext uri="{FF2B5EF4-FFF2-40B4-BE49-F238E27FC236}">
                  <a16:creationId xmlns:a16="http://schemas.microsoft.com/office/drawing/2014/main" id="{7DEC3D4C-96C6-4B65-BF53-1E1C20D9F6AF}"/>
                </a:ext>
              </a:extLst>
            </p:cNvPr>
            <p:cNvSpPr/>
            <p:nvPr/>
          </p:nvSpPr>
          <p:spPr>
            <a:xfrm>
              <a:off x="1121175" y="4961838"/>
              <a:ext cx="1962588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th-TH" sz="2800" b="1" dirty="0">
                  <a:solidFill>
                    <a:sysClr val="windowText" lastClr="000000"/>
                  </a:solidFill>
                  <a:effectLst/>
                  <a:latin typeface="TH Sarabun New" panose="020B0500040200020003" pitchFamily="34" charset="-34"/>
                  <a:cs typeface="TH Sarabun New" panose="020B0500040200020003" pitchFamily="34" charset="-34"/>
                </a:rPr>
                <a:t>9</a:t>
              </a:r>
              <a:r>
                <a:rPr lang="en-US" sz="2800" b="1" dirty="0">
                  <a:solidFill>
                    <a:sysClr val="windowText" lastClr="000000"/>
                  </a:solidFill>
                  <a:effectLst/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b="1" dirty="0">
                  <a:solidFill>
                    <a:sysClr val="windowText" lastClr="000000"/>
                  </a:solidFill>
                  <a:effectLst/>
                  <a:latin typeface="TH Sarabun New" panose="020B0500040200020003" pitchFamily="34" charset="-34"/>
                  <a:cs typeface="TH Sarabun New" panose="020B0500040200020003" pitchFamily="34" charset="-34"/>
                </a:rPr>
                <a:t>956</a:t>
              </a:r>
              <a:r>
                <a:rPr lang="en-US" sz="2800" b="1" dirty="0">
                  <a:solidFill>
                    <a:sysClr val="windowText" lastClr="000000"/>
                  </a:solidFill>
                  <a:effectLst/>
                  <a:latin typeface="TH Sarabun New" panose="020B0500040200020003" pitchFamily="34" charset="-34"/>
                  <a:cs typeface="TH Sarabun New" panose="020B0500040200020003" pitchFamily="34" charset="-34"/>
                </a:rPr>
                <a:t>,248</a:t>
              </a:r>
              <a:r>
                <a:rPr lang="th-TH" sz="2800" b="1" dirty="0">
                  <a:solidFill>
                    <a:sysClr val="windowText" lastClr="000000"/>
                  </a:solidFill>
                  <a:effectLst/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ครั้ง</a:t>
              </a:r>
            </a:p>
          </p:txBody>
        </p:sp>
        <p:pic>
          <p:nvPicPr>
            <p:cNvPr id="32" name="Picture 5">
              <a:extLst>
                <a:ext uri="{FF2B5EF4-FFF2-40B4-BE49-F238E27FC236}">
                  <a16:creationId xmlns:a16="http://schemas.microsoft.com/office/drawing/2014/main" id="{25955CC0-7AF4-4C88-A99D-79D6E8E1A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9643" y="1932682"/>
              <a:ext cx="4411645" cy="2696929"/>
            </a:xfrm>
            <a:prstGeom prst="rect">
              <a:avLst/>
            </a:prstGeom>
          </p:spPr>
        </p:pic>
        <p:pic>
          <p:nvPicPr>
            <p:cNvPr id="38" name="Graphic 6">
              <a:extLst>
                <a:ext uri="{FF2B5EF4-FFF2-40B4-BE49-F238E27FC236}">
                  <a16:creationId xmlns:a16="http://schemas.microsoft.com/office/drawing/2014/main" id="{C68DFCBF-15F9-46A4-8011-451BB1D05B7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09643" y="1303986"/>
              <a:ext cx="2528720" cy="625921"/>
            </a:xfrm>
            <a:prstGeom prst="rect">
              <a:avLst/>
            </a:prstGeom>
          </p:spPr>
        </p:pic>
        <p:pic>
          <p:nvPicPr>
            <p:cNvPr id="39" name="Graphic 7">
              <a:extLst>
                <a:ext uri="{FF2B5EF4-FFF2-40B4-BE49-F238E27FC236}">
                  <a16:creationId xmlns:a16="http://schemas.microsoft.com/office/drawing/2014/main" id="{8FCFFD51-EAFE-42E1-991E-2A2553A7049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09643" y="5221398"/>
              <a:ext cx="175258" cy="133529"/>
            </a:xfrm>
            <a:prstGeom prst="rect">
              <a:avLst/>
            </a:prstGeom>
          </p:spPr>
        </p:pic>
        <p:pic>
          <p:nvPicPr>
            <p:cNvPr id="47" name="Graphic 8">
              <a:extLst>
                <a:ext uri="{FF2B5EF4-FFF2-40B4-BE49-F238E27FC236}">
                  <a16:creationId xmlns:a16="http://schemas.microsoft.com/office/drawing/2014/main" id="{E8732A3C-DE76-4105-A40D-3B988112F3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290508" y="5188014"/>
              <a:ext cx="175258" cy="166912"/>
            </a:xfrm>
            <a:prstGeom prst="rect">
              <a:avLst/>
            </a:prstGeom>
          </p:spPr>
        </p:pic>
        <p:sp>
          <p:nvSpPr>
            <p:cNvPr id="49" name="Rectangle 9">
              <a:extLst>
                <a:ext uri="{FF2B5EF4-FFF2-40B4-BE49-F238E27FC236}">
                  <a16:creationId xmlns:a16="http://schemas.microsoft.com/office/drawing/2014/main" id="{B878A8C6-8694-4906-AD16-069921B6BFF0}"/>
                </a:ext>
              </a:extLst>
            </p:cNvPr>
            <p:cNvSpPr/>
            <p:nvPr/>
          </p:nvSpPr>
          <p:spPr>
            <a:xfrm>
              <a:off x="807500" y="4632386"/>
              <a:ext cx="4559242" cy="597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th-TH" sz="24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ลองเล่นเครื่องเล่นในสวนสนุกที่ใหญ่ที่สุดในโลก</a:t>
              </a:r>
            </a:p>
          </p:txBody>
        </p:sp>
        <p:sp>
          <p:nvSpPr>
            <p:cNvPr id="51" name="Rectangle 11">
              <a:extLst>
                <a:ext uri="{FF2B5EF4-FFF2-40B4-BE49-F238E27FC236}">
                  <a16:creationId xmlns:a16="http://schemas.microsoft.com/office/drawing/2014/main" id="{980FE641-2614-4FBD-80BB-960FEB29511B}"/>
                </a:ext>
              </a:extLst>
            </p:cNvPr>
            <p:cNvSpPr/>
            <p:nvPr/>
          </p:nvSpPr>
          <p:spPr>
            <a:xfrm>
              <a:off x="4507888" y="5005380"/>
              <a:ext cx="705642" cy="5355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4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4,565</a:t>
              </a:r>
              <a:endParaRPr lang="th-TH" sz="24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: Rounded Corners 33">
              <a:extLst>
                <a:ext uri="{FF2B5EF4-FFF2-40B4-BE49-F238E27FC236}">
                  <a16:creationId xmlns:a16="http://schemas.microsoft.com/office/drawing/2014/main" id="{786C055F-F7B3-4DE1-A5E6-4C7B452B241A}"/>
                </a:ext>
              </a:extLst>
            </p:cNvPr>
            <p:cNvSpPr/>
            <p:nvPr/>
          </p:nvSpPr>
          <p:spPr>
            <a:xfrm>
              <a:off x="752484" y="1254021"/>
              <a:ext cx="4725960" cy="4349191"/>
            </a:xfrm>
            <a:prstGeom prst="roundRect">
              <a:avLst>
                <a:gd name="adj" fmla="val 4554"/>
              </a:avLst>
            </a:prstGeom>
            <a:noFill/>
            <a:ln w="190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54" name="Straight Connector 36">
              <a:extLst>
                <a:ext uri="{FF2B5EF4-FFF2-40B4-BE49-F238E27FC236}">
                  <a16:creationId xmlns:a16="http://schemas.microsoft.com/office/drawing/2014/main" id="{840599A1-FF35-40C5-A47C-D41E1DD9212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2484" y="1810099"/>
              <a:ext cx="4725960" cy="7260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37">
              <a:extLst>
                <a:ext uri="{FF2B5EF4-FFF2-40B4-BE49-F238E27FC236}">
                  <a16:creationId xmlns:a16="http://schemas.microsoft.com/office/drawing/2014/main" id="{21EDED54-C6CA-4F3C-BFDA-F75785E36155}"/>
                </a:ext>
              </a:extLst>
            </p:cNvPr>
            <p:cNvCxnSpPr>
              <a:cxnSpLocks/>
            </p:cNvCxnSpPr>
            <p:nvPr/>
          </p:nvCxnSpPr>
          <p:spPr>
            <a:xfrm>
              <a:off x="819777" y="4717161"/>
              <a:ext cx="4559242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34EC0F-1805-4A0B-8CAE-9C11E52FF16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45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FF40E7F-0C4B-4B14-8E50-BE6B06C4A5B6}"/>
              </a:ext>
            </a:extLst>
          </p:cNvPr>
          <p:cNvGrpSpPr/>
          <p:nvPr/>
        </p:nvGrpSpPr>
        <p:grpSpPr>
          <a:xfrm>
            <a:off x="2477130" y="1708778"/>
            <a:ext cx="6945546" cy="1862048"/>
            <a:chOff x="2477130" y="1708778"/>
            <a:chExt cx="6945546" cy="1862048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1531FFF4-A600-4AE1-9538-F77514A747D7}"/>
                </a:ext>
              </a:extLst>
            </p:cNvPr>
            <p:cNvSpPr/>
            <p:nvPr/>
          </p:nvSpPr>
          <p:spPr>
            <a:xfrm>
              <a:off x="3825214" y="2269725"/>
              <a:ext cx="5449160" cy="904935"/>
            </a:xfrm>
            <a:prstGeom prst="roundRect">
              <a:avLst>
                <a:gd name="adj" fmla="val 50000"/>
              </a:avLst>
            </a:prstGeom>
            <a:solidFill>
              <a:srgbClr val="D5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กลุ่ม 7">
              <a:extLst>
                <a:ext uri="{FF2B5EF4-FFF2-40B4-BE49-F238E27FC236}">
                  <a16:creationId xmlns:a16="http://schemas.microsoft.com/office/drawing/2014/main" id="{AC10B6FD-A3BD-4056-BA33-005F9E33DC7D}"/>
                </a:ext>
              </a:extLst>
            </p:cNvPr>
            <p:cNvGrpSpPr/>
            <p:nvPr/>
          </p:nvGrpSpPr>
          <p:grpSpPr>
            <a:xfrm>
              <a:off x="2477130" y="1708778"/>
              <a:ext cx="6945546" cy="1862048"/>
              <a:chOff x="2709397" y="1892069"/>
              <a:chExt cx="6945546" cy="1862048"/>
            </a:xfrm>
          </p:grpSpPr>
          <p:sp>
            <p:nvSpPr>
              <p:cNvPr id="94" name="Oval 47">
                <a:extLst>
                  <a:ext uri="{FF2B5EF4-FFF2-40B4-BE49-F238E27FC236}">
                    <a16:creationId xmlns:a16="http://schemas.microsoft.com/office/drawing/2014/main" id="{8ADEBF8F-311B-4658-BDA3-D46E8E6781E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09397" y="2267220"/>
                <a:ext cx="1205663" cy="1205663"/>
              </a:xfrm>
              <a:prstGeom prst="ellipse">
                <a:avLst/>
              </a:prstGeom>
              <a:solidFill>
                <a:srgbClr val="2D7FC9"/>
              </a:solidFill>
              <a:ln w="63500">
                <a:solidFill>
                  <a:schemeClr val="accent5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800" b="1" dirty="0">
                  <a:solidFill>
                    <a:schemeClr val="tx1"/>
                  </a:solidFill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</p:txBody>
          </p:sp>
          <p:sp>
            <p:nvSpPr>
              <p:cNvPr id="95" name="Rectangle 48">
                <a:extLst>
                  <a:ext uri="{FF2B5EF4-FFF2-40B4-BE49-F238E27FC236}">
                    <a16:creationId xmlns:a16="http://schemas.microsoft.com/office/drawing/2014/main" id="{5A04D71B-27C3-410F-B7AE-81F237960D6C}"/>
                  </a:ext>
                </a:extLst>
              </p:cNvPr>
              <p:cNvSpPr/>
              <p:nvPr/>
            </p:nvSpPr>
            <p:spPr>
              <a:xfrm>
                <a:off x="2912119" y="1892069"/>
                <a:ext cx="800219" cy="1862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11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≈</a:t>
                </a:r>
                <a:endParaRPr lang="en-US" sz="11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96" name="Rectangle 45">
                <a:extLst>
                  <a:ext uri="{FF2B5EF4-FFF2-40B4-BE49-F238E27FC236}">
                    <a16:creationId xmlns:a16="http://schemas.microsoft.com/office/drawing/2014/main" id="{80595C5C-454A-4649-8EC5-ABB0B10ECFC4}"/>
                  </a:ext>
                </a:extLst>
              </p:cNvPr>
              <p:cNvSpPr/>
              <p:nvPr/>
            </p:nvSpPr>
            <p:spPr>
              <a:xfrm>
                <a:off x="4205783" y="2462443"/>
                <a:ext cx="5449160" cy="923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th-TH" sz="4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สัญลักษณ์แสดงการ </a:t>
                </a:r>
                <a:r>
                  <a:rPr lang="th-TH" sz="5400" b="1" dirty="0">
                    <a:solidFill>
                      <a:srgbClr val="2D7FC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ประมาณ</a:t>
                </a:r>
                <a:endParaRPr lang="en-US" sz="4400" dirty="0">
                  <a:solidFill>
                    <a:srgbClr val="2D7FC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F20677E-B165-4DC2-BEE8-C167C1C0A38B}"/>
              </a:ext>
            </a:extLst>
          </p:cNvPr>
          <p:cNvGrpSpPr/>
          <p:nvPr/>
        </p:nvGrpSpPr>
        <p:grpSpPr>
          <a:xfrm>
            <a:off x="3462047" y="3684116"/>
            <a:ext cx="5150152" cy="1411665"/>
            <a:chOff x="3462047" y="3684116"/>
            <a:chExt cx="5150152" cy="1411665"/>
          </a:xfrm>
        </p:grpSpPr>
        <p:sp>
          <p:nvSpPr>
            <p:cNvPr id="98" name="Rectangle 77">
              <a:extLst>
                <a:ext uri="{FF2B5EF4-FFF2-40B4-BE49-F238E27FC236}">
                  <a16:creationId xmlns:a16="http://schemas.microsoft.com/office/drawing/2014/main" id="{3B023142-62F6-4D71-9922-50D9225E81E8}"/>
                </a:ext>
              </a:extLst>
            </p:cNvPr>
            <p:cNvSpPr/>
            <p:nvPr/>
          </p:nvSpPr>
          <p:spPr>
            <a:xfrm>
              <a:off x="3462047" y="4449450"/>
              <a:ext cx="515015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เขียนแสดงโดยใช้สัญลักษณ์ได้เป็น</a:t>
              </a:r>
              <a:endParaRPr lang="en-US" sz="36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78">
              <a:extLst>
                <a:ext uri="{FF2B5EF4-FFF2-40B4-BE49-F238E27FC236}">
                  <a16:creationId xmlns:a16="http://schemas.microsoft.com/office/drawing/2014/main" id="{91582E4A-4E02-4242-A5E7-71551F219113}"/>
                </a:ext>
              </a:extLst>
            </p:cNvPr>
            <p:cNvSpPr/>
            <p:nvPr/>
          </p:nvSpPr>
          <p:spPr>
            <a:xfrm>
              <a:off x="4089167" y="3684116"/>
              <a:ext cx="389591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598 </a:t>
              </a:r>
              <a:r>
                <a:rPr lang="en-US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มีค่าประมาณ 600</a:t>
              </a:r>
              <a:endParaRPr lang="en-US" sz="4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9695B48-0C5B-40FD-8FCB-3C5B48759F23}"/>
              </a:ext>
            </a:extLst>
          </p:cNvPr>
          <p:cNvGrpSpPr/>
          <p:nvPr/>
        </p:nvGrpSpPr>
        <p:grpSpPr>
          <a:xfrm>
            <a:off x="1276835" y="221234"/>
            <a:ext cx="9497999" cy="1283157"/>
            <a:chOff x="1276835" y="221234"/>
            <a:chExt cx="9497999" cy="1283157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61DC92D7-0CB3-4823-8413-2A3511C2E569}"/>
                </a:ext>
              </a:extLst>
            </p:cNvPr>
            <p:cNvSpPr/>
            <p:nvPr/>
          </p:nvSpPr>
          <p:spPr>
            <a:xfrm>
              <a:off x="1625135" y="488704"/>
              <a:ext cx="9149699" cy="1015687"/>
            </a:xfrm>
            <a:prstGeom prst="roundRect">
              <a:avLst>
                <a:gd name="adj" fmla="val 28640"/>
              </a:avLst>
            </a:prstGeom>
            <a:noFill/>
            <a:ln>
              <a:solidFill>
                <a:schemeClr val="accent4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553E4400-2E8A-4831-88F4-5F7E6D0D0BD6}"/>
                </a:ext>
              </a:extLst>
            </p:cNvPr>
            <p:cNvSpPr/>
            <p:nvPr/>
          </p:nvSpPr>
          <p:spPr>
            <a:xfrm>
              <a:off x="1508832" y="432584"/>
              <a:ext cx="9209796" cy="1015663"/>
            </a:xfrm>
            <a:prstGeom prst="roundRect">
              <a:avLst>
                <a:gd name="adj" fmla="val 24959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BDC81DD-60F8-46BB-BE06-E1DF9F8359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6835" y="221234"/>
              <a:ext cx="627216" cy="627216"/>
            </a:xfrm>
            <a:prstGeom prst="rect">
              <a:avLst/>
            </a:prstGeom>
          </p:spPr>
        </p:pic>
        <p:sp>
          <p:nvSpPr>
            <p:cNvPr id="32" name="Rectangle 8">
              <a:extLst>
                <a:ext uri="{FF2B5EF4-FFF2-40B4-BE49-F238E27FC236}">
                  <a16:creationId xmlns:a16="http://schemas.microsoft.com/office/drawing/2014/main" id="{556F58E8-58D3-48A1-8163-5AA87BF39F40}"/>
                </a:ext>
              </a:extLst>
            </p:cNvPr>
            <p:cNvSpPr/>
            <p:nvPr/>
          </p:nvSpPr>
          <p:spPr>
            <a:xfrm>
              <a:off x="1785755" y="591870"/>
              <a:ext cx="8828457" cy="6832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th-TH" sz="3200" b="1" dirty="0">
                  <a:solidFill>
                    <a:schemeClr val="accent2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ค่าประมาณ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คือ จำนวนที่ได้จากการบอกคร่าว ๆ  ไม่ต้องการความละเอียดมาก</a:t>
              </a: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BED9828F-C328-4B5B-B835-12A59FBBD9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5C4C458-247C-4FA3-BBF9-E35A052996DB}"/>
              </a:ext>
            </a:extLst>
          </p:cNvPr>
          <p:cNvGrpSpPr/>
          <p:nvPr/>
        </p:nvGrpSpPr>
        <p:grpSpPr>
          <a:xfrm>
            <a:off x="4326201" y="5223451"/>
            <a:ext cx="3520745" cy="967506"/>
            <a:chOff x="4326201" y="5223451"/>
            <a:chExt cx="3520745" cy="967506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40FDFB02-0BF0-4DCD-88E9-173720C6456A}"/>
                </a:ext>
              </a:extLst>
            </p:cNvPr>
            <p:cNvSpPr/>
            <p:nvPr/>
          </p:nvSpPr>
          <p:spPr>
            <a:xfrm>
              <a:off x="4326201" y="5223451"/>
              <a:ext cx="3520745" cy="821692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0F0CCD69-3622-48BB-A8C5-BED1F7237D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22716" y="5227706"/>
              <a:ext cx="3328704" cy="963251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B0779387-A4E6-4836-AA8C-C66A019E34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414" y="3344019"/>
            <a:ext cx="2174057" cy="3513982"/>
          </a:xfrm>
          <a:prstGeom prst="rect">
            <a:avLst/>
          </a:prstGeom>
        </p:spPr>
      </p:pic>
      <p:pic>
        <p:nvPicPr>
          <p:cNvPr id="24" name="Picture 2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A567EBE-E41E-48E5-98C6-C52F180E81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75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3131B40-EEF2-405B-889D-8FE855C15929}"/>
              </a:ext>
            </a:extLst>
          </p:cNvPr>
          <p:cNvGrpSpPr/>
          <p:nvPr/>
        </p:nvGrpSpPr>
        <p:grpSpPr>
          <a:xfrm>
            <a:off x="794220" y="4543568"/>
            <a:ext cx="10973379" cy="1367715"/>
            <a:chOff x="713164" y="8160920"/>
            <a:chExt cx="10973379" cy="1367715"/>
          </a:xfrm>
        </p:grpSpPr>
        <p:sp>
          <p:nvSpPr>
            <p:cNvPr id="52" name="Rectangle: Rounded Corners 11">
              <a:extLst>
                <a:ext uri="{FF2B5EF4-FFF2-40B4-BE49-F238E27FC236}">
                  <a16:creationId xmlns:a16="http://schemas.microsoft.com/office/drawing/2014/main" id="{27B7EDFC-5384-4789-87B7-9323BEAC88FB}"/>
                </a:ext>
              </a:extLst>
            </p:cNvPr>
            <p:cNvSpPr/>
            <p:nvPr/>
          </p:nvSpPr>
          <p:spPr>
            <a:xfrm>
              <a:off x="713164" y="8463966"/>
              <a:ext cx="10973379" cy="1064669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พิจารณาดูว่าจำนวนนับที่ต้องการประมาณค่า อยู่ระหว่างจำนวนเต็มสองจำนวนใด</a:t>
              </a:r>
            </a:p>
          </p:txBody>
        </p:sp>
        <p:sp>
          <p:nvSpPr>
            <p:cNvPr id="53" name="Isosceles Triangle 1">
              <a:extLst>
                <a:ext uri="{FF2B5EF4-FFF2-40B4-BE49-F238E27FC236}">
                  <a16:creationId xmlns:a16="http://schemas.microsoft.com/office/drawing/2014/main" id="{401ABD00-7195-476E-81BC-486A01AFA715}"/>
                </a:ext>
              </a:extLst>
            </p:cNvPr>
            <p:cNvSpPr/>
            <p:nvPr/>
          </p:nvSpPr>
          <p:spPr>
            <a:xfrm>
              <a:off x="10265202" y="8160920"/>
              <a:ext cx="267603" cy="337756"/>
            </a:xfrm>
            <a:prstGeom prst="triangl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Isosceles Triangle 76">
              <a:extLst>
                <a:ext uri="{FF2B5EF4-FFF2-40B4-BE49-F238E27FC236}">
                  <a16:creationId xmlns:a16="http://schemas.microsoft.com/office/drawing/2014/main" id="{11CA7BD5-650D-4F9C-B699-02977D31BEC1}"/>
                </a:ext>
              </a:extLst>
            </p:cNvPr>
            <p:cNvSpPr/>
            <p:nvPr/>
          </p:nvSpPr>
          <p:spPr>
            <a:xfrm>
              <a:off x="1444319" y="8160920"/>
              <a:ext cx="267603" cy="337756"/>
            </a:xfrm>
            <a:prstGeom prst="triangl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0" name="รูปภาพ 4">
            <a:extLst>
              <a:ext uri="{FF2B5EF4-FFF2-40B4-BE49-F238E27FC236}">
                <a16:creationId xmlns:a16="http://schemas.microsoft.com/office/drawing/2014/main" id="{68859767-AAAF-4A25-9BB3-838730DDC7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81" t="16565" r="16681" b="16565"/>
          <a:stretch/>
        </p:blipFill>
        <p:spPr>
          <a:xfrm>
            <a:off x="2033785" y="194321"/>
            <a:ext cx="8124430" cy="94164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1AE460A-F7B9-4326-979E-E03A4A5E63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1A92CAA1-9481-4685-8B7E-36B5DF09A475}"/>
              </a:ext>
            </a:extLst>
          </p:cNvPr>
          <p:cNvGrpSpPr/>
          <p:nvPr/>
        </p:nvGrpSpPr>
        <p:grpSpPr>
          <a:xfrm>
            <a:off x="609310" y="3547259"/>
            <a:ext cx="10973380" cy="1020298"/>
            <a:chOff x="609310" y="3547259"/>
            <a:chExt cx="10973380" cy="1020298"/>
          </a:xfrm>
        </p:grpSpPr>
        <p:sp>
          <p:nvSpPr>
            <p:cNvPr id="23" name="Rectangle 91">
              <a:extLst>
                <a:ext uri="{FF2B5EF4-FFF2-40B4-BE49-F238E27FC236}">
                  <a16:creationId xmlns:a16="http://schemas.microsoft.com/office/drawing/2014/main" id="{1BAF0D70-FBA1-4062-9076-CB40FDB056F4}"/>
                </a:ext>
              </a:extLst>
            </p:cNvPr>
            <p:cNvSpPr/>
            <p:nvPr/>
          </p:nvSpPr>
          <p:spPr>
            <a:xfrm>
              <a:off x="5737546" y="3787300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15</a:t>
              </a:r>
            </a:p>
          </p:txBody>
        </p:sp>
        <p:sp>
          <p:nvSpPr>
            <p:cNvPr id="24" name="Rectangle 65">
              <a:extLst>
                <a:ext uri="{FF2B5EF4-FFF2-40B4-BE49-F238E27FC236}">
                  <a16:creationId xmlns:a16="http://schemas.microsoft.com/office/drawing/2014/main" id="{0FEAF07F-7F32-42DA-A817-A0545EBF3AAC}"/>
                </a:ext>
              </a:extLst>
            </p:cNvPr>
            <p:cNvSpPr/>
            <p:nvPr/>
          </p:nvSpPr>
          <p:spPr>
            <a:xfrm>
              <a:off x="1303739" y="3736560"/>
              <a:ext cx="71537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4000" b="1" dirty="0">
                  <a:solidFill>
                    <a:srgbClr val="138B6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</a:t>
              </a:r>
            </a:p>
          </p:txBody>
        </p:sp>
        <p:sp>
          <p:nvSpPr>
            <p:cNvPr id="25" name="Rectangle 66">
              <a:extLst>
                <a:ext uri="{FF2B5EF4-FFF2-40B4-BE49-F238E27FC236}">
                  <a16:creationId xmlns:a16="http://schemas.microsoft.com/office/drawing/2014/main" id="{49A5B0EA-0B3D-4160-A782-7485D4A9A9B1}"/>
                </a:ext>
              </a:extLst>
            </p:cNvPr>
            <p:cNvSpPr/>
            <p:nvPr/>
          </p:nvSpPr>
          <p:spPr>
            <a:xfrm>
              <a:off x="10165875" y="3736560"/>
              <a:ext cx="71537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4000" b="1" dirty="0">
                  <a:solidFill>
                    <a:srgbClr val="138B6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20</a:t>
              </a:r>
            </a:p>
          </p:txBody>
        </p:sp>
        <p:sp>
          <p:nvSpPr>
            <p:cNvPr id="26" name="Rectangle 67">
              <a:extLst>
                <a:ext uri="{FF2B5EF4-FFF2-40B4-BE49-F238E27FC236}">
                  <a16:creationId xmlns:a16="http://schemas.microsoft.com/office/drawing/2014/main" id="{2BC4676D-40D1-4521-A3A1-28097C6B4421}"/>
                </a:ext>
              </a:extLst>
            </p:cNvPr>
            <p:cNvSpPr/>
            <p:nvPr/>
          </p:nvSpPr>
          <p:spPr>
            <a:xfrm>
              <a:off x="2192514" y="3786438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11</a:t>
              </a:r>
            </a:p>
          </p:txBody>
        </p:sp>
        <p:sp>
          <p:nvSpPr>
            <p:cNvPr id="27" name="Rectangle 68">
              <a:extLst>
                <a:ext uri="{FF2B5EF4-FFF2-40B4-BE49-F238E27FC236}">
                  <a16:creationId xmlns:a16="http://schemas.microsoft.com/office/drawing/2014/main" id="{682201C1-63E3-4B37-9DFF-60D962AC190A}"/>
                </a:ext>
              </a:extLst>
            </p:cNvPr>
            <p:cNvSpPr/>
            <p:nvPr/>
          </p:nvSpPr>
          <p:spPr>
            <a:xfrm>
              <a:off x="4851288" y="3786438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14</a:t>
              </a:r>
            </a:p>
          </p:txBody>
        </p:sp>
        <p:sp>
          <p:nvSpPr>
            <p:cNvPr id="28" name="Rectangle 69">
              <a:extLst>
                <a:ext uri="{FF2B5EF4-FFF2-40B4-BE49-F238E27FC236}">
                  <a16:creationId xmlns:a16="http://schemas.microsoft.com/office/drawing/2014/main" id="{F18E6B5C-0F75-4A80-A682-6BEF07293DC4}"/>
                </a:ext>
              </a:extLst>
            </p:cNvPr>
            <p:cNvSpPr/>
            <p:nvPr/>
          </p:nvSpPr>
          <p:spPr>
            <a:xfrm>
              <a:off x="3078772" y="3786438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12</a:t>
              </a:r>
            </a:p>
          </p:txBody>
        </p:sp>
        <p:sp>
          <p:nvSpPr>
            <p:cNvPr id="29" name="Rectangle 70">
              <a:extLst>
                <a:ext uri="{FF2B5EF4-FFF2-40B4-BE49-F238E27FC236}">
                  <a16:creationId xmlns:a16="http://schemas.microsoft.com/office/drawing/2014/main" id="{C0EF8809-A4FC-4F0F-8B2D-0F9D76E275B1}"/>
                </a:ext>
              </a:extLst>
            </p:cNvPr>
            <p:cNvSpPr/>
            <p:nvPr/>
          </p:nvSpPr>
          <p:spPr>
            <a:xfrm>
              <a:off x="3965030" y="3786438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13</a:t>
              </a:r>
            </a:p>
          </p:txBody>
        </p:sp>
        <p:sp>
          <p:nvSpPr>
            <p:cNvPr id="30" name="Rectangle 72">
              <a:extLst>
                <a:ext uri="{FF2B5EF4-FFF2-40B4-BE49-F238E27FC236}">
                  <a16:creationId xmlns:a16="http://schemas.microsoft.com/office/drawing/2014/main" id="{CCD2900F-7CDC-4C43-8F6B-CB63CF819F9E}"/>
                </a:ext>
              </a:extLst>
            </p:cNvPr>
            <p:cNvSpPr/>
            <p:nvPr/>
          </p:nvSpPr>
          <p:spPr>
            <a:xfrm>
              <a:off x="6623804" y="3786438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16</a:t>
              </a:r>
            </a:p>
          </p:txBody>
        </p:sp>
        <p:sp>
          <p:nvSpPr>
            <p:cNvPr id="31" name="Rectangle 73">
              <a:extLst>
                <a:ext uri="{FF2B5EF4-FFF2-40B4-BE49-F238E27FC236}">
                  <a16:creationId xmlns:a16="http://schemas.microsoft.com/office/drawing/2014/main" id="{B92B26C8-11DC-4D2D-87DB-91E051AC9BCC}"/>
                </a:ext>
              </a:extLst>
            </p:cNvPr>
            <p:cNvSpPr/>
            <p:nvPr/>
          </p:nvSpPr>
          <p:spPr>
            <a:xfrm>
              <a:off x="7510062" y="3786438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17</a:t>
              </a:r>
            </a:p>
          </p:txBody>
        </p:sp>
        <p:sp>
          <p:nvSpPr>
            <p:cNvPr id="32" name="Rectangle 74">
              <a:extLst>
                <a:ext uri="{FF2B5EF4-FFF2-40B4-BE49-F238E27FC236}">
                  <a16:creationId xmlns:a16="http://schemas.microsoft.com/office/drawing/2014/main" id="{C69A8619-1551-444C-B516-91BC7DBAB152}"/>
                </a:ext>
              </a:extLst>
            </p:cNvPr>
            <p:cNvSpPr/>
            <p:nvPr/>
          </p:nvSpPr>
          <p:spPr>
            <a:xfrm>
              <a:off x="8396320" y="3786438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18</a:t>
              </a:r>
            </a:p>
          </p:txBody>
        </p:sp>
        <p:sp>
          <p:nvSpPr>
            <p:cNvPr id="33" name="Rectangle 75">
              <a:extLst>
                <a:ext uri="{FF2B5EF4-FFF2-40B4-BE49-F238E27FC236}">
                  <a16:creationId xmlns:a16="http://schemas.microsoft.com/office/drawing/2014/main" id="{124D81C0-1A62-4C40-8F12-957B46B31DCE}"/>
                </a:ext>
              </a:extLst>
            </p:cNvPr>
            <p:cNvSpPr/>
            <p:nvPr/>
          </p:nvSpPr>
          <p:spPr>
            <a:xfrm>
              <a:off x="9282580" y="3786438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19</a:t>
              </a:r>
            </a:p>
          </p:txBody>
        </p:sp>
        <p:pic>
          <p:nvPicPr>
            <p:cNvPr id="34" name="Graphic 10">
              <a:extLst>
                <a:ext uri="{FF2B5EF4-FFF2-40B4-BE49-F238E27FC236}">
                  <a16:creationId xmlns:a16="http://schemas.microsoft.com/office/drawing/2014/main" id="{AEB834EC-EF69-491F-B928-0593859ACF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09310" y="3547259"/>
              <a:ext cx="10973380" cy="314273"/>
            </a:xfrm>
            <a:prstGeom prst="rect">
              <a:avLst/>
            </a:prstGeom>
          </p:spPr>
        </p:pic>
      </p:grpSp>
      <p:pic>
        <p:nvPicPr>
          <p:cNvPr id="36" name="Picture 3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473749E-6F17-40BC-8892-216038CDCD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55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7AE28363-6EAA-412A-8C61-AE5B86685314}"/>
              </a:ext>
            </a:extLst>
          </p:cNvPr>
          <p:cNvGrpSpPr/>
          <p:nvPr/>
        </p:nvGrpSpPr>
        <p:grpSpPr>
          <a:xfrm>
            <a:off x="669931" y="2821963"/>
            <a:ext cx="4523271" cy="505305"/>
            <a:chOff x="669931" y="3296096"/>
            <a:chExt cx="4523271" cy="505305"/>
          </a:xfrm>
        </p:grpSpPr>
        <p:sp>
          <p:nvSpPr>
            <p:cNvPr id="3" name="สามเหลี่ยมมุมฉาก 2">
              <a:extLst>
                <a:ext uri="{FF2B5EF4-FFF2-40B4-BE49-F238E27FC236}">
                  <a16:creationId xmlns:a16="http://schemas.microsoft.com/office/drawing/2014/main" id="{FFDEA38C-34FE-4846-A6E7-394CFF7440BC}"/>
                </a:ext>
              </a:extLst>
            </p:cNvPr>
            <p:cNvSpPr/>
            <p:nvPr/>
          </p:nvSpPr>
          <p:spPr>
            <a:xfrm flipH="1">
              <a:off x="669931" y="3296096"/>
              <a:ext cx="547717" cy="505305"/>
            </a:xfrm>
            <a:prstGeom prst="rt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9" name="สี่เหลี่ยมผืนผ้า: มุมมน 58">
              <a:extLst>
                <a:ext uri="{FF2B5EF4-FFF2-40B4-BE49-F238E27FC236}">
                  <a16:creationId xmlns:a16="http://schemas.microsoft.com/office/drawing/2014/main" id="{80815E9B-E8C9-4FBE-AA47-5A51F0772DF2}"/>
                </a:ext>
              </a:extLst>
            </p:cNvPr>
            <p:cNvSpPr/>
            <p:nvPr/>
          </p:nvSpPr>
          <p:spPr>
            <a:xfrm>
              <a:off x="1140619" y="3483963"/>
              <a:ext cx="4052583" cy="317438"/>
            </a:xfrm>
            <a:prstGeom prst="roundRect">
              <a:avLst>
                <a:gd name="adj" fmla="val 20793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FD9F056B-7440-4713-B2C6-48E7BE1CB0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81" t="16565" r="16681" b="16565"/>
          <a:stretch/>
        </p:blipFill>
        <p:spPr>
          <a:xfrm>
            <a:off x="2033785" y="194321"/>
            <a:ext cx="8124430" cy="941640"/>
          </a:xfrm>
          <a:prstGeom prst="rect">
            <a:avLst/>
          </a:prstGeom>
        </p:spPr>
      </p:pic>
      <p:grpSp>
        <p:nvGrpSpPr>
          <p:cNvPr id="20" name="กลุ่ม 19">
            <a:extLst>
              <a:ext uri="{FF2B5EF4-FFF2-40B4-BE49-F238E27FC236}">
                <a16:creationId xmlns:a16="http://schemas.microsoft.com/office/drawing/2014/main" id="{333962D9-8C8E-4C22-BD07-485683431033}"/>
              </a:ext>
            </a:extLst>
          </p:cNvPr>
          <p:cNvGrpSpPr/>
          <p:nvPr/>
        </p:nvGrpSpPr>
        <p:grpSpPr>
          <a:xfrm>
            <a:off x="6088883" y="2821963"/>
            <a:ext cx="5472207" cy="505305"/>
            <a:chOff x="6088883" y="3296096"/>
            <a:chExt cx="5472207" cy="505305"/>
          </a:xfrm>
          <a:solidFill>
            <a:srgbClr val="F7931E"/>
          </a:solidFill>
        </p:grpSpPr>
        <p:sp>
          <p:nvSpPr>
            <p:cNvPr id="61" name="สี่เหลี่ยมผืนผ้า: มุมมน 60">
              <a:extLst>
                <a:ext uri="{FF2B5EF4-FFF2-40B4-BE49-F238E27FC236}">
                  <a16:creationId xmlns:a16="http://schemas.microsoft.com/office/drawing/2014/main" id="{E4B4227A-C2BE-4525-B16F-6B95FD138C7F}"/>
                </a:ext>
              </a:extLst>
            </p:cNvPr>
            <p:cNvSpPr/>
            <p:nvPr/>
          </p:nvSpPr>
          <p:spPr>
            <a:xfrm>
              <a:off x="6088883" y="3483963"/>
              <a:ext cx="5033102" cy="317438"/>
            </a:xfrm>
            <a:prstGeom prst="roundRect">
              <a:avLst>
                <a:gd name="adj" fmla="val 1735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58" name="สามเหลี่ยมมุมฉาก 57">
              <a:extLst>
                <a:ext uri="{FF2B5EF4-FFF2-40B4-BE49-F238E27FC236}">
                  <a16:creationId xmlns:a16="http://schemas.microsoft.com/office/drawing/2014/main" id="{022E551F-0D0B-4019-8C68-F34CB17D1F84}"/>
                </a:ext>
              </a:extLst>
            </p:cNvPr>
            <p:cNvSpPr/>
            <p:nvPr/>
          </p:nvSpPr>
          <p:spPr>
            <a:xfrm>
              <a:off x="11013373" y="3296096"/>
              <a:ext cx="547717" cy="50530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BB458CA-A331-4263-A6D7-958E11B62992}"/>
              </a:ext>
            </a:extLst>
          </p:cNvPr>
          <p:cNvGrpSpPr/>
          <p:nvPr/>
        </p:nvGrpSpPr>
        <p:grpSpPr>
          <a:xfrm>
            <a:off x="480295" y="1370309"/>
            <a:ext cx="5162172" cy="1314170"/>
            <a:chOff x="480295" y="1370309"/>
            <a:chExt cx="5162172" cy="1314170"/>
          </a:xfrm>
        </p:grpSpPr>
        <p:sp>
          <p:nvSpPr>
            <p:cNvPr id="83" name="Rectangle: Rounded Corners 11">
              <a:extLst>
                <a:ext uri="{FF2B5EF4-FFF2-40B4-BE49-F238E27FC236}">
                  <a16:creationId xmlns:a16="http://schemas.microsoft.com/office/drawing/2014/main" id="{19B25632-20C9-4EDF-B305-FDEA7B98CFA5}"/>
                </a:ext>
              </a:extLst>
            </p:cNvPr>
            <p:cNvSpPr/>
            <p:nvPr/>
          </p:nvSpPr>
          <p:spPr>
            <a:xfrm>
              <a:off x="480295" y="1370309"/>
              <a:ext cx="5162172" cy="1314170"/>
            </a:xfrm>
            <a:prstGeom prst="roundRect">
              <a:avLst>
                <a:gd name="adj" fmla="val 15261"/>
              </a:avLst>
            </a:prstGeom>
            <a:noFill/>
            <a:ln w="12700">
              <a:solidFill>
                <a:srgbClr val="8DD9FB"/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endParaRPr lang="th-TH" sz="36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1" name="สี่เหลี่ยมผืนผ้า 80">
              <a:extLst>
                <a:ext uri="{FF2B5EF4-FFF2-40B4-BE49-F238E27FC236}">
                  <a16:creationId xmlns:a16="http://schemas.microsoft.com/office/drawing/2014/main" id="{60548E86-CBB0-4E1B-AF5F-3FFFD2D02A34}"/>
                </a:ext>
              </a:extLst>
            </p:cNvPr>
            <p:cNvSpPr/>
            <p:nvPr/>
          </p:nvSpPr>
          <p:spPr>
            <a:xfrm>
              <a:off x="552015" y="1484150"/>
              <a:ext cx="493940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หากเลขโดดดังกล่าวมีค่าตั้งแต่ </a:t>
              </a:r>
              <a:r>
                <a:rPr lang="th-TH" sz="36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ถึง </a:t>
              </a:r>
              <a:r>
                <a:rPr lang="th-TH" sz="36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</a:p>
            <a:p>
              <a:pPr lvl="0" algn="ctr"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ให้ประมาณเป็นจำนวนเต็มที่น้อยกว่า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073E393-D999-423D-812E-0B14B981D023}"/>
              </a:ext>
            </a:extLst>
          </p:cNvPr>
          <p:cNvGrpSpPr/>
          <p:nvPr/>
        </p:nvGrpSpPr>
        <p:grpSpPr>
          <a:xfrm>
            <a:off x="6074963" y="1370309"/>
            <a:ext cx="5162172" cy="1314170"/>
            <a:chOff x="6074963" y="1370309"/>
            <a:chExt cx="5162172" cy="1314170"/>
          </a:xfrm>
        </p:grpSpPr>
        <p:sp>
          <p:nvSpPr>
            <p:cNvPr id="84" name="Rectangle: Rounded Corners 11">
              <a:extLst>
                <a:ext uri="{FF2B5EF4-FFF2-40B4-BE49-F238E27FC236}">
                  <a16:creationId xmlns:a16="http://schemas.microsoft.com/office/drawing/2014/main" id="{B2C85CEF-396C-41E7-A49D-04AE038C32D9}"/>
                </a:ext>
              </a:extLst>
            </p:cNvPr>
            <p:cNvSpPr/>
            <p:nvPr/>
          </p:nvSpPr>
          <p:spPr>
            <a:xfrm>
              <a:off x="6074963" y="1370309"/>
              <a:ext cx="5162172" cy="1314170"/>
            </a:xfrm>
            <a:prstGeom prst="roundRect">
              <a:avLst>
                <a:gd name="adj" fmla="val 15261"/>
              </a:avLst>
            </a:prstGeom>
            <a:noFill/>
            <a:ln w="12700"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endParaRPr lang="th-TH" sz="36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2" name="สี่เหลี่ยมผืนผ้า 81">
              <a:extLst>
                <a:ext uri="{FF2B5EF4-FFF2-40B4-BE49-F238E27FC236}">
                  <a16:creationId xmlns:a16="http://schemas.microsoft.com/office/drawing/2014/main" id="{A2272488-1ED9-4C4A-995C-FF12FFAA2460}"/>
                </a:ext>
              </a:extLst>
            </p:cNvPr>
            <p:cNvSpPr/>
            <p:nvPr/>
          </p:nvSpPr>
          <p:spPr>
            <a:xfrm>
              <a:off x="6254775" y="1484150"/>
              <a:ext cx="493940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หากเลขโดดดังกล่าวมีค่าตั้งแต่ </a:t>
              </a:r>
              <a:r>
                <a:rPr lang="th-TH" sz="3600" b="1" dirty="0">
                  <a:solidFill>
                    <a:schemeClr val="accent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ถึง </a:t>
              </a:r>
              <a:r>
                <a:rPr lang="th-TH" sz="3600" b="1" dirty="0">
                  <a:solidFill>
                    <a:schemeClr val="accent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9</a:t>
              </a: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</a:t>
              </a:r>
            </a:p>
            <a:p>
              <a:pPr lvl="0" algn="ctr"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ให้ประมาณเป็นจำนวนเต็มที่มากกว่า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903FE3BC-9F97-4624-8332-1C95D748DD85}"/>
              </a:ext>
            </a:extLst>
          </p:cNvPr>
          <p:cNvGrpSpPr/>
          <p:nvPr/>
        </p:nvGrpSpPr>
        <p:grpSpPr>
          <a:xfrm>
            <a:off x="609310" y="3547259"/>
            <a:ext cx="10973380" cy="1020298"/>
            <a:chOff x="609310" y="3547259"/>
            <a:chExt cx="10973380" cy="1020298"/>
          </a:xfrm>
        </p:grpSpPr>
        <p:sp>
          <p:nvSpPr>
            <p:cNvPr id="40" name="Rectangle 91">
              <a:extLst>
                <a:ext uri="{FF2B5EF4-FFF2-40B4-BE49-F238E27FC236}">
                  <a16:creationId xmlns:a16="http://schemas.microsoft.com/office/drawing/2014/main" id="{6DFBAE54-B3BF-434B-A8B8-E0F42EF0B217}"/>
                </a:ext>
              </a:extLst>
            </p:cNvPr>
            <p:cNvSpPr/>
            <p:nvPr/>
          </p:nvSpPr>
          <p:spPr>
            <a:xfrm>
              <a:off x="5737546" y="3787300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6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</a:p>
          </p:txBody>
        </p:sp>
        <p:sp>
          <p:nvSpPr>
            <p:cNvPr id="41" name="Rectangle 65">
              <a:extLst>
                <a:ext uri="{FF2B5EF4-FFF2-40B4-BE49-F238E27FC236}">
                  <a16:creationId xmlns:a16="http://schemas.microsoft.com/office/drawing/2014/main" id="{BE915EB2-4648-4847-BA39-E5EF33E72EFF}"/>
                </a:ext>
              </a:extLst>
            </p:cNvPr>
            <p:cNvSpPr/>
            <p:nvPr/>
          </p:nvSpPr>
          <p:spPr>
            <a:xfrm>
              <a:off x="1303739" y="3736560"/>
              <a:ext cx="71537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40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</a:t>
              </a:r>
            </a:p>
          </p:txBody>
        </p:sp>
        <p:sp>
          <p:nvSpPr>
            <p:cNvPr id="42" name="Rectangle 66">
              <a:extLst>
                <a:ext uri="{FF2B5EF4-FFF2-40B4-BE49-F238E27FC236}">
                  <a16:creationId xmlns:a16="http://schemas.microsoft.com/office/drawing/2014/main" id="{36667E9B-E043-4F48-9EDF-1A866C0EB30B}"/>
                </a:ext>
              </a:extLst>
            </p:cNvPr>
            <p:cNvSpPr/>
            <p:nvPr/>
          </p:nvSpPr>
          <p:spPr>
            <a:xfrm>
              <a:off x="10165875" y="3736560"/>
              <a:ext cx="71537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40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20</a:t>
              </a:r>
            </a:p>
          </p:txBody>
        </p:sp>
        <p:sp>
          <p:nvSpPr>
            <p:cNvPr id="43" name="Rectangle 67">
              <a:extLst>
                <a:ext uri="{FF2B5EF4-FFF2-40B4-BE49-F238E27FC236}">
                  <a16:creationId xmlns:a16="http://schemas.microsoft.com/office/drawing/2014/main" id="{0EBD24EA-F0F9-44D3-A129-5B4329828933}"/>
                </a:ext>
              </a:extLst>
            </p:cNvPr>
            <p:cNvSpPr/>
            <p:nvPr/>
          </p:nvSpPr>
          <p:spPr>
            <a:xfrm>
              <a:off x="2192514" y="3786438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6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</a:p>
          </p:txBody>
        </p:sp>
        <p:sp>
          <p:nvSpPr>
            <p:cNvPr id="44" name="Rectangle 68">
              <a:extLst>
                <a:ext uri="{FF2B5EF4-FFF2-40B4-BE49-F238E27FC236}">
                  <a16:creationId xmlns:a16="http://schemas.microsoft.com/office/drawing/2014/main" id="{1181B438-FCD8-446B-9366-5E384DD1591B}"/>
                </a:ext>
              </a:extLst>
            </p:cNvPr>
            <p:cNvSpPr/>
            <p:nvPr/>
          </p:nvSpPr>
          <p:spPr>
            <a:xfrm>
              <a:off x="4851288" y="3786438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6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</a:p>
          </p:txBody>
        </p:sp>
        <p:sp>
          <p:nvSpPr>
            <p:cNvPr id="45" name="Rectangle 69">
              <a:extLst>
                <a:ext uri="{FF2B5EF4-FFF2-40B4-BE49-F238E27FC236}">
                  <a16:creationId xmlns:a16="http://schemas.microsoft.com/office/drawing/2014/main" id="{59BD6BC9-FF11-4A3E-85C3-9C276B56F2CD}"/>
                </a:ext>
              </a:extLst>
            </p:cNvPr>
            <p:cNvSpPr/>
            <p:nvPr/>
          </p:nvSpPr>
          <p:spPr>
            <a:xfrm>
              <a:off x="3078772" y="3786438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6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</a:p>
          </p:txBody>
        </p:sp>
        <p:sp>
          <p:nvSpPr>
            <p:cNvPr id="46" name="Rectangle 70">
              <a:extLst>
                <a:ext uri="{FF2B5EF4-FFF2-40B4-BE49-F238E27FC236}">
                  <a16:creationId xmlns:a16="http://schemas.microsoft.com/office/drawing/2014/main" id="{9D7307B2-398B-4107-BB1F-32E6883B9C2B}"/>
                </a:ext>
              </a:extLst>
            </p:cNvPr>
            <p:cNvSpPr/>
            <p:nvPr/>
          </p:nvSpPr>
          <p:spPr>
            <a:xfrm>
              <a:off x="3965030" y="3786438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6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</a:p>
          </p:txBody>
        </p:sp>
        <p:sp>
          <p:nvSpPr>
            <p:cNvPr id="47" name="Rectangle 72">
              <a:extLst>
                <a:ext uri="{FF2B5EF4-FFF2-40B4-BE49-F238E27FC236}">
                  <a16:creationId xmlns:a16="http://schemas.microsoft.com/office/drawing/2014/main" id="{E732CBEC-87C9-402E-B0CF-6A7CDF7442CB}"/>
                </a:ext>
              </a:extLst>
            </p:cNvPr>
            <p:cNvSpPr/>
            <p:nvPr/>
          </p:nvSpPr>
          <p:spPr>
            <a:xfrm>
              <a:off x="6623804" y="3786438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6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</a:p>
          </p:txBody>
        </p:sp>
        <p:sp>
          <p:nvSpPr>
            <p:cNvPr id="49" name="Rectangle 73">
              <a:extLst>
                <a:ext uri="{FF2B5EF4-FFF2-40B4-BE49-F238E27FC236}">
                  <a16:creationId xmlns:a16="http://schemas.microsoft.com/office/drawing/2014/main" id="{19547E26-7E98-4D15-B034-1B073E75403E}"/>
                </a:ext>
              </a:extLst>
            </p:cNvPr>
            <p:cNvSpPr/>
            <p:nvPr/>
          </p:nvSpPr>
          <p:spPr>
            <a:xfrm>
              <a:off x="7510062" y="3786438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6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</a:t>
              </a:r>
            </a:p>
          </p:txBody>
        </p:sp>
        <p:sp>
          <p:nvSpPr>
            <p:cNvPr id="50" name="Rectangle 74">
              <a:extLst>
                <a:ext uri="{FF2B5EF4-FFF2-40B4-BE49-F238E27FC236}">
                  <a16:creationId xmlns:a16="http://schemas.microsoft.com/office/drawing/2014/main" id="{DF911609-7F90-4A3A-9929-B581488AAF02}"/>
                </a:ext>
              </a:extLst>
            </p:cNvPr>
            <p:cNvSpPr/>
            <p:nvPr/>
          </p:nvSpPr>
          <p:spPr>
            <a:xfrm>
              <a:off x="8396320" y="3786438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6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</a:t>
              </a:r>
            </a:p>
          </p:txBody>
        </p:sp>
        <p:sp>
          <p:nvSpPr>
            <p:cNvPr id="51" name="Rectangle 75">
              <a:extLst>
                <a:ext uri="{FF2B5EF4-FFF2-40B4-BE49-F238E27FC236}">
                  <a16:creationId xmlns:a16="http://schemas.microsoft.com/office/drawing/2014/main" id="{36BF79E4-6F4B-42D6-ABD0-41AC4CD88A98}"/>
                </a:ext>
              </a:extLst>
            </p:cNvPr>
            <p:cNvSpPr/>
            <p:nvPr/>
          </p:nvSpPr>
          <p:spPr>
            <a:xfrm>
              <a:off x="9282580" y="3786438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6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9</a:t>
              </a:r>
            </a:p>
          </p:txBody>
        </p:sp>
        <p:pic>
          <p:nvPicPr>
            <p:cNvPr id="65" name="Graphic 10">
              <a:extLst>
                <a:ext uri="{FF2B5EF4-FFF2-40B4-BE49-F238E27FC236}">
                  <a16:creationId xmlns:a16="http://schemas.microsoft.com/office/drawing/2014/main" id="{E6FC0A8C-A831-498F-83C7-2B2F870381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09310" y="3547259"/>
              <a:ext cx="10973380" cy="314273"/>
            </a:xfrm>
            <a:prstGeom prst="rect">
              <a:avLst/>
            </a:prstGeom>
          </p:spPr>
        </p:pic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B32BB0A4-06C9-44CA-8B53-9B5F4426819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ED9E1C7-4E8F-4632-A200-C044A9DA4A7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835" y="4782747"/>
            <a:ext cx="11010330" cy="1408298"/>
          </a:xfrm>
          <a:prstGeom prst="rect">
            <a:avLst/>
          </a:prstGeom>
        </p:spPr>
      </p:pic>
      <p:pic>
        <p:nvPicPr>
          <p:cNvPr id="32" name="Picture 3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00B9608-ED3B-4066-BF36-1BC699D1CB8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02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496AEAF1-99EA-4FF4-93BD-AFA4DBE0DA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6885" y="2819808"/>
            <a:ext cx="2000173" cy="3199305"/>
          </a:xfrm>
          <a:prstGeom prst="rect">
            <a:avLst/>
          </a:prstGeom>
        </p:spPr>
      </p:pic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044ED118-64B4-4F08-8BFA-0E1322AC5022}"/>
              </a:ext>
            </a:extLst>
          </p:cNvPr>
          <p:cNvSpPr/>
          <p:nvPr/>
        </p:nvSpPr>
        <p:spPr>
          <a:xfrm>
            <a:off x="3839092" y="3042581"/>
            <a:ext cx="7170161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th-TH" sz="40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ในขวดโหลใบหนึ่ง 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th-TH" sz="40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</a:t>
            </a:r>
            <a:r>
              <a:rPr lang="th-TH" sz="4000" b="1" dirty="0">
                <a:solidFill>
                  <a:srgbClr val="E0533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ลูกอมสีแดง 63 เม็ด </a:t>
            </a:r>
            <a:r>
              <a:rPr lang="th-TH" sz="40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</a:t>
            </a:r>
            <a:r>
              <a:rPr lang="th-TH" sz="4000" b="1" dirty="0">
                <a:solidFill>
                  <a:srgbClr val="0066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ลูกอมสีเขียว 138 เม็ด</a:t>
            </a:r>
          </a:p>
        </p:txBody>
      </p:sp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C1E37804-AED2-4221-8038-8F2DF7C437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3273" y="35777"/>
            <a:ext cx="9272820" cy="140829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796F706-A90C-4571-9D88-BA5A74D622F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3BB1F7F-F364-4212-8F11-F622BF53D8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3258" y="5199953"/>
            <a:ext cx="7449958" cy="68890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0040ED9-3E1D-42BA-8E46-89CA45D5D6BA}"/>
              </a:ext>
            </a:extLst>
          </p:cNvPr>
          <p:cNvGrpSpPr/>
          <p:nvPr/>
        </p:nvGrpSpPr>
        <p:grpSpPr>
          <a:xfrm>
            <a:off x="1579756" y="1238166"/>
            <a:ext cx="8814577" cy="964367"/>
            <a:chOff x="1579756" y="1238166"/>
            <a:chExt cx="8814577" cy="964367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A67746B0-B986-46AF-B0FD-A657E27CAD3D}"/>
                </a:ext>
              </a:extLst>
            </p:cNvPr>
            <p:cNvSpPr/>
            <p:nvPr/>
          </p:nvSpPr>
          <p:spPr>
            <a:xfrm>
              <a:off x="1811753" y="1449516"/>
              <a:ext cx="8582580" cy="753017"/>
            </a:xfrm>
            <a:prstGeom prst="roundRect">
              <a:avLst>
                <a:gd name="adj" fmla="val 24959"/>
              </a:avLst>
            </a:prstGeom>
            <a:solidFill>
              <a:srgbClr val="FEDADA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1DAEFD38-5C40-4EBF-8B96-22A22B49EB6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79756" y="1238166"/>
              <a:ext cx="627216" cy="627216"/>
            </a:xfrm>
            <a:prstGeom prst="rect">
              <a:avLst/>
            </a:prstGeom>
          </p:spPr>
        </p:pic>
        <p:sp>
          <p:nvSpPr>
            <p:cNvPr id="43" name="Rectangle 8">
              <a:extLst>
                <a:ext uri="{FF2B5EF4-FFF2-40B4-BE49-F238E27FC236}">
                  <a16:creationId xmlns:a16="http://schemas.microsoft.com/office/drawing/2014/main" id="{25A75682-1A12-489F-977F-A4AFE13A1978}"/>
                </a:ext>
              </a:extLst>
            </p:cNvPr>
            <p:cNvSpPr/>
            <p:nvPr/>
          </p:nvSpPr>
          <p:spPr>
            <a:xfrm>
              <a:off x="2423311" y="1495327"/>
              <a:ext cx="7726444" cy="6832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th-TH" sz="3200" b="1" dirty="0">
                  <a:solidFill>
                    <a:srgbClr val="D4353B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จำนวนเต็มสิบ 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มีเลขโดดในหลักหน่วยเป็น  0  เช่น 1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5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9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12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</a:p>
          </p:txBody>
        </p:sp>
      </p:grpSp>
      <p:pic>
        <p:nvPicPr>
          <p:cNvPr id="13" name="Picture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33A157B-5C2E-4E88-9983-5D5754A9F5A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4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7802E0DE-9D59-42D5-A3EA-1A924355C38B}"/>
              </a:ext>
            </a:extLst>
          </p:cNvPr>
          <p:cNvSpPr/>
          <p:nvPr/>
        </p:nvSpPr>
        <p:spPr>
          <a:xfrm>
            <a:off x="5047079" y="4190487"/>
            <a:ext cx="2097842" cy="5691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1EF361FB-AC3E-43D7-8A2D-3DFA3C4239D8}"/>
              </a:ext>
            </a:extLst>
          </p:cNvPr>
          <p:cNvGrpSpPr/>
          <p:nvPr/>
        </p:nvGrpSpPr>
        <p:grpSpPr>
          <a:xfrm>
            <a:off x="2810929" y="3310071"/>
            <a:ext cx="1432762" cy="574014"/>
            <a:chOff x="639083" y="3344243"/>
            <a:chExt cx="1432762" cy="574014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41832811-6E38-400E-978E-67C810CFB0B9}"/>
                </a:ext>
              </a:extLst>
            </p:cNvPr>
            <p:cNvSpPr/>
            <p:nvPr/>
          </p:nvSpPr>
          <p:spPr>
            <a:xfrm>
              <a:off x="639083" y="3344243"/>
              <a:ext cx="1432762" cy="574014"/>
            </a:xfrm>
            <a:prstGeom prst="roundRect">
              <a:avLst>
                <a:gd name="adj" fmla="val 50000"/>
              </a:avLst>
            </a:prstGeom>
            <a:solidFill>
              <a:srgbClr val="955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AC55CF3D-34CE-4A65-A875-F43FBB075A02}"/>
                </a:ext>
              </a:extLst>
            </p:cNvPr>
            <p:cNvSpPr/>
            <p:nvPr/>
          </p:nvSpPr>
          <p:spPr>
            <a:xfrm>
              <a:off x="699096" y="3423203"/>
              <a:ext cx="1312736" cy="489257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 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แสน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CBE13196-ECB0-4818-8322-36AAC0B8B561}"/>
              </a:ext>
            </a:extLst>
          </p:cNvPr>
          <p:cNvGrpSpPr/>
          <p:nvPr/>
        </p:nvGrpSpPr>
        <p:grpSpPr>
          <a:xfrm>
            <a:off x="0" y="4233333"/>
            <a:ext cx="12191999" cy="2624667"/>
            <a:chOff x="0" y="4233333"/>
            <a:chExt cx="12191999" cy="2624667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0EB36485-A538-4D87-9430-7C5EDB7D3547}"/>
                </a:ext>
              </a:extLst>
            </p:cNvPr>
            <p:cNvSpPr/>
            <p:nvPr/>
          </p:nvSpPr>
          <p:spPr>
            <a:xfrm>
              <a:off x="0" y="4434254"/>
              <a:ext cx="12191999" cy="2423746"/>
            </a:xfrm>
            <a:prstGeom prst="roundRect">
              <a:avLst>
                <a:gd name="adj" fmla="val 0"/>
              </a:avLst>
            </a:prstGeom>
            <a:solidFill>
              <a:srgbClr val="EB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B00AD708-99F8-4AD2-B117-97C4926CFC93}"/>
                </a:ext>
              </a:extLst>
            </p:cNvPr>
            <p:cNvSpPr/>
            <p:nvPr/>
          </p:nvSpPr>
          <p:spPr>
            <a:xfrm>
              <a:off x="5091675" y="4233333"/>
              <a:ext cx="2008650" cy="483468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E0B8BF9-B62D-463F-945C-7B5E537C9A45}"/>
                </a:ext>
              </a:extLst>
            </p:cNvPr>
            <p:cNvSpPr/>
            <p:nvPr/>
          </p:nvSpPr>
          <p:spPr>
            <a:xfrm>
              <a:off x="4994561" y="4334360"/>
              <a:ext cx="220287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เขียนแทนด้วย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A3735822-8CEE-4CAE-9058-888504FF3908}"/>
              </a:ext>
            </a:extLst>
          </p:cNvPr>
          <p:cNvGrpSpPr/>
          <p:nvPr/>
        </p:nvGrpSpPr>
        <p:grpSpPr>
          <a:xfrm>
            <a:off x="9201658" y="3310071"/>
            <a:ext cx="1432762" cy="574014"/>
            <a:chOff x="579070" y="3344243"/>
            <a:chExt cx="1432762" cy="574014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BD684D83-3C96-447A-9855-6E3EE8CEB529}"/>
                </a:ext>
              </a:extLst>
            </p:cNvPr>
            <p:cNvSpPr/>
            <p:nvPr/>
          </p:nvSpPr>
          <p:spPr>
            <a:xfrm>
              <a:off x="579070" y="3344243"/>
              <a:ext cx="1432762" cy="574014"/>
            </a:xfrm>
            <a:prstGeom prst="roundRect">
              <a:avLst>
                <a:gd name="adj" fmla="val 50000"/>
              </a:avLst>
            </a:prstGeom>
            <a:solidFill>
              <a:srgbClr val="548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04386299-8E0A-4586-A2F9-E4AE491143C2}"/>
                </a:ext>
              </a:extLst>
            </p:cNvPr>
            <p:cNvSpPr/>
            <p:nvPr/>
          </p:nvSpPr>
          <p:spPr>
            <a:xfrm>
              <a:off x="639083" y="3423204"/>
              <a:ext cx="1312736" cy="489257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ล้าน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AA090BE-A7CB-4595-BB7C-5FB0166FFA01}"/>
              </a:ext>
            </a:extLst>
          </p:cNvPr>
          <p:cNvGrpSpPr/>
          <p:nvPr/>
        </p:nvGrpSpPr>
        <p:grpSpPr>
          <a:xfrm>
            <a:off x="491505" y="652127"/>
            <a:ext cx="6122285" cy="2324631"/>
            <a:chOff x="164407" y="614804"/>
            <a:chExt cx="6509953" cy="2471827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80FF011-F25C-4AD4-84AE-6EA2E3C1A2B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4407" y="1815826"/>
              <a:ext cx="1092893" cy="1270805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B9F9328-CE73-4A13-82A5-2F22E67F1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71945" y="1815826"/>
              <a:ext cx="1092893" cy="1270805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CD59B3FC-1076-46D0-BFB3-5D4FCD7AEF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79483" y="1815826"/>
              <a:ext cx="1092893" cy="1270805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6D7CB0F9-B30B-4A53-82E1-FAA1436F7F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87022" y="1815826"/>
              <a:ext cx="1092893" cy="1270805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A12006A7-3168-49F0-9BD7-D2890A1AC8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94561" y="1815826"/>
              <a:ext cx="1092893" cy="1270805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750048EA-7AA2-485A-9533-1E79BAB09E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313" y="614804"/>
              <a:ext cx="1092893" cy="1270805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C02AA0A8-3A2B-4A53-BF7F-99E2288DDA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58851" y="614804"/>
              <a:ext cx="1092893" cy="1270805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CE1ECAF7-3BAA-4D80-8CBC-C887C561B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66389" y="614804"/>
              <a:ext cx="1092893" cy="1270805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F521B208-C211-462C-BE44-86964EE92E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3928" y="614804"/>
              <a:ext cx="1092893" cy="1270805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90F5EF08-54E9-495F-956A-D4D14AF7EE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81467" y="614804"/>
              <a:ext cx="1092893" cy="1270805"/>
            </a:xfrm>
            <a:prstGeom prst="rect">
              <a:avLst/>
            </a:prstGeom>
          </p:spPr>
        </p:pic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D542658E-66A1-4E63-AA11-DD4149CC979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783573" y="703416"/>
            <a:ext cx="2541510" cy="2535458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B6004AA7-F56A-45CD-98E9-958F2CB19BE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72EAAF5-C8B6-4207-AAD0-7B9E2C42262E}"/>
              </a:ext>
            </a:extLst>
          </p:cNvPr>
          <p:cNvGrpSpPr/>
          <p:nvPr/>
        </p:nvGrpSpPr>
        <p:grpSpPr>
          <a:xfrm>
            <a:off x="1309889" y="5082544"/>
            <a:ext cx="2559239" cy="1481373"/>
            <a:chOff x="1309889" y="5082544"/>
            <a:chExt cx="2559239" cy="1481373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BEDEF35B-875D-42B6-B37D-95E89C634BE7}"/>
                </a:ext>
              </a:extLst>
            </p:cNvPr>
            <p:cNvSpPr/>
            <p:nvPr/>
          </p:nvSpPr>
          <p:spPr>
            <a:xfrm>
              <a:off x="1347892" y="5082544"/>
              <a:ext cx="2483232" cy="1481373"/>
            </a:xfrm>
            <a:prstGeom prst="roundRect">
              <a:avLst>
                <a:gd name="adj" fmla="val 1173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A34DC5B3-777F-43FF-A3A2-1140E8F2DBBF}"/>
                </a:ext>
              </a:extLst>
            </p:cNvPr>
            <p:cNvSpPr/>
            <p:nvPr/>
          </p:nvSpPr>
          <p:spPr>
            <a:xfrm>
              <a:off x="1546430" y="6040825"/>
              <a:ext cx="2086156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rgbClr val="54823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4000" b="1" dirty="0">
                  <a:solidFill>
                    <a:srgbClr val="54823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,000,000</a:t>
              </a:r>
            </a:p>
          </p:txBody>
        </p: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096A1427-A54A-4B91-8868-BB6C44064BDE}"/>
                </a:ext>
              </a:extLst>
            </p:cNvPr>
            <p:cNvCxnSpPr>
              <a:cxnSpLocks/>
            </p:cNvCxnSpPr>
            <p:nvPr/>
          </p:nvCxnSpPr>
          <p:spPr>
            <a:xfrm>
              <a:off x="1309889" y="5777174"/>
              <a:ext cx="2559239" cy="0"/>
            </a:xfrm>
            <a:prstGeom prst="line">
              <a:avLst/>
            </a:prstGeom>
            <a:ln w="47625">
              <a:solidFill>
                <a:srgbClr val="EBF6F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17C28ACA-38AA-4BC9-A50B-D2F03757C8C6}"/>
                </a:ext>
              </a:extLst>
            </p:cNvPr>
            <p:cNvSpPr/>
            <p:nvPr/>
          </p:nvSpPr>
          <p:spPr>
            <a:xfrm>
              <a:off x="1775966" y="5711377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71034630-508F-451A-B8FF-0CCFB416F0E4}"/>
                </a:ext>
              </a:extLst>
            </p:cNvPr>
            <p:cNvSpPr/>
            <p:nvPr/>
          </p:nvSpPr>
          <p:spPr>
            <a:xfrm>
              <a:off x="3376166" y="5711377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352F1E3-D316-472A-827B-60EEA4C158CB}"/>
                </a:ext>
              </a:extLst>
            </p:cNvPr>
            <p:cNvSpPr/>
            <p:nvPr/>
          </p:nvSpPr>
          <p:spPr>
            <a:xfrm>
              <a:off x="1507962" y="5251683"/>
              <a:ext cx="2163092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8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ตัวเลขฮินดูอารบ</a:t>
              </a:r>
              <a:r>
                <a:rPr lang="th-TH" sz="2800" b="1" dirty="0" err="1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ิก</a:t>
              </a:r>
              <a:endParaRPr lang="th-TH" sz="2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B870FC3-090E-4E7F-857B-6D6171F599F1}"/>
              </a:ext>
            </a:extLst>
          </p:cNvPr>
          <p:cNvGrpSpPr/>
          <p:nvPr/>
        </p:nvGrpSpPr>
        <p:grpSpPr>
          <a:xfrm>
            <a:off x="4876417" y="5082544"/>
            <a:ext cx="2559239" cy="1481373"/>
            <a:chOff x="4876417" y="5082544"/>
            <a:chExt cx="2559239" cy="1481373"/>
          </a:xfrm>
        </p:grpSpPr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A91644F7-9563-409A-BCEA-D43FBA8E4B81}"/>
                </a:ext>
              </a:extLst>
            </p:cNvPr>
            <p:cNvSpPr/>
            <p:nvPr/>
          </p:nvSpPr>
          <p:spPr>
            <a:xfrm>
              <a:off x="4914420" y="5082544"/>
              <a:ext cx="2483232" cy="1481373"/>
            </a:xfrm>
            <a:prstGeom prst="roundRect">
              <a:avLst>
                <a:gd name="adj" fmla="val 1173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83A1FF50-162C-454A-B183-E42F7D4D344F}"/>
                </a:ext>
              </a:extLst>
            </p:cNvPr>
            <p:cNvSpPr/>
            <p:nvPr/>
          </p:nvSpPr>
          <p:spPr>
            <a:xfrm>
              <a:off x="5112958" y="6021521"/>
              <a:ext cx="2086156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4000" b="1" dirty="0">
                  <a:solidFill>
                    <a:srgbClr val="54823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๑,๐๐๐,๐๐๐</a:t>
              </a: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4FC727B2-E710-4B1B-B066-9B68C12096C0}"/>
                </a:ext>
              </a:extLst>
            </p:cNvPr>
            <p:cNvCxnSpPr>
              <a:cxnSpLocks/>
            </p:cNvCxnSpPr>
            <p:nvPr/>
          </p:nvCxnSpPr>
          <p:spPr>
            <a:xfrm>
              <a:off x="4876417" y="5777174"/>
              <a:ext cx="2559239" cy="0"/>
            </a:xfrm>
            <a:prstGeom prst="line">
              <a:avLst/>
            </a:prstGeom>
            <a:ln w="47625">
              <a:solidFill>
                <a:srgbClr val="EBF6F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87994439-0B82-4D45-B639-3DF4B2F7281E}"/>
                </a:ext>
              </a:extLst>
            </p:cNvPr>
            <p:cNvSpPr/>
            <p:nvPr/>
          </p:nvSpPr>
          <p:spPr>
            <a:xfrm>
              <a:off x="5342494" y="5711377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ectangle: Rounded Corners 88">
              <a:extLst>
                <a:ext uri="{FF2B5EF4-FFF2-40B4-BE49-F238E27FC236}">
                  <a16:creationId xmlns:a16="http://schemas.microsoft.com/office/drawing/2014/main" id="{6DF9B972-E8EB-472E-946A-0DD8953EE81C}"/>
                </a:ext>
              </a:extLst>
            </p:cNvPr>
            <p:cNvSpPr/>
            <p:nvPr/>
          </p:nvSpPr>
          <p:spPr>
            <a:xfrm>
              <a:off x="6942694" y="5711377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493B831A-C84B-4480-8EBE-5D1072CC1ACF}"/>
                </a:ext>
              </a:extLst>
            </p:cNvPr>
            <p:cNvSpPr/>
            <p:nvPr/>
          </p:nvSpPr>
          <p:spPr>
            <a:xfrm>
              <a:off x="5112958" y="5251683"/>
              <a:ext cx="2086156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8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ตัวเลขไทย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0BFF84A-D6F0-4321-8B0B-A15F0E388CAB}"/>
              </a:ext>
            </a:extLst>
          </p:cNvPr>
          <p:cNvGrpSpPr/>
          <p:nvPr/>
        </p:nvGrpSpPr>
        <p:grpSpPr>
          <a:xfrm>
            <a:off x="8384111" y="5082544"/>
            <a:ext cx="2559239" cy="1481373"/>
            <a:chOff x="8384111" y="5082544"/>
            <a:chExt cx="2559239" cy="1481373"/>
          </a:xfrm>
        </p:grpSpPr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F5020043-CEE8-4F77-B7C0-E4184FE86091}"/>
                </a:ext>
              </a:extLst>
            </p:cNvPr>
            <p:cNvSpPr/>
            <p:nvPr/>
          </p:nvSpPr>
          <p:spPr>
            <a:xfrm>
              <a:off x="8422114" y="5082544"/>
              <a:ext cx="2483232" cy="1481373"/>
            </a:xfrm>
            <a:prstGeom prst="roundRect">
              <a:avLst>
                <a:gd name="adj" fmla="val 1173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DE84F927-DBD3-425D-97C8-CCEAB6AA84F1}"/>
                </a:ext>
              </a:extLst>
            </p:cNvPr>
            <p:cNvSpPr/>
            <p:nvPr/>
          </p:nvSpPr>
          <p:spPr>
            <a:xfrm>
              <a:off x="8620652" y="6040825"/>
              <a:ext cx="2086156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4000" b="1" dirty="0">
                  <a:solidFill>
                    <a:srgbClr val="54823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หนึ่งล้าน</a:t>
              </a:r>
            </a:p>
          </p:txBody>
        </p: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4583D9BD-A690-433C-BF3C-FA02A0E6ABA3}"/>
                </a:ext>
              </a:extLst>
            </p:cNvPr>
            <p:cNvCxnSpPr>
              <a:cxnSpLocks/>
            </p:cNvCxnSpPr>
            <p:nvPr/>
          </p:nvCxnSpPr>
          <p:spPr>
            <a:xfrm>
              <a:off x="8384111" y="5777174"/>
              <a:ext cx="2559239" cy="0"/>
            </a:xfrm>
            <a:prstGeom prst="line">
              <a:avLst/>
            </a:prstGeom>
            <a:ln w="47625">
              <a:solidFill>
                <a:srgbClr val="EBF6F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FCB210BA-71E9-453D-8F05-31B09BE93945}"/>
                </a:ext>
              </a:extLst>
            </p:cNvPr>
            <p:cNvSpPr/>
            <p:nvPr/>
          </p:nvSpPr>
          <p:spPr>
            <a:xfrm>
              <a:off x="8850188" y="5711377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E1F8C038-9667-46EE-A56C-DC1EF0574A3A}"/>
                </a:ext>
              </a:extLst>
            </p:cNvPr>
            <p:cNvSpPr/>
            <p:nvPr/>
          </p:nvSpPr>
          <p:spPr>
            <a:xfrm>
              <a:off x="10450388" y="5711377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2CC34C32-3AA7-4E74-9065-155983484E72}"/>
                </a:ext>
              </a:extLst>
            </p:cNvPr>
            <p:cNvSpPr/>
            <p:nvPr/>
          </p:nvSpPr>
          <p:spPr>
            <a:xfrm>
              <a:off x="8620652" y="5251683"/>
              <a:ext cx="2086156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8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ตัวหนังสือ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8620BC78-8B86-49ED-B4B5-F2F478DE7D22}"/>
              </a:ext>
            </a:extLst>
          </p:cNvPr>
          <p:cNvGrpSpPr/>
          <p:nvPr/>
        </p:nvGrpSpPr>
        <p:grpSpPr>
          <a:xfrm>
            <a:off x="6942694" y="1297983"/>
            <a:ext cx="1326556" cy="1346324"/>
            <a:chOff x="6404533" y="1240810"/>
            <a:chExt cx="1326556" cy="1346324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34047C2B-7D04-4357-9A05-7AFFF45533FA}"/>
                </a:ext>
              </a:extLst>
            </p:cNvPr>
            <p:cNvSpPr/>
            <p:nvPr/>
          </p:nvSpPr>
          <p:spPr>
            <a:xfrm>
              <a:off x="6404533" y="1240810"/>
              <a:ext cx="1326556" cy="494990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40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เท่ากับ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150FAC86-518B-4E11-810F-CC6BCE2F994B}"/>
                </a:ext>
              </a:extLst>
            </p:cNvPr>
            <p:cNvSpPr/>
            <p:nvPr/>
          </p:nvSpPr>
          <p:spPr>
            <a:xfrm>
              <a:off x="6573863" y="1789841"/>
              <a:ext cx="1020684" cy="797293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3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=</a:t>
              </a:r>
              <a:endParaRPr lang="th-TH" sz="173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8" name="Picture 7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B46BC67-1208-4396-B7B0-14B5E4F367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366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AF85CD8D-5F68-4650-BAB4-8334152EE7A4}"/>
              </a:ext>
            </a:extLst>
          </p:cNvPr>
          <p:cNvGrpSpPr/>
          <p:nvPr/>
        </p:nvGrpSpPr>
        <p:grpSpPr>
          <a:xfrm>
            <a:off x="609310" y="1444196"/>
            <a:ext cx="10973380" cy="1032394"/>
            <a:chOff x="609310" y="1444196"/>
            <a:chExt cx="10973380" cy="1032394"/>
          </a:xfrm>
        </p:grpSpPr>
        <p:pic>
          <p:nvPicPr>
            <p:cNvPr id="89" name="Graphic 10">
              <a:extLst>
                <a:ext uri="{FF2B5EF4-FFF2-40B4-BE49-F238E27FC236}">
                  <a16:creationId xmlns:a16="http://schemas.microsoft.com/office/drawing/2014/main" id="{7BF53942-5B25-47DA-B572-50F8A7A15A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09310" y="1444196"/>
              <a:ext cx="10973380" cy="314273"/>
            </a:xfrm>
            <a:prstGeom prst="rect">
              <a:avLst/>
            </a:prstGeom>
          </p:spPr>
        </p:pic>
        <p:sp>
          <p:nvSpPr>
            <p:cNvPr id="40" name="Rectangle 91">
              <a:extLst>
                <a:ext uri="{FF2B5EF4-FFF2-40B4-BE49-F238E27FC236}">
                  <a16:creationId xmlns:a16="http://schemas.microsoft.com/office/drawing/2014/main" id="{6DFBAE54-B3BF-434B-A8B8-E0F42EF0B217}"/>
                </a:ext>
              </a:extLst>
            </p:cNvPr>
            <p:cNvSpPr/>
            <p:nvPr/>
          </p:nvSpPr>
          <p:spPr>
            <a:xfrm>
              <a:off x="5746946" y="1696333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65</a:t>
              </a:r>
            </a:p>
          </p:txBody>
        </p:sp>
        <p:sp>
          <p:nvSpPr>
            <p:cNvPr id="41" name="Rectangle 65">
              <a:extLst>
                <a:ext uri="{FF2B5EF4-FFF2-40B4-BE49-F238E27FC236}">
                  <a16:creationId xmlns:a16="http://schemas.microsoft.com/office/drawing/2014/main" id="{BE915EB2-4648-4847-BA39-E5EF33E72EFF}"/>
                </a:ext>
              </a:extLst>
            </p:cNvPr>
            <p:cNvSpPr/>
            <p:nvPr/>
          </p:nvSpPr>
          <p:spPr>
            <a:xfrm>
              <a:off x="1311496" y="1645593"/>
              <a:ext cx="71537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60</a:t>
              </a:r>
            </a:p>
          </p:txBody>
        </p:sp>
        <p:sp>
          <p:nvSpPr>
            <p:cNvPr id="42" name="Rectangle 66">
              <a:extLst>
                <a:ext uri="{FF2B5EF4-FFF2-40B4-BE49-F238E27FC236}">
                  <a16:creationId xmlns:a16="http://schemas.microsoft.com/office/drawing/2014/main" id="{36667E9B-E043-4F48-9EDF-1A866C0EB30B}"/>
                </a:ext>
              </a:extLst>
            </p:cNvPr>
            <p:cNvSpPr/>
            <p:nvPr/>
          </p:nvSpPr>
          <p:spPr>
            <a:xfrm>
              <a:off x="10182395" y="1645593"/>
              <a:ext cx="71537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70</a:t>
              </a:r>
            </a:p>
          </p:txBody>
        </p:sp>
        <p:sp>
          <p:nvSpPr>
            <p:cNvPr id="43" name="Rectangle 67">
              <a:extLst>
                <a:ext uri="{FF2B5EF4-FFF2-40B4-BE49-F238E27FC236}">
                  <a16:creationId xmlns:a16="http://schemas.microsoft.com/office/drawing/2014/main" id="{0EBD24EA-F0F9-44D3-A129-5B4329828933}"/>
                </a:ext>
              </a:extLst>
            </p:cNvPr>
            <p:cNvSpPr/>
            <p:nvPr/>
          </p:nvSpPr>
          <p:spPr>
            <a:xfrm>
              <a:off x="2198586" y="1695471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61</a:t>
              </a:r>
            </a:p>
          </p:txBody>
        </p:sp>
        <p:sp>
          <p:nvSpPr>
            <p:cNvPr id="44" name="Rectangle 68">
              <a:extLst>
                <a:ext uri="{FF2B5EF4-FFF2-40B4-BE49-F238E27FC236}">
                  <a16:creationId xmlns:a16="http://schemas.microsoft.com/office/drawing/2014/main" id="{1181B438-FCD8-446B-9366-5E384DD1591B}"/>
                </a:ext>
              </a:extLst>
            </p:cNvPr>
            <p:cNvSpPr/>
            <p:nvPr/>
          </p:nvSpPr>
          <p:spPr>
            <a:xfrm>
              <a:off x="4859856" y="1695471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64</a:t>
              </a:r>
            </a:p>
          </p:txBody>
        </p:sp>
        <p:sp>
          <p:nvSpPr>
            <p:cNvPr id="45" name="Rectangle 69">
              <a:extLst>
                <a:ext uri="{FF2B5EF4-FFF2-40B4-BE49-F238E27FC236}">
                  <a16:creationId xmlns:a16="http://schemas.microsoft.com/office/drawing/2014/main" id="{59BD6BC9-FF11-4A3E-85C3-9C276B56F2CD}"/>
                </a:ext>
              </a:extLst>
            </p:cNvPr>
            <p:cNvSpPr/>
            <p:nvPr/>
          </p:nvSpPr>
          <p:spPr>
            <a:xfrm>
              <a:off x="3085676" y="1695471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62</a:t>
              </a:r>
            </a:p>
          </p:txBody>
        </p:sp>
        <p:sp>
          <p:nvSpPr>
            <p:cNvPr id="46" name="Rectangle 70">
              <a:extLst>
                <a:ext uri="{FF2B5EF4-FFF2-40B4-BE49-F238E27FC236}">
                  <a16:creationId xmlns:a16="http://schemas.microsoft.com/office/drawing/2014/main" id="{9D7307B2-398B-4107-BB1F-32E6883B9C2B}"/>
                </a:ext>
              </a:extLst>
            </p:cNvPr>
            <p:cNvSpPr/>
            <p:nvPr/>
          </p:nvSpPr>
          <p:spPr>
            <a:xfrm>
              <a:off x="3972766" y="1695471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63</a:t>
              </a:r>
            </a:p>
          </p:txBody>
        </p:sp>
        <p:sp>
          <p:nvSpPr>
            <p:cNvPr id="47" name="Rectangle 72">
              <a:extLst>
                <a:ext uri="{FF2B5EF4-FFF2-40B4-BE49-F238E27FC236}">
                  <a16:creationId xmlns:a16="http://schemas.microsoft.com/office/drawing/2014/main" id="{E732CBEC-87C9-402E-B0CF-6A7CDF7442CB}"/>
                </a:ext>
              </a:extLst>
            </p:cNvPr>
            <p:cNvSpPr/>
            <p:nvPr/>
          </p:nvSpPr>
          <p:spPr>
            <a:xfrm>
              <a:off x="6634036" y="1695471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66</a:t>
              </a:r>
            </a:p>
          </p:txBody>
        </p:sp>
        <p:sp>
          <p:nvSpPr>
            <p:cNvPr id="49" name="Rectangle 73">
              <a:extLst>
                <a:ext uri="{FF2B5EF4-FFF2-40B4-BE49-F238E27FC236}">
                  <a16:creationId xmlns:a16="http://schemas.microsoft.com/office/drawing/2014/main" id="{19547E26-7E98-4D15-B034-1B073E75403E}"/>
                </a:ext>
              </a:extLst>
            </p:cNvPr>
            <p:cNvSpPr/>
            <p:nvPr/>
          </p:nvSpPr>
          <p:spPr>
            <a:xfrm>
              <a:off x="7521126" y="1695471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67</a:t>
              </a:r>
            </a:p>
          </p:txBody>
        </p:sp>
        <p:sp>
          <p:nvSpPr>
            <p:cNvPr id="50" name="Rectangle 74">
              <a:extLst>
                <a:ext uri="{FF2B5EF4-FFF2-40B4-BE49-F238E27FC236}">
                  <a16:creationId xmlns:a16="http://schemas.microsoft.com/office/drawing/2014/main" id="{DF911609-7F90-4A3A-9929-B581488AAF02}"/>
                </a:ext>
              </a:extLst>
            </p:cNvPr>
            <p:cNvSpPr/>
            <p:nvPr/>
          </p:nvSpPr>
          <p:spPr>
            <a:xfrm>
              <a:off x="8408216" y="1695471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68</a:t>
              </a:r>
            </a:p>
          </p:txBody>
        </p:sp>
        <p:sp>
          <p:nvSpPr>
            <p:cNvPr id="51" name="Rectangle 75">
              <a:extLst>
                <a:ext uri="{FF2B5EF4-FFF2-40B4-BE49-F238E27FC236}">
                  <a16:creationId xmlns:a16="http://schemas.microsoft.com/office/drawing/2014/main" id="{36BF79E4-6F4B-42D6-ABD0-41AC4CD88A98}"/>
                </a:ext>
              </a:extLst>
            </p:cNvPr>
            <p:cNvSpPr/>
            <p:nvPr/>
          </p:nvSpPr>
          <p:spPr>
            <a:xfrm>
              <a:off x="9295306" y="1695471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69</a:t>
              </a:r>
            </a:p>
          </p:txBody>
        </p:sp>
      </p:grpSp>
      <p:pic>
        <p:nvPicPr>
          <p:cNvPr id="66" name="รูปภาพ 65">
            <a:extLst>
              <a:ext uri="{FF2B5EF4-FFF2-40B4-BE49-F238E27FC236}">
                <a16:creationId xmlns:a16="http://schemas.microsoft.com/office/drawing/2014/main" id="{D6518F05-2FD6-4E82-8FEE-12F159F661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3273" y="-99520"/>
            <a:ext cx="9272820" cy="140829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12DA6B0E-83E2-480F-9584-D9B9FB7C0D6C}"/>
              </a:ext>
            </a:extLst>
          </p:cNvPr>
          <p:cNvGrpSpPr/>
          <p:nvPr/>
        </p:nvGrpSpPr>
        <p:grpSpPr>
          <a:xfrm>
            <a:off x="3959657" y="811574"/>
            <a:ext cx="715378" cy="887696"/>
            <a:chOff x="3959657" y="811574"/>
            <a:chExt cx="715378" cy="887696"/>
          </a:xfrm>
        </p:grpSpPr>
        <p:sp>
          <p:nvSpPr>
            <p:cNvPr id="67" name="Rectangle 65">
              <a:extLst>
                <a:ext uri="{FF2B5EF4-FFF2-40B4-BE49-F238E27FC236}">
                  <a16:creationId xmlns:a16="http://schemas.microsoft.com/office/drawing/2014/main" id="{E37B993B-523F-47C2-85D3-C10156EF9CF4}"/>
                </a:ext>
              </a:extLst>
            </p:cNvPr>
            <p:cNvSpPr/>
            <p:nvPr/>
          </p:nvSpPr>
          <p:spPr>
            <a:xfrm>
              <a:off x="3959657" y="811574"/>
              <a:ext cx="71537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4000" b="1" dirty="0">
                  <a:solidFill>
                    <a:srgbClr val="00B0F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63</a:t>
              </a:r>
            </a:p>
          </p:txBody>
        </p:sp>
        <p:sp>
          <p:nvSpPr>
            <p:cNvPr id="4" name="วงรี 3">
              <a:extLst>
                <a:ext uri="{FF2B5EF4-FFF2-40B4-BE49-F238E27FC236}">
                  <a16:creationId xmlns:a16="http://schemas.microsoft.com/office/drawing/2014/main" id="{10511E52-AC12-438B-B8B2-1A7DB676A508}"/>
                </a:ext>
              </a:extLst>
            </p:cNvPr>
            <p:cNvSpPr/>
            <p:nvPr/>
          </p:nvSpPr>
          <p:spPr>
            <a:xfrm>
              <a:off x="4227308" y="1505734"/>
              <a:ext cx="193536" cy="1935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617E8A3-F9C9-449E-A418-2AF7A6DEE3E2}"/>
              </a:ext>
            </a:extLst>
          </p:cNvPr>
          <p:cNvGrpSpPr/>
          <p:nvPr/>
        </p:nvGrpSpPr>
        <p:grpSpPr>
          <a:xfrm>
            <a:off x="1561878" y="2411328"/>
            <a:ext cx="9068244" cy="687026"/>
            <a:chOff x="1561878" y="2411328"/>
            <a:chExt cx="9068244" cy="687026"/>
          </a:xfrm>
        </p:grpSpPr>
        <p:sp>
          <p:nvSpPr>
            <p:cNvPr id="68" name="สี่เหลี่ยมผืนผ้า: มุมมน 67">
              <a:extLst>
                <a:ext uri="{FF2B5EF4-FFF2-40B4-BE49-F238E27FC236}">
                  <a16:creationId xmlns:a16="http://schemas.microsoft.com/office/drawing/2014/main" id="{027B981E-239A-4A50-89A3-E539D6BC3CF8}"/>
                </a:ext>
              </a:extLst>
            </p:cNvPr>
            <p:cNvSpPr/>
            <p:nvPr/>
          </p:nvSpPr>
          <p:spPr>
            <a:xfrm>
              <a:off x="1838327" y="2411328"/>
              <a:ext cx="8515348" cy="676890"/>
            </a:xfrm>
            <a:prstGeom prst="roundRect">
              <a:avLst>
                <a:gd name="adj" fmla="val 50000"/>
              </a:avLst>
            </a:prstGeom>
            <a:solidFill>
              <a:srgbClr val="00B0F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9" name="สี่เหลี่ยมผืนผ้า 68">
              <a:extLst>
                <a:ext uri="{FF2B5EF4-FFF2-40B4-BE49-F238E27FC236}">
                  <a16:creationId xmlns:a16="http://schemas.microsoft.com/office/drawing/2014/main" id="{372D2013-3B37-4571-842C-41E7590FDE6E}"/>
                </a:ext>
              </a:extLst>
            </p:cNvPr>
            <p:cNvSpPr/>
            <p:nvPr/>
          </p:nvSpPr>
          <p:spPr>
            <a:xfrm>
              <a:off x="1561878" y="2415090"/>
              <a:ext cx="9068244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r>
                <a:rPr lang="th-TH" sz="3200" b="1" u="sng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มีเลขโดด </a:t>
              </a: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อยู่ในหลักหน่วย ซึ่งมีค่า</a:t>
              </a: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น้อยกว่า 5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 ดังนั้น </a:t>
              </a:r>
              <a:r>
                <a:rPr lang="th-TH" sz="32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63 ≈ 60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E273582-4FC2-416E-B178-18AB879748D5}"/>
              </a:ext>
            </a:extLst>
          </p:cNvPr>
          <p:cNvGrpSpPr/>
          <p:nvPr/>
        </p:nvGrpSpPr>
        <p:grpSpPr>
          <a:xfrm>
            <a:off x="609310" y="3736984"/>
            <a:ext cx="10973380" cy="1027347"/>
            <a:chOff x="609310" y="3736984"/>
            <a:chExt cx="10973380" cy="1027347"/>
          </a:xfrm>
        </p:grpSpPr>
        <p:pic>
          <p:nvPicPr>
            <p:cNvPr id="90" name="Graphic 10">
              <a:extLst>
                <a:ext uri="{FF2B5EF4-FFF2-40B4-BE49-F238E27FC236}">
                  <a16:creationId xmlns:a16="http://schemas.microsoft.com/office/drawing/2014/main" id="{6340EEBA-2C00-4FCA-ABDC-3C0F480E94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09310" y="3736984"/>
              <a:ext cx="10973380" cy="314273"/>
            </a:xfrm>
            <a:prstGeom prst="rect">
              <a:avLst/>
            </a:prstGeom>
          </p:spPr>
        </p:pic>
        <p:sp>
          <p:nvSpPr>
            <p:cNvPr id="84" name="Rectangle 91">
              <a:extLst>
                <a:ext uri="{FF2B5EF4-FFF2-40B4-BE49-F238E27FC236}">
                  <a16:creationId xmlns:a16="http://schemas.microsoft.com/office/drawing/2014/main" id="{18AFEE90-60A5-4DEA-A3C8-EF49A99F59A2}"/>
                </a:ext>
              </a:extLst>
            </p:cNvPr>
            <p:cNvSpPr/>
            <p:nvPr/>
          </p:nvSpPr>
          <p:spPr>
            <a:xfrm>
              <a:off x="5739714" y="3984074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135</a:t>
              </a:r>
            </a:p>
          </p:txBody>
        </p:sp>
        <p:sp>
          <p:nvSpPr>
            <p:cNvPr id="85" name="Rectangle 65">
              <a:extLst>
                <a:ext uri="{FF2B5EF4-FFF2-40B4-BE49-F238E27FC236}">
                  <a16:creationId xmlns:a16="http://schemas.microsoft.com/office/drawing/2014/main" id="{F548626B-85C4-47BA-8E79-CB808DC2E643}"/>
                </a:ext>
              </a:extLst>
            </p:cNvPr>
            <p:cNvSpPr/>
            <p:nvPr/>
          </p:nvSpPr>
          <p:spPr>
            <a:xfrm>
              <a:off x="1224958" y="3933334"/>
              <a:ext cx="87321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130</a:t>
              </a:r>
            </a:p>
          </p:txBody>
        </p:sp>
        <p:sp>
          <p:nvSpPr>
            <p:cNvPr id="86" name="Rectangle 66">
              <a:extLst>
                <a:ext uri="{FF2B5EF4-FFF2-40B4-BE49-F238E27FC236}">
                  <a16:creationId xmlns:a16="http://schemas.microsoft.com/office/drawing/2014/main" id="{A09047AD-ABDA-46AC-85FA-6F1CCA88BAF6}"/>
                </a:ext>
              </a:extLst>
            </p:cNvPr>
            <p:cNvSpPr/>
            <p:nvPr/>
          </p:nvSpPr>
          <p:spPr>
            <a:xfrm>
              <a:off x="10096633" y="3933334"/>
              <a:ext cx="87166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140</a:t>
              </a:r>
            </a:p>
          </p:txBody>
        </p:sp>
        <p:sp>
          <p:nvSpPr>
            <p:cNvPr id="92" name="Rectangle 67">
              <a:extLst>
                <a:ext uri="{FF2B5EF4-FFF2-40B4-BE49-F238E27FC236}">
                  <a16:creationId xmlns:a16="http://schemas.microsoft.com/office/drawing/2014/main" id="{85233CF6-E369-4452-9502-C07A55B0A859}"/>
                </a:ext>
              </a:extLst>
            </p:cNvPr>
            <p:cNvSpPr/>
            <p:nvPr/>
          </p:nvSpPr>
          <p:spPr>
            <a:xfrm>
              <a:off x="2193218" y="3983212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131</a:t>
              </a:r>
            </a:p>
          </p:txBody>
        </p:sp>
        <p:sp>
          <p:nvSpPr>
            <p:cNvPr id="93" name="Rectangle 68">
              <a:extLst>
                <a:ext uri="{FF2B5EF4-FFF2-40B4-BE49-F238E27FC236}">
                  <a16:creationId xmlns:a16="http://schemas.microsoft.com/office/drawing/2014/main" id="{BD60FE5B-CF5F-445D-BE50-F4EBB842D974}"/>
                </a:ext>
              </a:extLst>
            </p:cNvPr>
            <p:cNvSpPr/>
            <p:nvPr/>
          </p:nvSpPr>
          <p:spPr>
            <a:xfrm>
              <a:off x="4853090" y="3983212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134</a:t>
              </a:r>
            </a:p>
          </p:txBody>
        </p:sp>
        <p:sp>
          <p:nvSpPr>
            <p:cNvPr id="95" name="Rectangle 69">
              <a:extLst>
                <a:ext uri="{FF2B5EF4-FFF2-40B4-BE49-F238E27FC236}">
                  <a16:creationId xmlns:a16="http://schemas.microsoft.com/office/drawing/2014/main" id="{90C6FF8C-AF6D-4092-B5B4-A9BD3256DA16}"/>
                </a:ext>
              </a:extLst>
            </p:cNvPr>
            <p:cNvSpPr/>
            <p:nvPr/>
          </p:nvSpPr>
          <p:spPr>
            <a:xfrm>
              <a:off x="3079842" y="3983212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132</a:t>
              </a:r>
            </a:p>
          </p:txBody>
        </p:sp>
        <p:sp>
          <p:nvSpPr>
            <p:cNvPr id="96" name="Rectangle 70">
              <a:extLst>
                <a:ext uri="{FF2B5EF4-FFF2-40B4-BE49-F238E27FC236}">
                  <a16:creationId xmlns:a16="http://schemas.microsoft.com/office/drawing/2014/main" id="{89FE011D-85DC-476A-A304-CC97F7A94128}"/>
                </a:ext>
              </a:extLst>
            </p:cNvPr>
            <p:cNvSpPr/>
            <p:nvPr/>
          </p:nvSpPr>
          <p:spPr>
            <a:xfrm>
              <a:off x="3966466" y="3983212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133</a:t>
              </a:r>
            </a:p>
          </p:txBody>
        </p:sp>
        <p:sp>
          <p:nvSpPr>
            <p:cNvPr id="97" name="Rectangle 72">
              <a:extLst>
                <a:ext uri="{FF2B5EF4-FFF2-40B4-BE49-F238E27FC236}">
                  <a16:creationId xmlns:a16="http://schemas.microsoft.com/office/drawing/2014/main" id="{D9C7D24B-EC97-43AE-90D8-9BAFEA0B3C24}"/>
                </a:ext>
              </a:extLst>
            </p:cNvPr>
            <p:cNvSpPr/>
            <p:nvPr/>
          </p:nvSpPr>
          <p:spPr>
            <a:xfrm>
              <a:off x="6626338" y="3983212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136</a:t>
              </a:r>
            </a:p>
          </p:txBody>
        </p:sp>
        <p:sp>
          <p:nvSpPr>
            <p:cNvPr id="102" name="Rectangle 73">
              <a:extLst>
                <a:ext uri="{FF2B5EF4-FFF2-40B4-BE49-F238E27FC236}">
                  <a16:creationId xmlns:a16="http://schemas.microsoft.com/office/drawing/2014/main" id="{52049B54-E5B7-40EF-BA10-19203F896C1A}"/>
                </a:ext>
              </a:extLst>
            </p:cNvPr>
            <p:cNvSpPr/>
            <p:nvPr/>
          </p:nvSpPr>
          <p:spPr>
            <a:xfrm>
              <a:off x="7512962" y="3983212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137</a:t>
              </a:r>
            </a:p>
          </p:txBody>
        </p:sp>
        <p:sp>
          <p:nvSpPr>
            <p:cNvPr id="103" name="Rectangle 74">
              <a:extLst>
                <a:ext uri="{FF2B5EF4-FFF2-40B4-BE49-F238E27FC236}">
                  <a16:creationId xmlns:a16="http://schemas.microsoft.com/office/drawing/2014/main" id="{C43DA6D9-32B9-44BB-B85B-4008EB6AE278}"/>
                </a:ext>
              </a:extLst>
            </p:cNvPr>
            <p:cNvSpPr/>
            <p:nvPr/>
          </p:nvSpPr>
          <p:spPr>
            <a:xfrm>
              <a:off x="8399586" y="3983212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138</a:t>
              </a:r>
            </a:p>
          </p:txBody>
        </p:sp>
        <p:sp>
          <p:nvSpPr>
            <p:cNvPr id="104" name="Rectangle 75">
              <a:extLst>
                <a:ext uri="{FF2B5EF4-FFF2-40B4-BE49-F238E27FC236}">
                  <a16:creationId xmlns:a16="http://schemas.microsoft.com/office/drawing/2014/main" id="{EA53A406-5693-43D8-A0C5-BA9DFD8A9661}"/>
                </a:ext>
              </a:extLst>
            </p:cNvPr>
            <p:cNvSpPr/>
            <p:nvPr/>
          </p:nvSpPr>
          <p:spPr>
            <a:xfrm>
              <a:off x="9286210" y="3983212"/>
              <a:ext cx="71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6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139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EB3D611-2A94-42CF-A725-125EB8DFFD3A}"/>
              </a:ext>
            </a:extLst>
          </p:cNvPr>
          <p:cNvGrpSpPr/>
          <p:nvPr/>
        </p:nvGrpSpPr>
        <p:grpSpPr>
          <a:xfrm>
            <a:off x="8277822" y="3054543"/>
            <a:ext cx="939056" cy="937230"/>
            <a:chOff x="8277822" y="3054543"/>
            <a:chExt cx="939056" cy="937230"/>
          </a:xfrm>
        </p:grpSpPr>
        <p:sp>
          <p:nvSpPr>
            <p:cNvPr id="105" name="Rectangle 65">
              <a:extLst>
                <a:ext uri="{FF2B5EF4-FFF2-40B4-BE49-F238E27FC236}">
                  <a16:creationId xmlns:a16="http://schemas.microsoft.com/office/drawing/2014/main" id="{546316A2-C825-4BDA-9F8E-73836042DE10}"/>
                </a:ext>
              </a:extLst>
            </p:cNvPr>
            <p:cNvSpPr/>
            <p:nvPr/>
          </p:nvSpPr>
          <p:spPr>
            <a:xfrm>
              <a:off x="8277822" y="3054543"/>
              <a:ext cx="93905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4000" b="1" dirty="0">
                  <a:solidFill>
                    <a:schemeClr val="accent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138</a:t>
              </a:r>
            </a:p>
          </p:txBody>
        </p:sp>
        <p:sp>
          <p:nvSpPr>
            <p:cNvPr id="106" name="วงรี 105">
              <a:extLst>
                <a:ext uri="{FF2B5EF4-FFF2-40B4-BE49-F238E27FC236}">
                  <a16:creationId xmlns:a16="http://schemas.microsoft.com/office/drawing/2014/main" id="{E1A6C6CA-D28B-4CBB-B712-1F5B631FEACD}"/>
                </a:ext>
              </a:extLst>
            </p:cNvPr>
            <p:cNvSpPr/>
            <p:nvPr/>
          </p:nvSpPr>
          <p:spPr>
            <a:xfrm>
              <a:off x="8657312" y="3798237"/>
              <a:ext cx="193536" cy="1935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DC446DA-7360-4E4A-96A4-02F2C282F4D1}"/>
              </a:ext>
            </a:extLst>
          </p:cNvPr>
          <p:cNvGrpSpPr/>
          <p:nvPr/>
        </p:nvGrpSpPr>
        <p:grpSpPr>
          <a:xfrm>
            <a:off x="1561878" y="4695418"/>
            <a:ext cx="9068244" cy="683264"/>
            <a:chOff x="1561878" y="4695418"/>
            <a:chExt cx="9068244" cy="683264"/>
          </a:xfrm>
        </p:grpSpPr>
        <p:sp>
          <p:nvSpPr>
            <p:cNvPr id="107" name="สี่เหลี่ยมผืนผ้า: มุมมน 106">
              <a:extLst>
                <a:ext uri="{FF2B5EF4-FFF2-40B4-BE49-F238E27FC236}">
                  <a16:creationId xmlns:a16="http://schemas.microsoft.com/office/drawing/2014/main" id="{1330ECF3-E58A-4DE6-99B9-AA5F398D20DE}"/>
                </a:ext>
              </a:extLst>
            </p:cNvPr>
            <p:cNvSpPr/>
            <p:nvPr/>
          </p:nvSpPr>
          <p:spPr>
            <a:xfrm>
              <a:off x="1750142" y="4699069"/>
              <a:ext cx="8691718" cy="67689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08" name="สี่เหลี่ยมผืนผ้า 107">
              <a:extLst>
                <a:ext uri="{FF2B5EF4-FFF2-40B4-BE49-F238E27FC236}">
                  <a16:creationId xmlns:a16="http://schemas.microsoft.com/office/drawing/2014/main" id="{247EB821-DBB0-43C3-A30A-A67C4266559F}"/>
                </a:ext>
              </a:extLst>
            </p:cNvPr>
            <p:cNvSpPr/>
            <p:nvPr/>
          </p:nvSpPr>
          <p:spPr>
            <a:xfrm>
              <a:off x="1561878" y="4695418"/>
              <a:ext cx="9068244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13</a:t>
              </a:r>
              <a:r>
                <a:rPr lang="th-TH" sz="3200" b="1" u="sng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</a:t>
              </a: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มีเลขโดด</a:t>
              </a: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8 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อยู่ในหลักหน่วย ซึ่งมีค่า</a:t>
              </a: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มากกว่า 5  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ดังนั้น</a:t>
              </a: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200" b="1" dirty="0">
                  <a:solidFill>
                    <a:schemeClr val="accent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138 ≈ 140</a:t>
              </a:r>
            </a:p>
          </p:txBody>
        </p:sp>
      </p:grpSp>
      <p:pic>
        <p:nvPicPr>
          <p:cNvPr id="39" name="Picture 38">
            <a:extLst>
              <a:ext uri="{FF2B5EF4-FFF2-40B4-BE49-F238E27FC236}">
                <a16:creationId xmlns:a16="http://schemas.microsoft.com/office/drawing/2014/main" id="{BB820F6D-E908-4FCE-9781-B6CEA0DDCB4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68799F9-2B40-4730-B4EC-E029063165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06415" y="5669457"/>
            <a:ext cx="7779170" cy="926672"/>
          </a:xfrm>
          <a:prstGeom prst="rect">
            <a:avLst/>
          </a:prstGeom>
        </p:spPr>
      </p:pic>
      <p:pic>
        <p:nvPicPr>
          <p:cNvPr id="5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6C96FF7-5A9C-49E1-AFB7-6643364E3D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87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" name="Graphic 879">
            <a:extLst>
              <a:ext uri="{FF2B5EF4-FFF2-40B4-BE49-F238E27FC236}">
                <a16:creationId xmlns:a16="http://schemas.microsoft.com/office/drawing/2014/main" id="{6750EF9F-92F9-49FF-91A4-C3724D8158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4120" y="2137959"/>
            <a:ext cx="3603759" cy="361047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528C6E5B-872F-407A-A2E0-85843956A59A}"/>
              </a:ext>
            </a:extLst>
          </p:cNvPr>
          <p:cNvGrpSpPr/>
          <p:nvPr/>
        </p:nvGrpSpPr>
        <p:grpSpPr>
          <a:xfrm>
            <a:off x="751265" y="3037126"/>
            <a:ext cx="4900408" cy="1094759"/>
            <a:chOff x="751265" y="3037126"/>
            <a:chExt cx="4900408" cy="1094759"/>
          </a:xfrm>
        </p:grpSpPr>
        <p:cxnSp>
          <p:nvCxnSpPr>
            <p:cNvPr id="899" name="Straight Connector 898">
              <a:extLst>
                <a:ext uri="{FF2B5EF4-FFF2-40B4-BE49-F238E27FC236}">
                  <a16:creationId xmlns:a16="http://schemas.microsoft.com/office/drawing/2014/main" id="{B150A6AF-08E9-4438-8E86-558D0A3A43B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31673" y="3589196"/>
              <a:ext cx="1620000" cy="0"/>
            </a:xfrm>
            <a:prstGeom prst="line">
              <a:avLst/>
            </a:prstGeom>
            <a:ln w="28575">
              <a:solidFill>
                <a:srgbClr val="618B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89" name="Group 888">
              <a:extLst>
                <a:ext uri="{FF2B5EF4-FFF2-40B4-BE49-F238E27FC236}">
                  <a16:creationId xmlns:a16="http://schemas.microsoft.com/office/drawing/2014/main" id="{805601EB-2F85-4639-B13A-D3DACCDB8F2B}"/>
                </a:ext>
              </a:extLst>
            </p:cNvPr>
            <p:cNvGrpSpPr/>
            <p:nvPr/>
          </p:nvGrpSpPr>
          <p:grpSpPr>
            <a:xfrm>
              <a:off x="751265" y="3037126"/>
              <a:ext cx="3228268" cy="1094759"/>
              <a:chOff x="1025822" y="2989552"/>
              <a:chExt cx="4342391" cy="1094759"/>
            </a:xfrm>
          </p:grpSpPr>
          <p:sp>
            <p:nvSpPr>
              <p:cNvPr id="890" name="Rectangle: Rounded Corners 889">
                <a:extLst>
                  <a:ext uri="{FF2B5EF4-FFF2-40B4-BE49-F238E27FC236}">
                    <a16:creationId xmlns:a16="http://schemas.microsoft.com/office/drawing/2014/main" id="{5DCB09F6-8673-4AFB-9C4E-7D8771D3EEF7}"/>
                  </a:ext>
                </a:extLst>
              </p:cNvPr>
              <p:cNvSpPr/>
              <p:nvPr/>
            </p:nvSpPr>
            <p:spPr>
              <a:xfrm>
                <a:off x="1025822" y="2989552"/>
                <a:ext cx="4342389" cy="1094759"/>
              </a:xfrm>
              <a:prstGeom prst="roundRect">
                <a:avLst/>
              </a:prstGeom>
              <a:solidFill>
                <a:srgbClr val="E7F0D8"/>
              </a:solidFill>
              <a:ln w="28575">
                <a:solidFill>
                  <a:srgbClr val="618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891" name="TextBox 890">
                <a:extLst>
                  <a:ext uri="{FF2B5EF4-FFF2-40B4-BE49-F238E27FC236}">
                    <a16:creationId xmlns:a16="http://schemas.microsoft.com/office/drawing/2014/main" id="{DE6E920C-D4F3-4EE2-83DF-AE6B1C6FAA58}"/>
                  </a:ext>
                </a:extLst>
              </p:cNvPr>
              <p:cNvSpPr txBox="1"/>
              <p:nvPr/>
            </p:nvSpPr>
            <p:spPr>
              <a:xfrm>
                <a:off x="1025822" y="3083959"/>
                <a:ext cx="4342391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บ้านอยู่ห่างจากโรงเรียน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เป็นระยะทาง 414 เมตร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30CCE800-B3F2-429C-93CB-7C97A3D3F071}"/>
              </a:ext>
            </a:extLst>
          </p:cNvPr>
          <p:cNvGrpSpPr/>
          <p:nvPr/>
        </p:nvGrpSpPr>
        <p:grpSpPr>
          <a:xfrm>
            <a:off x="7467600" y="2836104"/>
            <a:ext cx="4096968" cy="1094759"/>
            <a:chOff x="7467600" y="2836104"/>
            <a:chExt cx="4096968" cy="1094759"/>
          </a:xfrm>
        </p:grpSpPr>
        <p:cxnSp>
          <p:nvCxnSpPr>
            <p:cNvPr id="900" name="Straight Connector 899">
              <a:extLst>
                <a:ext uri="{FF2B5EF4-FFF2-40B4-BE49-F238E27FC236}">
                  <a16:creationId xmlns:a16="http://schemas.microsoft.com/office/drawing/2014/main" id="{324F810E-D8ED-4E0A-A5E9-646D2FEAA87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67600" y="3358062"/>
              <a:ext cx="733426" cy="0"/>
            </a:xfrm>
            <a:prstGeom prst="line">
              <a:avLst/>
            </a:prstGeom>
            <a:ln w="28575">
              <a:solidFill>
                <a:srgbClr val="FF004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2" name="Group 891">
              <a:extLst>
                <a:ext uri="{FF2B5EF4-FFF2-40B4-BE49-F238E27FC236}">
                  <a16:creationId xmlns:a16="http://schemas.microsoft.com/office/drawing/2014/main" id="{FAF0BC45-B81D-4215-B1BC-8239C332AC96}"/>
                </a:ext>
              </a:extLst>
            </p:cNvPr>
            <p:cNvGrpSpPr/>
            <p:nvPr/>
          </p:nvGrpSpPr>
          <p:grpSpPr>
            <a:xfrm>
              <a:off x="8253298" y="2836104"/>
              <a:ext cx="3311270" cy="1094759"/>
              <a:chOff x="1025822" y="2989552"/>
              <a:chExt cx="4454038" cy="1094759"/>
            </a:xfrm>
          </p:grpSpPr>
          <p:sp>
            <p:nvSpPr>
              <p:cNvPr id="893" name="Rectangle: Rounded Corners 892">
                <a:extLst>
                  <a:ext uri="{FF2B5EF4-FFF2-40B4-BE49-F238E27FC236}">
                    <a16:creationId xmlns:a16="http://schemas.microsoft.com/office/drawing/2014/main" id="{99A511FD-57AD-4DBE-AE81-E1D39364EFFB}"/>
                  </a:ext>
                </a:extLst>
              </p:cNvPr>
              <p:cNvSpPr/>
              <p:nvPr/>
            </p:nvSpPr>
            <p:spPr>
              <a:xfrm>
                <a:off x="1025822" y="2989552"/>
                <a:ext cx="4454038" cy="1094759"/>
              </a:xfrm>
              <a:prstGeom prst="roundRect">
                <a:avLst/>
              </a:prstGeom>
              <a:solidFill>
                <a:srgbClr val="FFDDE7"/>
              </a:solidFill>
              <a:ln w="28575">
                <a:solidFill>
                  <a:srgbClr val="FF00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894" name="TextBox 893">
                <a:extLst>
                  <a:ext uri="{FF2B5EF4-FFF2-40B4-BE49-F238E27FC236}">
                    <a16:creationId xmlns:a16="http://schemas.microsoft.com/office/drawing/2014/main" id="{186607F6-1551-4826-BEA8-5A38625D509B}"/>
                  </a:ext>
                </a:extLst>
              </p:cNvPr>
              <p:cNvSpPr txBox="1"/>
              <p:nvPr/>
            </p:nvSpPr>
            <p:spPr>
              <a:xfrm>
                <a:off x="1025822" y="3083959"/>
                <a:ext cx="445403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บ้านอยู่ห่างจากโรงพยาบาล</a:t>
                </a:r>
              </a:p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เป็นระยะทาง 2</a:t>
                </a:r>
                <a:r>
                  <a:rPr lang="en-US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,</a:t>
                </a: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550 เมตร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82C53EB2-8059-4EE2-A60E-3808CE9E59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087" y="290847"/>
            <a:ext cx="9083827" cy="74987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265DE8E-E585-4729-8999-FBDD6BC668D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DE5D839-52E1-4A01-93F8-7BED33528C09}"/>
              </a:ext>
            </a:extLst>
          </p:cNvPr>
          <p:cNvGrpSpPr/>
          <p:nvPr/>
        </p:nvGrpSpPr>
        <p:grpSpPr>
          <a:xfrm>
            <a:off x="2903297" y="5933720"/>
            <a:ext cx="6385407" cy="633433"/>
            <a:chOff x="2903297" y="5933720"/>
            <a:chExt cx="6385407" cy="633433"/>
          </a:xfrm>
        </p:grpSpPr>
        <p:sp>
          <p:nvSpPr>
            <p:cNvPr id="35" name="Rectangle: Top Corners Rounded 34">
              <a:extLst>
                <a:ext uri="{FF2B5EF4-FFF2-40B4-BE49-F238E27FC236}">
                  <a16:creationId xmlns:a16="http://schemas.microsoft.com/office/drawing/2014/main" id="{F1518265-4EDF-409A-B743-20CB8E2A8024}"/>
                </a:ext>
              </a:extLst>
            </p:cNvPr>
            <p:cNvSpPr/>
            <p:nvPr/>
          </p:nvSpPr>
          <p:spPr>
            <a:xfrm>
              <a:off x="2903297" y="5933720"/>
              <a:ext cx="6385407" cy="614353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EB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BF7C299-3FBA-4D32-8E1F-57E5F69E86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39353" y="6024562"/>
              <a:ext cx="6108721" cy="54259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22E1F2C-A8DE-40CC-AB6C-AC963D40E38B}"/>
              </a:ext>
            </a:extLst>
          </p:cNvPr>
          <p:cNvGrpSpPr/>
          <p:nvPr/>
        </p:nvGrpSpPr>
        <p:grpSpPr>
          <a:xfrm>
            <a:off x="1206147" y="949149"/>
            <a:ext cx="9585461" cy="964367"/>
            <a:chOff x="1206147" y="949149"/>
            <a:chExt cx="9585461" cy="964367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10FCCE21-BFA4-4C93-9C30-A71D7B82050C}"/>
                </a:ext>
              </a:extLst>
            </p:cNvPr>
            <p:cNvSpPr/>
            <p:nvPr/>
          </p:nvSpPr>
          <p:spPr>
            <a:xfrm>
              <a:off x="1438143" y="1160499"/>
              <a:ext cx="9353465" cy="753017"/>
            </a:xfrm>
            <a:prstGeom prst="roundRect">
              <a:avLst>
                <a:gd name="adj" fmla="val 24959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65225DF-AC1A-4537-94AB-9BF3EAB1A06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06147" y="949149"/>
              <a:ext cx="627216" cy="627216"/>
            </a:xfrm>
            <a:prstGeom prst="rect">
              <a:avLst/>
            </a:prstGeom>
          </p:spPr>
        </p:pic>
        <p:sp>
          <p:nvSpPr>
            <p:cNvPr id="25" name="Rectangle 8">
              <a:extLst>
                <a:ext uri="{FF2B5EF4-FFF2-40B4-BE49-F238E27FC236}">
                  <a16:creationId xmlns:a16="http://schemas.microsoft.com/office/drawing/2014/main" id="{1BEDEB4A-CAFC-4AD1-B119-091F3228C187}"/>
                </a:ext>
              </a:extLst>
            </p:cNvPr>
            <p:cNvSpPr/>
            <p:nvPr/>
          </p:nvSpPr>
          <p:spPr>
            <a:xfrm>
              <a:off x="1943340" y="1235291"/>
              <a:ext cx="8694573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th-TH" sz="2800" b="1" dirty="0">
                  <a:solidFill>
                    <a:srgbClr val="FF66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จำนวนเต็มร้อย</a:t>
              </a:r>
              <a:r>
                <a:rPr lang="th-TH" sz="2800" dirty="0">
                  <a:solidFill>
                    <a:srgbClr val="FF66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มีเลขโดดในหลักหน่วยและหลักสิบเป็น 0 เช่น 1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5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9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1,2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</a:t>
              </a:r>
              <a:endPara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7" name="Picture 2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13A8488-3984-4DC3-B3F6-30B286A6DB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761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B938E4A-6411-4677-B013-643817DD5A44}"/>
              </a:ext>
            </a:extLst>
          </p:cNvPr>
          <p:cNvGrpSpPr/>
          <p:nvPr/>
        </p:nvGrpSpPr>
        <p:grpSpPr>
          <a:xfrm>
            <a:off x="1838327" y="2503162"/>
            <a:ext cx="8515348" cy="684446"/>
            <a:chOff x="1838327" y="2503162"/>
            <a:chExt cx="8515348" cy="684446"/>
          </a:xfrm>
        </p:grpSpPr>
        <p:sp>
          <p:nvSpPr>
            <p:cNvPr id="192" name="สี่เหลี่ยมผืนผ้า: มุมมน 67">
              <a:extLst>
                <a:ext uri="{FF2B5EF4-FFF2-40B4-BE49-F238E27FC236}">
                  <a16:creationId xmlns:a16="http://schemas.microsoft.com/office/drawing/2014/main" id="{CDE7A16A-2F74-46A8-91D4-E5C39BB17E72}"/>
                </a:ext>
              </a:extLst>
            </p:cNvPr>
            <p:cNvSpPr/>
            <p:nvPr/>
          </p:nvSpPr>
          <p:spPr>
            <a:xfrm>
              <a:off x="1838327" y="2510718"/>
              <a:ext cx="8515348" cy="676890"/>
            </a:xfrm>
            <a:prstGeom prst="roundRect">
              <a:avLst>
                <a:gd name="adj" fmla="val 50000"/>
              </a:avLst>
            </a:prstGeom>
            <a:solidFill>
              <a:srgbClr val="00B0F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968E99F-8F1E-4C0C-B6A1-8EC6C62A5EAA}"/>
                </a:ext>
              </a:extLst>
            </p:cNvPr>
            <p:cNvSpPr txBox="1"/>
            <p:nvPr/>
          </p:nvSpPr>
          <p:spPr>
            <a:xfrm>
              <a:off x="2263864" y="2503162"/>
              <a:ext cx="7664279" cy="683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3200" b="1" u="sng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มีเลขโดด 1 อยู่ในหลักสิบ ซึ่งมีค่า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น้อยกว่า 5  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ดังนั้น </a:t>
              </a:r>
              <a:r>
                <a:rPr lang="th-TH" sz="32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414 ≈ 400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7A24B50-5471-4430-ABD0-70041B1A80F9}"/>
              </a:ext>
            </a:extLst>
          </p:cNvPr>
          <p:cNvGrpSpPr/>
          <p:nvPr/>
        </p:nvGrpSpPr>
        <p:grpSpPr>
          <a:xfrm>
            <a:off x="669935" y="1553071"/>
            <a:ext cx="10858854" cy="1022954"/>
            <a:chOff x="669935" y="1553071"/>
            <a:chExt cx="10858854" cy="1022954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690C171-4EFF-4B43-BFB0-5C14BC125C1E}"/>
                </a:ext>
              </a:extLst>
            </p:cNvPr>
            <p:cNvSpPr/>
            <p:nvPr/>
          </p:nvSpPr>
          <p:spPr>
            <a:xfrm>
              <a:off x="1213034" y="1892761"/>
              <a:ext cx="727461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400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6216780-CFFD-490B-9717-3D8642736B54}"/>
                </a:ext>
              </a:extLst>
            </p:cNvPr>
            <p:cNvSpPr/>
            <p:nvPr/>
          </p:nvSpPr>
          <p:spPr>
            <a:xfrm>
              <a:off x="10270555" y="1892761"/>
              <a:ext cx="727461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500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424506D-6AAA-42B5-84BC-3C568DDC1792}"/>
                </a:ext>
              </a:extLst>
            </p:cNvPr>
            <p:cNvSpPr/>
            <p:nvPr/>
          </p:nvSpPr>
          <p:spPr>
            <a:xfrm>
              <a:off x="2118786" y="1892761"/>
              <a:ext cx="727461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410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893393B-1DD3-4A92-A538-5A3B3DF12B30}"/>
                </a:ext>
              </a:extLst>
            </p:cNvPr>
            <p:cNvSpPr/>
            <p:nvPr/>
          </p:nvSpPr>
          <p:spPr>
            <a:xfrm>
              <a:off x="4836042" y="1892761"/>
              <a:ext cx="727461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440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FB94838-63A1-4ED2-A16D-CD16C2AEF019}"/>
                </a:ext>
              </a:extLst>
            </p:cNvPr>
            <p:cNvSpPr/>
            <p:nvPr/>
          </p:nvSpPr>
          <p:spPr>
            <a:xfrm>
              <a:off x="3024538" y="1892761"/>
              <a:ext cx="727461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420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A2FD56C-3693-4ED5-BEEB-3BBFE15F936F}"/>
                </a:ext>
              </a:extLst>
            </p:cNvPr>
            <p:cNvSpPr/>
            <p:nvPr/>
          </p:nvSpPr>
          <p:spPr>
            <a:xfrm>
              <a:off x="3930290" y="1892761"/>
              <a:ext cx="727461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430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B13EA81-4F29-4C7B-9A94-51C3A832B970}"/>
                </a:ext>
              </a:extLst>
            </p:cNvPr>
            <p:cNvSpPr/>
            <p:nvPr/>
          </p:nvSpPr>
          <p:spPr>
            <a:xfrm>
              <a:off x="5741794" y="1892761"/>
              <a:ext cx="727461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450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E37D74E-B956-4A8C-AE99-FB3BA996D3CA}"/>
                </a:ext>
              </a:extLst>
            </p:cNvPr>
            <p:cNvSpPr/>
            <p:nvPr/>
          </p:nvSpPr>
          <p:spPr>
            <a:xfrm>
              <a:off x="6647546" y="1892761"/>
              <a:ext cx="727461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460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88CC5DD-A57E-4518-ACF1-8A187EE7FF00}"/>
                </a:ext>
              </a:extLst>
            </p:cNvPr>
            <p:cNvSpPr/>
            <p:nvPr/>
          </p:nvSpPr>
          <p:spPr>
            <a:xfrm>
              <a:off x="7553298" y="1892761"/>
              <a:ext cx="727461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470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0017B6D-8D39-4AA8-B675-9E8353E3EF34}"/>
                </a:ext>
              </a:extLst>
            </p:cNvPr>
            <p:cNvSpPr/>
            <p:nvPr/>
          </p:nvSpPr>
          <p:spPr>
            <a:xfrm>
              <a:off x="8459050" y="1892761"/>
              <a:ext cx="727461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480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50170A-DC38-421A-8A60-73C2DF3D8D16}"/>
                </a:ext>
              </a:extLst>
            </p:cNvPr>
            <p:cNvSpPr/>
            <p:nvPr/>
          </p:nvSpPr>
          <p:spPr>
            <a:xfrm>
              <a:off x="9364802" y="1892761"/>
              <a:ext cx="727461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490</a:t>
              </a:r>
            </a:p>
          </p:txBody>
        </p:sp>
        <p:grpSp>
          <p:nvGrpSpPr>
            <p:cNvPr id="166" name="Group 60">
              <a:extLst>
                <a:ext uri="{FF2B5EF4-FFF2-40B4-BE49-F238E27FC236}">
                  <a16:creationId xmlns:a16="http://schemas.microsoft.com/office/drawing/2014/main" id="{07163071-FEE2-48DD-A846-807841EDF80C}"/>
                </a:ext>
              </a:extLst>
            </p:cNvPr>
            <p:cNvGrpSpPr/>
            <p:nvPr/>
          </p:nvGrpSpPr>
          <p:grpSpPr>
            <a:xfrm>
              <a:off x="669935" y="1553071"/>
              <a:ext cx="10858854" cy="288000"/>
              <a:chOff x="1655180" y="4985685"/>
              <a:chExt cx="8964000" cy="288000"/>
            </a:xfrm>
          </p:grpSpPr>
          <p:cxnSp>
            <p:nvCxnSpPr>
              <p:cNvPr id="167" name="Straight Arrow Connector 16">
                <a:extLst>
                  <a:ext uri="{FF2B5EF4-FFF2-40B4-BE49-F238E27FC236}">
                    <a16:creationId xmlns:a16="http://schemas.microsoft.com/office/drawing/2014/main" id="{CB9A4C03-588C-448D-9ED6-D15889A9A6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180" y="5129685"/>
                <a:ext cx="8964000" cy="0"/>
              </a:xfrm>
              <a:prstGeom prst="straightConnector1">
                <a:avLst/>
              </a:prstGeom>
              <a:ln w="50800" cap="rnd">
                <a:solidFill>
                  <a:schemeClr val="bg1">
                    <a:lumMod val="50000"/>
                  </a:schemeClr>
                </a:solidFill>
                <a:round/>
                <a:headEnd type="triangle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24">
                <a:extLst>
                  <a:ext uri="{FF2B5EF4-FFF2-40B4-BE49-F238E27FC236}">
                    <a16:creationId xmlns:a16="http://schemas.microsoft.com/office/drawing/2014/main" id="{A9E77348-87C0-4817-9D72-21ED71275D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9703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49">
                <a:extLst>
                  <a:ext uri="{FF2B5EF4-FFF2-40B4-BE49-F238E27FC236}">
                    <a16:creationId xmlns:a16="http://schemas.microsoft.com/office/drawing/2014/main" id="{22BA7EA3-BBE7-4E11-9A50-23E43B567A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4506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50">
                <a:extLst>
                  <a:ext uri="{FF2B5EF4-FFF2-40B4-BE49-F238E27FC236}">
                    <a16:creationId xmlns:a16="http://schemas.microsoft.com/office/drawing/2014/main" id="{0765ACEF-A4A6-4AAA-99CF-79374D5C06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309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51">
                <a:extLst>
                  <a:ext uri="{FF2B5EF4-FFF2-40B4-BE49-F238E27FC236}">
                    <a16:creationId xmlns:a16="http://schemas.microsoft.com/office/drawing/2014/main" id="{B62AA8F4-BDA5-420B-AA39-2BB2E92DF6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7733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52">
                <a:extLst>
                  <a:ext uri="{FF2B5EF4-FFF2-40B4-BE49-F238E27FC236}">
                    <a16:creationId xmlns:a16="http://schemas.microsoft.com/office/drawing/2014/main" id="{AD99139D-F6D2-4123-9EF5-C4823E7E3F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4112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53">
                <a:extLst>
                  <a:ext uri="{FF2B5EF4-FFF2-40B4-BE49-F238E27FC236}">
                    <a16:creationId xmlns:a16="http://schemas.microsoft.com/office/drawing/2014/main" id="{2A1DC363-4C60-45F9-826D-9554F8EEE5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8915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54">
                <a:extLst>
                  <a:ext uri="{FF2B5EF4-FFF2-40B4-BE49-F238E27FC236}">
                    <a16:creationId xmlns:a16="http://schemas.microsoft.com/office/drawing/2014/main" id="{42132803-DC2C-41B4-96D9-A13EC5141A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324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5">
                <a:extLst>
                  <a:ext uri="{FF2B5EF4-FFF2-40B4-BE49-F238E27FC236}">
                    <a16:creationId xmlns:a16="http://schemas.microsoft.com/office/drawing/2014/main" id="{1E75C9BA-0304-4604-80A1-9BEC01C0A9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8127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6">
                <a:extLst>
                  <a:ext uri="{FF2B5EF4-FFF2-40B4-BE49-F238E27FC236}">
                    <a16:creationId xmlns:a16="http://schemas.microsoft.com/office/drawing/2014/main" id="{87F639EB-E79B-4CE1-B30B-384FF1BAE6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3718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57">
                <a:extLst>
                  <a:ext uri="{FF2B5EF4-FFF2-40B4-BE49-F238E27FC236}">
                    <a16:creationId xmlns:a16="http://schemas.microsoft.com/office/drawing/2014/main" id="{0749166B-0C53-4D04-BB47-C4BD242421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8521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59">
                <a:extLst>
                  <a:ext uri="{FF2B5EF4-FFF2-40B4-BE49-F238E27FC236}">
                    <a16:creationId xmlns:a16="http://schemas.microsoft.com/office/drawing/2014/main" id="{79335269-C458-4029-971F-8BA9F722CD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2930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E852A3A-B015-4D81-9FDD-E4F07859A721}"/>
              </a:ext>
            </a:extLst>
          </p:cNvPr>
          <p:cNvGrpSpPr/>
          <p:nvPr/>
        </p:nvGrpSpPr>
        <p:grpSpPr>
          <a:xfrm>
            <a:off x="2483128" y="910964"/>
            <a:ext cx="795913" cy="880553"/>
            <a:chOff x="2483128" y="910964"/>
            <a:chExt cx="795913" cy="880553"/>
          </a:xfrm>
        </p:grpSpPr>
        <p:sp>
          <p:nvSpPr>
            <p:cNvPr id="190" name="Rectangle 65">
              <a:extLst>
                <a:ext uri="{FF2B5EF4-FFF2-40B4-BE49-F238E27FC236}">
                  <a16:creationId xmlns:a16="http://schemas.microsoft.com/office/drawing/2014/main" id="{E7AF3B84-B86E-44A1-B189-C681C0AFA04A}"/>
                </a:ext>
              </a:extLst>
            </p:cNvPr>
            <p:cNvSpPr/>
            <p:nvPr/>
          </p:nvSpPr>
          <p:spPr>
            <a:xfrm>
              <a:off x="2483128" y="910964"/>
              <a:ext cx="795913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4000" b="1" dirty="0">
                  <a:solidFill>
                    <a:srgbClr val="00B0F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414</a:t>
              </a:r>
            </a:p>
          </p:txBody>
        </p:sp>
        <p:sp>
          <p:nvSpPr>
            <p:cNvPr id="191" name="วงรี 3">
              <a:extLst>
                <a:ext uri="{FF2B5EF4-FFF2-40B4-BE49-F238E27FC236}">
                  <a16:creationId xmlns:a16="http://schemas.microsoft.com/office/drawing/2014/main" id="{0AC9D0B1-B85D-4D88-A4DB-6AB3C95C6599}"/>
                </a:ext>
              </a:extLst>
            </p:cNvPr>
            <p:cNvSpPr/>
            <p:nvPr/>
          </p:nvSpPr>
          <p:spPr>
            <a:xfrm>
              <a:off x="2775104" y="1597981"/>
              <a:ext cx="193536" cy="1935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79E7AAC4-C52A-40E5-B263-0AA03F13A746}"/>
              </a:ext>
            </a:extLst>
          </p:cNvPr>
          <p:cNvGrpSpPr/>
          <p:nvPr/>
        </p:nvGrpSpPr>
        <p:grpSpPr>
          <a:xfrm>
            <a:off x="669935" y="3788038"/>
            <a:ext cx="10858854" cy="1008493"/>
            <a:chOff x="669935" y="3788038"/>
            <a:chExt cx="10858854" cy="1008493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E0AA314-C1EC-47DD-93CC-2A1C4E75E8FC}"/>
                </a:ext>
              </a:extLst>
            </p:cNvPr>
            <p:cNvSpPr/>
            <p:nvPr/>
          </p:nvSpPr>
          <p:spPr>
            <a:xfrm>
              <a:off x="1093006" y="4111759"/>
              <a:ext cx="968629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,50</a:t>
              </a: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53F330D-A0A9-46B9-B515-B8B547E90BD3}"/>
                </a:ext>
              </a:extLst>
            </p:cNvPr>
            <p:cNvSpPr/>
            <p:nvPr/>
          </p:nvSpPr>
          <p:spPr>
            <a:xfrm>
              <a:off x="10151254" y="4113267"/>
              <a:ext cx="968629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,60</a:t>
              </a: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821DA9B-72C9-4510-9D3D-69F7C1A4B9DF}"/>
                </a:ext>
              </a:extLst>
            </p:cNvPr>
            <p:cNvSpPr/>
            <p:nvPr/>
          </p:nvSpPr>
          <p:spPr>
            <a:xfrm>
              <a:off x="1998831" y="4111759"/>
              <a:ext cx="968629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2,51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1B6DAC8-7F6B-4A2A-8781-9BD5F49451A8}"/>
                </a:ext>
              </a:extLst>
            </p:cNvPr>
            <p:cNvSpPr/>
            <p:nvPr/>
          </p:nvSpPr>
          <p:spPr>
            <a:xfrm>
              <a:off x="4716306" y="4111759"/>
              <a:ext cx="968629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2,5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40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35C3E97-5F66-4F8D-8FCF-66012B15B127}"/>
                </a:ext>
              </a:extLst>
            </p:cNvPr>
            <p:cNvSpPr/>
            <p:nvPr/>
          </p:nvSpPr>
          <p:spPr>
            <a:xfrm>
              <a:off x="2904656" y="4111759"/>
              <a:ext cx="968629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2,5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20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A517C14-1580-4F1E-9826-33AEBB3CE53F}"/>
                </a:ext>
              </a:extLst>
            </p:cNvPr>
            <p:cNvSpPr/>
            <p:nvPr/>
          </p:nvSpPr>
          <p:spPr>
            <a:xfrm>
              <a:off x="3810481" y="4111759"/>
              <a:ext cx="968629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2,5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B372ACD-CF29-47BE-B30E-F5C8B448C56B}"/>
                </a:ext>
              </a:extLst>
            </p:cNvPr>
            <p:cNvSpPr/>
            <p:nvPr/>
          </p:nvSpPr>
          <p:spPr>
            <a:xfrm>
              <a:off x="5622131" y="4111759"/>
              <a:ext cx="968629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2,5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50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AD5097F-2ED9-4C7C-8788-DDCCADFDF9A2}"/>
                </a:ext>
              </a:extLst>
            </p:cNvPr>
            <p:cNvSpPr/>
            <p:nvPr/>
          </p:nvSpPr>
          <p:spPr>
            <a:xfrm>
              <a:off x="6527956" y="4111759"/>
              <a:ext cx="968629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2,5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60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8921479-748D-48B0-9CEF-26564E393F75}"/>
                </a:ext>
              </a:extLst>
            </p:cNvPr>
            <p:cNvSpPr/>
            <p:nvPr/>
          </p:nvSpPr>
          <p:spPr>
            <a:xfrm>
              <a:off x="7433781" y="4111759"/>
              <a:ext cx="968629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2,5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70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D925BD9-B605-4A45-B8B1-1E253BF8A234}"/>
                </a:ext>
              </a:extLst>
            </p:cNvPr>
            <p:cNvSpPr/>
            <p:nvPr/>
          </p:nvSpPr>
          <p:spPr>
            <a:xfrm>
              <a:off x="8339606" y="4111759"/>
              <a:ext cx="968629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2,5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80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DECFB9C-71CB-44AC-849E-22831DF34888}"/>
                </a:ext>
              </a:extLst>
            </p:cNvPr>
            <p:cNvSpPr/>
            <p:nvPr/>
          </p:nvSpPr>
          <p:spPr>
            <a:xfrm>
              <a:off x="9245431" y="4111759"/>
              <a:ext cx="968629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2,5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90</a:t>
              </a:r>
            </a:p>
          </p:txBody>
        </p:sp>
        <p:grpSp>
          <p:nvGrpSpPr>
            <p:cNvPr id="193" name="Group 60">
              <a:extLst>
                <a:ext uri="{FF2B5EF4-FFF2-40B4-BE49-F238E27FC236}">
                  <a16:creationId xmlns:a16="http://schemas.microsoft.com/office/drawing/2014/main" id="{500FB562-31C2-4FA4-8495-D83E1A2501BD}"/>
                </a:ext>
              </a:extLst>
            </p:cNvPr>
            <p:cNvGrpSpPr/>
            <p:nvPr/>
          </p:nvGrpSpPr>
          <p:grpSpPr>
            <a:xfrm>
              <a:off x="669935" y="3788038"/>
              <a:ext cx="10858854" cy="288000"/>
              <a:chOff x="1655180" y="4985685"/>
              <a:chExt cx="8964000" cy="288000"/>
            </a:xfrm>
          </p:grpSpPr>
          <p:cxnSp>
            <p:nvCxnSpPr>
              <p:cNvPr id="194" name="Straight Arrow Connector 16">
                <a:extLst>
                  <a:ext uri="{FF2B5EF4-FFF2-40B4-BE49-F238E27FC236}">
                    <a16:creationId xmlns:a16="http://schemas.microsoft.com/office/drawing/2014/main" id="{20AFA262-603D-45C3-A72D-9D5B8E0E68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180" y="5129685"/>
                <a:ext cx="8964000" cy="0"/>
              </a:xfrm>
              <a:prstGeom prst="straightConnector1">
                <a:avLst/>
              </a:prstGeom>
              <a:ln w="50800" cap="rnd">
                <a:solidFill>
                  <a:schemeClr val="bg1">
                    <a:lumMod val="50000"/>
                  </a:schemeClr>
                </a:solidFill>
                <a:round/>
                <a:headEnd type="triangle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24">
                <a:extLst>
                  <a:ext uri="{FF2B5EF4-FFF2-40B4-BE49-F238E27FC236}">
                    <a16:creationId xmlns:a16="http://schemas.microsoft.com/office/drawing/2014/main" id="{C3BBF8D5-0D28-45E1-B654-73F31743EA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9703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49">
                <a:extLst>
                  <a:ext uri="{FF2B5EF4-FFF2-40B4-BE49-F238E27FC236}">
                    <a16:creationId xmlns:a16="http://schemas.microsoft.com/office/drawing/2014/main" id="{2B64D6DD-FEE4-4EC0-B29F-AAAF389291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4506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50">
                <a:extLst>
                  <a:ext uri="{FF2B5EF4-FFF2-40B4-BE49-F238E27FC236}">
                    <a16:creationId xmlns:a16="http://schemas.microsoft.com/office/drawing/2014/main" id="{8630F32E-40C1-4D83-BAD0-9DE59278A3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309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51">
                <a:extLst>
                  <a:ext uri="{FF2B5EF4-FFF2-40B4-BE49-F238E27FC236}">
                    <a16:creationId xmlns:a16="http://schemas.microsoft.com/office/drawing/2014/main" id="{2A8CE63F-367B-4180-B373-F3F0665FB7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7733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52">
                <a:extLst>
                  <a:ext uri="{FF2B5EF4-FFF2-40B4-BE49-F238E27FC236}">
                    <a16:creationId xmlns:a16="http://schemas.microsoft.com/office/drawing/2014/main" id="{3DE279D2-1695-43E8-9609-FF0818EFBD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4112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53">
                <a:extLst>
                  <a:ext uri="{FF2B5EF4-FFF2-40B4-BE49-F238E27FC236}">
                    <a16:creationId xmlns:a16="http://schemas.microsoft.com/office/drawing/2014/main" id="{517D1291-0772-41ED-A798-A3A9CEB58A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8915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54">
                <a:extLst>
                  <a:ext uri="{FF2B5EF4-FFF2-40B4-BE49-F238E27FC236}">
                    <a16:creationId xmlns:a16="http://schemas.microsoft.com/office/drawing/2014/main" id="{91B3C0D9-77EE-468F-AF19-FEB430BF8B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324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55">
                <a:extLst>
                  <a:ext uri="{FF2B5EF4-FFF2-40B4-BE49-F238E27FC236}">
                    <a16:creationId xmlns:a16="http://schemas.microsoft.com/office/drawing/2014/main" id="{EB848340-C185-4348-8922-323C22B6AF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8127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56">
                <a:extLst>
                  <a:ext uri="{FF2B5EF4-FFF2-40B4-BE49-F238E27FC236}">
                    <a16:creationId xmlns:a16="http://schemas.microsoft.com/office/drawing/2014/main" id="{A5831236-34E5-41C9-A7CE-5A1E138C17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3718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57">
                <a:extLst>
                  <a:ext uri="{FF2B5EF4-FFF2-40B4-BE49-F238E27FC236}">
                    <a16:creationId xmlns:a16="http://schemas.microsoft.com/office/drawing/2014/main" id="{6567C369-E9AD-4228-8163-B407B567EC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8521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59">
                <a:extLst>
                  <a:ext uri="{FF2B5EF4-FFF2-40B4-BE49-F238E27FC236}">
                    <a16:creationId xmlns:a16="http://schemas.microsoft.com/office/drawing/2014/main" id="{EFF262ED-A6F5-4A84-98D1-09583C533E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2930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84D1CF8E-883A-46EB-B339-2A5C00B9C67C}"/>
              </a:ext>
            </a:extLst>
          </p:cNvPr>
          <p:cNvGrpSpPr/>
          <p:nvPr/>
        </p:nvGrpSpPr>
        <p:grpSpPr>
          <a:xfrm>
            <a:off x="5616691" y="3101159"/>
            <a:ext cx="980315" cy="925325"/>
            <a:chOff x="5616691" y="3101159"/>
            <a:chExt cx="980315" cy="925325"/>
          </a:xfrm>
        </p:grpSpPr>
        <p:sp>
          <p:nvSpPr>
            <p:cNvPr id="217" name="Rectangle 65">
              <a:extLst>
                <a:ext uri="{FF2B5EF4-FFF2-40B4-BE49-F238E27FC236}">
                  <a16:creationId xmlns:a16="http://schemas.microsoft.com/office/drawing/2014/main" id="{6B9DF853-6336-4224-87FF-26F312A39F0A}"/>
                </a:ext>
              </a:extLst>
            </p:cNvPr>
            <p:cNvSpPr/>
            <p:nvPr/>
          </p:nvSpPr>
          <p:spPr>
            <a:xfrm>
              <a:off x="5616691" y="3101159"/>
              <a:ext cx="98031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4000" b="1" dirty="0">
                  <a:solidFill>
                    <a:schemeClr val="accent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2550</a:t>
              </a:r>
            </a:p>
          </p:txBody>
        </p:sp>
        <p:sp>
          <p:nvSpPr>
            <p:cNvPr id="218" name="วงรี 105">
              <a:extLst>
                <a:ext uri="{FF2B5EF4-FFF2-40B4-BE49-F238E27FC236}">
                  <a16:creationId xmlns:a16="http://schemas.microsoft.com/office/drawing/2014/main" id="{2FB1E8DF-5D60-46EB-8431-F246F3DE0D33}"/>
                </a:ext>
              </a:extLst>
            </p:cNvPr>
            <p:cNvSpPr/>
            <p:nvPr/>
          </p:nvSpPr>
          <p:spPr>
            <a:xfrm>
              <a:off x="6008865" y="3832948"/>
              <a:ext cx="193536" cy="1935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802FA68-B2D8-40F0-B3DB-D210D07688DE}"/>
              </a:ext>
            </a:extLst>
          </p:cNvPr>
          <p:cNvGrpSpPr/>
          <p:nvPr/>
        </p:nvGrpSpPr>
        <p:grpSpPr>
          <a:xfrm>
            <a:off x="1759774" y="4720867"/>
            <a:ext cx="8691718" cy="693166"/>
            <a:chOff x="1759774" y="4720867"/>
            <a:chExt cx="8691718" cy="693166"/>
          </a:xfrm>
        </p:grpSpPr>
        <p:sp>
          <p:nvSpPr>
            <p:cNvPr id="219" name="สี่เหลี่ยมผืนผ้า: มุมมน 106">
              <a:extLst>
                <a:ext uri="{FF2B5EF4-FFF2-40B4-BE49-F238E27FC236}">
                  <a16:creationId xmlns:a16="http://schemas.microsoft.com/office/drawing/2014/main" id="{79CB81B2-8CE2-4D61-8C37-F8442466463C}"/>
                </a:ext>
              </a:extLst>
            </p:cNvPr>
            <p:cNvSpPr/>
            <p:nvPr/>
          </p:nvSpPr>
          <p:spPr>
            <a:xfrm>
              <a:off x="1759774" y="4737143"/>
              <a:ext cx="8691718" cy="67689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6087E5A-13E5-49C2-97DC-767C73B738FC}"/>
                </a:ext>
              </a:extLst>
            </p:cNvPr>
            <p:cNvSpPr txBox="1"/>
            <p:nvPr/>
          </p:nvSpPr>
          <p:spPr>
            <a:xfrm>
              <a:off x="2033034" y="4720867"/>
              <a:ext cx="8125943" cy="683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2,5</a:t>
              </a:r>
              <a:r>
                <a:rPr lang="th-TH" sz="3200" b="1" u="sng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มีเลขโดด 5 อยู่ในหลักสิบ ซึ่งมีค่า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เท่ากับ 5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ดังนั้น </a:t>
              </a:r>
              <a:r>
                <a:rPr lang="th-TH" sz="32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2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550 ≈ 2</a:t>
              </a:r>
              <a:r>
                <a:rPr lang="en-US" sz="32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,60</a:t>
              </a:r>
              <a:r>
                <a:rPr lang="th-TH" sz="32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8643E8C0-5EB9-4F27-8A29-7F439F7300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087" y="290847"/>
            <a:ext cx="9083827" cy="749873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49507230-8976-4B95-BAF2-4B7AE64B79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A1C5597-9BD6-4957-AA17-0FFC660C1E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8058" y="5627781"/>
            <a:ext cx="8455885" cy="926672"/>
          </a:xfrm>
          <a:prstGeom prst="rect">
            <a:avLst/>
          </a:prstGeom>
        </p:spPr>
      </p:pic>
      <p:pic>
        <p:nvPicPr>
          <p:cNvPr id="69" name="Picture 6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DC133D1-8ADA-4172-8AB1-037CC517A1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43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6F551B24-A15E-4CCB-9ADA-F414B176D355}"/>
              </a:ext>
            </a:extLst>
          </p:cNvPr>
          <p:cNvGrpSpPr/>
          <p:nvPr/>
        </p:nvGrpSpPr>
        <p:grpSpPr>
          <a:xfrm flipH="1">
            <a:off x="1690998" y="2056894"/>
            <a:ext cx="8810004" cy="3449190"/>
            <a:chOff x="1806446" y="2056894"/>
            <a:chExt cx="8810004" cy="344919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97691DD0-C7D8-48BE-A0A3-CD02169796E9}"/>
                </a:ext>
              </a:extLst>
            </p:cNvPr>
            <p:cNvGrpSpPr/>
            <p:nvPr/>
          </p:nvGrpSpPr>
          <p:grpSpPr>
            <a:xfrm>
              <a:off x="1806446" y="2056894"/>
              <a:ext cx="8810004" cy="3133140"/>
              <a:chOff x="1806446" y="2056894"/>
              <a:chExt cx="8810004" cy="3133140"/>
            </a:xfrm>
          </p:grpSpPr>
          <p:pic>
            <p:nvPicPr>
              <p:cNvPr id="38" name="Graphic 37">
                <a:extLst>
                  <a:ext uri="{FF2B5EF4-FFF2-40B4-BE49-F238E27FC236}">
                    <a16:creationId xmlns:a16="http://schemas.microsoft.com/office/drawing/2014/main" id="{2F3BE684-9C7A-479F-A8AC-C2112BEBFED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 l="85147" r="-490"/>
              <a:stretch/>
            </p:blipFill>
            <p:spPr>
              <a:xfrm flipH="1">
                <a:off x="1806446" y="2056894"/>
                <a:ext cx="1254743" cy="3133140"/>
              </a:xfrm>
              <a:prstGeom prst="rect">
                <a:avLst/>
              </a:prstGeom>
            </p:spPr>
          </p:pic>
          <p:pic>
            <p:nvPicPr>
              <p:cNvPr id="37" name="Graphic 36">
                <a:extLst>
                  <a:ext uri="{FF2B5EF4-FFF2-40B4-BE49-F238E27FC236}">
                    <a16:creationId xmlns:a16="http://schemas.microsoft.com/office/drawing/2014/main" id="{1404F2A8-055A-4CA3-8DCE-1FA591AB5B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 l="57211" r="35356"/>
              <a:stretch/>
            </p:blipFill>
            <p:spPr>
              <a:xfrm>
                <a:off x="5420344" y="2056894"/>
                <a:ext cx="2113506" cy="3133140"/>
              </a:xfrm>
              <a:prstGeom prst="rect">
                <a:avLst/>
              </a:prstGeom>
            </p:spPr>
          </p:pic>
          <p:pic>
            <p:nvPicPr>
              <p:cNvPr id="28" name="Graphic 27">
                <a:extLst>
                  <a:ext uri="{FF2B5EF4-FFF2-40B4-BE49-F238E27FC236}">
                    <a16:creationId xmlns:a16="http://schemas.microsoft.com/office/drawing/2014/main" id="{9E22DD2F-FBE1-4920-8D91-AA4A088A5B4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 l="62925" r="12325"/>
              <a:stretch/>
            </p:blipFill>
            <p:spPr>
              <a:xfrm flipH="1">
                <a:off x="7427949" y="2056894"/>
                <a:ext cx="2024009" cy="3133140"/>
              </a:xfrm>
              <a:prstGeom prst="rect">
                <a:avLst/>
              </a:prstGeom>
            </p:spPr>
          </p:pic>
          <p:pic>
            <p:nvPicPr>
              <p:cNvPr id="23" name="Graphic 22">
                <a:extLst>
                  <a:ext uri="{FF2B5EF4-FFF2-40B4-BE49-F238E27FC236}">
                    <a16:creationId xmlns:a16="http://schemas.microsoft.com/office/drawing/2014/main" id="{D69CD0F9-E901-447F-B6F8-1E4F7082EE8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 l="85147" r="-490"/>
              <a:stretch/>
            </p:blipFill>
            <p:spPr>
              <a:xfrm>
                <a:off x="9361707" y="2056894"/>
                <a:ext cx="1254743" cy="3133140"/>
              </a:xfrm>
              <a:prstGeom prst="rect">
                <a:avLst/>
              </a:prstGeom>
            </p:spPr>
          </p:pic>
          <p:pic>
            <p:nvPicPr>
              <p:cNvPr id="36" name="Graphic 35">
                <a:extLst>
                  <a:ext uri="{FF2B5EF4-FFF2-40B4-BE49-F238E27FC236}">
                    <a16:creationId xmlns:a16="http://schemas.microsoft.com/office/drawing/2014/main" id="{71FE4A8D-F28B-40CE-9790-049A798869A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 l="23164" r="43106"/>
              <a:stretch/>
            </p:blipFill>
            <p:spPr>
              <a:xfrm flipH="1">
                <a:off x="2841687" y="2056894"/>
                <a:ext cx="2758405" cy="3133140"/>
              </a:xfrm>
              <a:prstGeom prst="rect">
                <a:avLst/>
              </a:prstGeom>
            </p:spPr>
          </p:pic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79F342B-8DD3-43FD-8C4E-020FB808CA13}"/>
                </a:ext>
              </a:extLst>
            </p:cNvPr>
            <p:cNvGrpSpPr/>
            <p:nvPr/>
          </p:nvGrpSpPr>
          <p:grpSpPr>
            <a:xfrm flipH="1">
              <a:off x="2194230" y="4896685"/>
              <a:ext cx="3841044" cy="609399"/>
              <a:chOff x="6573899" y="4861368"/>
              <a:chExt cx="3841044" cy="609399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A4D5EF00-9AFF-4869-8C65-27C23F559D0E}"/>
                  </a:ext>
                </a:extLst>
              </p:cNvPr>
              <p:cNvSpPr/>
              <p:nvPr/>
            </p:nvSpPr>
            <p:spPr>
              <a:xfrm>
                <a:off x="6573899" y="4864856"/>
                <a:ext cx="3811649" cy="560681"/>
              </a:xfrm>
              <a:prstGeom prst="roundRect">
                <a:avLst/>
              </a:prstGeom>
              <a:solidFill>
                <a:srgbClr val="E7F0D8"/>
              </a:solidFill>
              <a:ln w="28575">
                <a:solidFill>
                  <a:srgbClr val="618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37C04BF4-A650-4972-92F7-1A323398A35E}"/>
                  </a:ext>
                </a:extLst>
              </p:cNvPr>
              <p:cNvSpPr txBox="1"/>
              <p:nvPr/>
            </p:nvSpPr>
            <p:spPr>
              <a:xfrm>
                <a:off x="6603295" y="4861368"/>
                <a:ext cx="3811648" cy="6093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เครื่องปรับอากาศ ราคา 11</a:t>
                </a:r>
                <a:r>
                  <a:rPr lang="en-US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,</a:t>
                </a: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99</a:t>
                </a:r>
                <a:r>
                  <a:rPr lang="en-US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0</a:t>
                </a: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บาท</a:t>
                </a:r>
                <a:endPara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D22CC4D-8A26-406A-8C8F-B486694A1E22}"/>
                </a:ext>
              </a:extLst>
            </p:cNvPr>
            <p:cNvGrpSpPr/>
            <p:nvPr/>
          </p:nvGrpSpPr>
          <p:grpSpPr>
            <a:xfrm flipH="1">
              <a:off x="7144441" y="4887160"/>
              <a:ext cx="2622331" cy="609398"/>
              <a:chOff x="2300631" y="4851843"/>
              <a:chExt cx="2622331" cy="609398"/>
            </a:xfrm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F940948D-3655-4EAB-B0C8-ABA137466236}"/>
                  </a:ext>
                </a:extLst>
              </p:cNvPr>
              <p:cNvSpPr/>
              <p:nvPr/>
            </p:nvSpPr>
            <p:spPr>
              <a:xfrm>
                <a:off x="2300631" y="4861368"/>
                <a:ext cx="2606676" cy="564169"/>
              </a:xfrm>
              <a:prstGeom prst="roundRect">
                <a:avLst/>
              </a:prstGeom>
              <a:solidFill>
                <a:srgbClr val="EFE5DD"/>
              </a:solidFill>
              <a:ln w="28575">
                <a:solidFill>
                  <a:srgbClr val="BB8E6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521404F-B426-40E4-A944-341F2B7FF060}"/>
                  </a:ext>
                </a:extLst>
              </p:cNvPr>
              <p:cNvSpPr txBox="1"/>
              <p:nvPr/>
            </p:nvSpPr>
            <p:spPr>
              <a:xfrm>
                <a:off x="2316287" y="4851843"/>
                <a:ext cx="2606675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ตู้เย็น ราคา 4</a:t>
                </a:r>
                <a:r>
                  <a:rPr lang="en-US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,</a:t>
                </a: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45</a:t>
                </a:r>
                <a:r>
                  <a:rPr lang="en-US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9</a:t>
                </a: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บาท</a:t>
                </a:r>
              </a:p>
            </p:txBody>
          </p:sp>
        </p:grp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85CA28F6-B42C-4BCC-AAEA-ECD185D432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2859" y="296479"/>
            <a:ext cx="8986283" cy="74987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E9C727E-7079-4A5A-B750-DE705A48B8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A060052-BC06-4713-93DB-3F3FC571E4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5558" y="5712905"/>
            <a:ext cx="6206266" cy="96325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15C8CBD-29A6-4BFE-9E88-099EAD4A0F85}"/>
              </a:ext>
            </a:extLst>
          </p:cNvPr>
          <p:cNvGrpSpPr/>
          <p:nvPr/>
        </p:nvGrpSpPr>
        <p:grpSpPr>
          <a:xfrm>
            <a:off x="928530" y="902419"/>
            <a:ext cx="10323572" cy="964367"/>
            <a:chOff x="928530" y="902419"/>
            <a:chExt cx="10323572" cy="964367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A8F127AB-66D6-469F-85A5-8829CDBC9E67}"/>
                </a:ext>
              </a:extLst>
            </p:cNvPr>
            <p:cNvSpPr/>
            <p:nvPr/>
          </p:nvSpPr>
          <p:spPr>
            <a:xfrm>
              <a:off x="1160526" y="1113769"/>
              <a:ext cx="10091576" cy="753017"/>
            </a:xfrm>
            <a:prstGeom prst="roundRect">
              <a:avLst>
                <a:gd name="adj" fmla="val 249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326FA4DB-5989-4C3D-929E-2BA0498F32F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8530" y="902419"/>
              <a:ext cx="627216" cy="627216"/>
            </a:xfrm>
            <a:prstGeom prst="rect">
              <a:avLst/>
            </a:prstGeom>
          </p:spPr>
        </p:pic>
        <p:sp>
          <p:nvSpPr>
            <p:cNvPr id="34" name="Rectangle 8">
              <a:extLst>
                <a:ext uri="{FF2B5EF4-FFF2-40B4-BE49-F238E27FC236}">
                  <a16:creationId xmlns:a16="http://schemas.microsoft.com/office/drawing/2014/main" id="{189E265F-340D-4FCD-82CC-5AA83B7ED646}"/>
                </a:ext>
              </a:extLst>
            </p:cNvPr>
            <p:cNvSpPr/>
            <p:nvPr/>
          </p:nvSpPr>
          <p:spPr>
            <a:xfrm>
              <a:off x="1602858" y="1176053"/>
              <a:ext cx="9649244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th-TH" sz="2800" b="1" dirty="0">
                  <a:solidFill>
                    <a:srgbClr val="754C2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จำนวนเต็มพัน</a:t>
              </a:r>
              <a:r>
                <a:rPr lang="th-TH" sz="2800" dirty="0">
                  <a:solidFill>
                    <a:srgbClr val="754C2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มีเลขโดดในหลักหน่วย หลักสิบ และหลักร้อยเป็น 0 เช่น 1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5,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9,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12,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  <a:endPara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1F5E632-265D-48C4-AFF8-984F124ECFE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2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97BA37BB-67E7-4F02-BDF1-635BE1D05F7A}"/>
              </a:ext>
            </a:extLst>
          </p:cNvPr>
          <p:cNvGrpSpPr/>
          <p:nvPr/>
        </p:nvGrpSpPr>
        <p:grpSpPr>
          <a:xfrm>
            <a:off x="1838327" y="2503162"/>
            <a:ext cx="8515348" cy="684446"/>
            <a:chOff x="1838327" y="2503162"/>
            <a:chExt cx="8515348" cy="684446"/>
          </a:xfrm>
        </p:grpSpPr>
        <p:sp>
          <p:nvSpPr>
            <p:cNvPr id="5" name="สี่เหลี่ยมผืนผ้า: มุมมน 67">
              <a:extLst>
                <a:ext uri="{FF2B5EF4-FFF2-40B4-BE49-F238E27FC236}">
                  <a16:creationId xmlns:a16="http://schemas.microsoft.com/office/drawing/2014/main" id="{72A8ECC6-ADF1-4ECA-A0D5-F0AC757F60E0}"/>
                </a:ext>
              </a:extLst>
            </p:cNvPr>
            <p:cNvSpPr/>
            <p:nvPr/>
          </p:nvSpPr>
          <p:spPr>
            <a:xfrm>
              <a:off x="1838327" y="2510718"/>
              <a:ext cx="8515348" cy="676890"/>
            </a:xfrm>
            <a:prstGeom prst="roundRect">
              <a:avLst>
                <a:gd name="adj" fmla="val 50000"/>
              </a:avLst>
            </a:prstGeom>
            <a:solidFill>
              <a:srgbClr val="00B0F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A1329E0-0AB9-4692-8D3F-13532306B717}"/>
                </a:ext>
              </a:extLst>
            </p:cNvPr>
            <p:cNvSpPr txBox="1"/>
            <p:nvPr/>
          </p:nvSpPr>
          <p:spPr>
            <a:xfrm>
              <a:off x="1897579" y="2503162"/>
              <a:ext cx="8396850" cy="683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b="1" u="sng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59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มีเลขโดด 4 อยู่ในหลักร้อย ซึ่งมีค่าน้อยกว่า 5  ดังนั้น </a:t>
              </a:r>
              <a:r>
                <a:rPr lang="th-TH" sz="32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4,459 ≈ 4</a:t>
              </a:r>
              <a:r>
                <a:rPr lang="en-US" sz="32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,0</a:t>
              </a:r>
              <a:r>
                <a:rPr lang="th-TH" sz="32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C0371534-E912-4907-9CD5-0EEA95B3578E}"/>
              </a:ext>
            </a:extLst>
          </p:cNvPr>
          <p:cNvGrpSpPr/>
          <p:nvPr/>
        </p:nvGrpSpPr>
        <p:grpSpPr>
          <a:xfrm>
            <a:off x="669935" y="1553071"/>
            <a:ext cx="10858854" cy="1022954"/>
            <a:chOff x="669935" y="1553071"/>
            <a:chExt cx="10858854" cy="102295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1241687-D9AF-4EEE-A06D-9009B6D2BDB8}"/>
                </a:ext>
              </a:extLst>
            </p:cNvPr>
            <p:cNvSpPr/>
            <p:nvPr/>
          </p:nvSpPr>
          <p:spPr>
            <a:xfrm>
              <a:off x="1118439" y="1892761"/>
              <a:ext cx="921317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,0</a:t>
              </a: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4305C67-C70E-4BDF-85DD-401F198460DD}"/>
                </a:ext>
              </a:extLst>
            </p:cNvPr>
            <p:cNvSpPr/>
            <p:nvPr/>
          </p:nvSpPr>
          <p:spPr>
            <a:xfrm>
              <a:off x="10175960" y="1892761"/>
              <a:ext cx="921317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en-US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en-US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5638022-4067-447D-A14E-357DE644B63D}"/>
                </a:ext>
              </a:extLst>
            </p:cNvPr>
            <p:cNvSpPr/>
            <p:nvPr/>
          </p:nvSpPr>
          <p:spPr>
            <a:xfrm>
              <a:off x="2024191" y="1892761"/>
              <a:ext cx="921317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742F320-E3C4-4EAE-8FEA-C53A13B6A2B3}"/>
                </a:ext>
              </a:extLst>
            </p:cNvPr>
            <p:cNvSpPr/>
            <p:nvPr/>
          </p:nvSpPr>
          <p:spPr>
            <a:xfrm>
              <a:off x="4741447" y="1892761"/>
              <a:ext cx="921317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A9F390B-857D-4E3A-8557-6BCF280DB773}"/>
                </a:ext>
              </a:extLst>
            </p:cNvPr>
            <p:cNvSpPr/>
            <p:nvPr/>
          </p:nvSpPr>
          <p:spPr>
            <a:xfrm>
              <a:off x="2929943" y="1892761"/>
              <a:ext cx="921317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D8C9B5E-AC3A-42EA-9E96-9AD528E1008C}"/>
                </a:ext>
              </a:extLst>
            </p:cNvPr>
            <p:cNvSpPr/>
            <p:nvPr/>
          </p:nvSpPr>
          <p:spPr>
            <a:xfrm>
              <a:off x="3835695" y="1892761"/>
              <a:ext cx="921317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B456C20-3A18-4663-8F3C-B45E1153A713}"/>
                </a:ext>
              </a:extLst>
            </p:cNvPr>
            <p:cNvSpPr/>
            <p:nvPr/>
          </p:nvSpPr>
          <p:spPr>
            <a:xfrm>
              <a:off x="5647199" y="1892761"/>
              <a:ext cx="921317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F228D01-E7F9-444D-AE76-AF0C4DAB9E0E}"/>
                </a:ext>
              </a:extLst>
            </p:cNvPr>
            <p:cNvSpPr/>
            <p:nvPr/>
          </p:nvSpPr>
          <p:spPr>
            <a:xfrm>
              <a:off x="6552951" y="1892761"/>
              <a:ext cx="921317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3774372-EB64-43C6-8398-71848041DA80}"/>
                </a:ext>
              </a:extLst>
            </p:cNvPr>
            <p:cNvSpPr/>
            <p:nvPr/>
          </p:nvSpPr>
          <p:spPr>
            <a:xfrm>
              <a:off x="7458703" y="1892761"/>
              <a:ext cx="921317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3E92CC2-C92B-4738-B98C-DF650BB747E0}"/>
                </a:ext>
              </a:extLst>
            </p:cNvPr>
            <p:cNvSpPr/>
            <p:nvPr/>
          </p:nvSpPr>
          <p:spPr>
            <a:xfrm>
              <a:off x="8364455" y="1892761"/>
              <a:ext cx="921317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F65FE47-9932-43B5-846F-6A8167FE3B35}"/>
                </a:ext>
              </a:extLst>
            </p:cNvPr>
            <p:cNvSpPr/>
            <p:nvPr/>
          </p:nvSpPr>
          <p:spPr>
            <a:xfrm>
              <a:off x="9270207" y="1892761"/>
              <a:ext cx="921317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9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grpSp>
          <p:nvGrpSpPr>
            <p:cNvPr id="34" name="Group 60">
              <a:extLst>
                <a:ext uri="{FF2B5EF4-FFF2-40B4-BE49-F238E27FC236}">
                  <a16:creationId xmlns:a16="http://schemas.microsoft.com/office/drawing/2014/main" id="{5B17B11A-505A-435E-97B9-422F4B249186}"/>
                </a:ext>
              </a:extLst>
            </p:cNvPr>
            <p:cNvGrpSpPr/>
            <p:nvPr/>
          </p:nvGrpSpPr>
          <p:grpSpPr>
            <a:xfrm>
              <a:off x="669935" y="1553071"/>
              <a:ext cx="10858854" cy="288000"/>
              <a:chOff x="1655180" y="4985685"/>
              <a:chExt cx="8964000" cy="288000"/>
            </a:xfrm>
          </p:grpSpPr>
          <p:cxnSp>
            <p:nvCxnSpPr>
              <p:cNvPr id="35" name="Straight Arrow Connector 16">
                <a:extLst>
                  <a:ext uri="{FF2B5EF4-FFF2-40B4-BE49-F238E27FC236}">
                    <a16:creationId xmlns:a16="http://schemas.microsoft.com/office/drawing/2014/main" id="{B4A5319D-8677-4EA6-9B99-81F13A84ED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180" y="5129685"/>
                <a:ext cx="8964000" cy="0"/>
              </a:xfrm>
              <a:prstGeom prst="straightConnector1">
                <a:avLst/>
              </a:prstGeom>
              <a:ln w="50800" cap="rnd">
                <a:solidFill>
                  <a:schemeClr val="bg1">
                    <a:lumMod val="50000"/>
                  </a:schemeClr>
                </a:solidFill>
                <a:round/>
                <a:headEnd type="triangle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24">
                <a:extLst>
                  <a:ext uri="{FF2B5EF4-FFF2-40B4-BE49-F238E27FC236}">
                    <a16:creationId xmlns:a16="http://schemas.microsoft.com/office/drawing/2014/main" id="{46B4951B-6A91-476C-928C-396C038060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9703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49">
                <a:extLst>
                  <a:ext uri="{FF2B5EF4-FFF2-40B4-BE49-F238E27FC236}">
                    <a16:creationId xmlns:a16="http://schemas.microsoft.com/office/drawing/2014/main" id="{6F902282-BE4D-42CE-9A1A-9FE3503512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4506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50">
                <a:extLst>
                  <a:ext uri="{FF2B5EF4-FFF2-40B4-BE49-F238E27FC236}">
                    <a16:creationId xmlns:a16="http://schemas.microsoft.com/office/drawing/2014/main" id="{CDB78578-D46B-416A-AFB5-E50E18D942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309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51">
                <a:extLst>
                  <a:ext uri="{FF2B5EF4-FFF2-40B4-BE49-F238E27FC236}">
                    <a16:creationId xmlns:a16="http://schemas.microsoft.com/office/drawing/2014/main" id="{6B9F6CF5-548F-4134-A11A-6A941C040F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7733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52">
                <a:extLst>
                  <a:ext uri="{FF2B5EF4-FFF2-40B4-BE49-F238E27FC236}">
                    <a16:creationId xmlns:a16="http://schemas.microsoft.com/office/drawing/2014/main" id="{F1480148-EA00-4BB4-819B-A75F1F6C0A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4112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53">
                <a:extLst>
                  <a:ext uri="{FF2B5EF4-FFF2-40B4-BE49-F238E27FC236}">
                    <a16:creationId xmlns:a16="http://schemas.microsoft.com/office/drawing/2014/main" id="{02026A63-F551-42F9-9106-D6A68EED83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8915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54">
                <a:extLst>
                  <a:ext uri="{FF2B5EF4-FFF2-40B4-BE49-F238E27FC236}">
                    <a16:creationId xmlns:a16="http://schemas.microsoft.com/office/drawing/2014/main" id="{E14D315C-BD9D-4A03-85F3-B32A755224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324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55">
                <a:extLst>
                  <a:ext uri="{FF2B5EF4-FFF2-40B4-BE49-F238E27FC236}">
                    <a16:creationId xmlns:a16="http://schemas.microsoft.com/office/drawing/2014/main" id="{437A7505-5476-4F95-B491-C0FF0C888E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8127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56">
                <a:extLst>
                  <a:ext uri="{FF2B5EF4-FFF2-40B4-BE49-F238E27FC236}">
                    <a16:creationId xmlns:a16="http://schemas.microsoft.com/office/drawing/2014/main" id="{BBCAC39C-0CDD-41F5-A39B-773102136F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3718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57">
                <a:extLst>
                  <a:ext uri="{FF2B5EF4-FFF2-40B4-BE49-F238E27FC236}">
                    <a16:creationId xmlns:a16="http://schemas.microsoft.com/office/drawing/2014/main" id="{1E5EF721-34F3-4FBA-8BC4-C8E49BF3F0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8521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59">
                <a:extLst>
                  <a:ext uri="{FF2B5EF4-FFF2-40B4-BE49-F238E27FC236}">
                    <a16:creationId xmlns:a16="http://schemas.microsoft.com/office/drawing/2014/main" id="{9B27AE80-2D4F-4FA3-AAF9-5F11D75F6D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2930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B6191A6F-FF56-42D1-B9E1-414E5B87F329}"/>
              </a:ext>
            </a:extLst>
          </p:cNvPr>
          <p:cNvGrpSpPr/>
          <p:nvPr/>
        </p:nvGrpSpPr>
        <p:grpSpPr>
          <a:xfrm>
            <a:off x="5186487" y="853814"/>
            <a:ext cx="1088743" cy="937703"/>
            <a:chOff x="2329543" y="853814"/>
            <a:chExt cx="1088743" cy="937703"/>
          </a:xfrm>
        </p:grpSpPr>
        <p:sp>
          <p:nvSpPr>
            <p:cNvPr id="47" name="Rectangle 65">
              <a:extLst>
                <a:ext uri="{FF2B5EF4-FFF2-40B4-BE49-F238E27FC236}">
                  <a16:creationId xmlns:a16="http://schemas.microsoft.com/office/drawing/2014/main" id="{7A09F499-3387-4095-B00D-C73CEA07075F}"/>
                </a:ext>
              </a:extLst>
            </p:cNvPr>
            <p:cNvSpPr/>
            <p:nvPr/>
          </p:nvSpPr>
          <p:spPr>
            <a:xfrm>
              <a:off x="2329543" y="853814"/>
              <a:ext cx="1088743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4000" b="1" dirty="0">
                  <a:solidFill>
                    <a:srgbClr val="00B0F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4,459</a:t>
              </a:r>
              <a:endParaRPr lang="th-TH" sz="4000" b="1" dirty="0">
                <a:solidFill>
                  <a:srgbClr val="00B0F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8" name="วงรี 3">
              <a:extLst>
                <a:ext uri="{FF2B5EF4-FFF2-40B4-BE49-F238E27FC236}">
                  <a16:creationId xmlns:a16="http://schemas.microsoft.com/office/drawing/2014/main" id="{8B43BBC9-A2AF-4745-B48F-3B40A6E4A918}"/>
                </a:ext>
              </a:extLst>
            </p:cNvPr>
            <p:cNvSpPr/>
            <p:nvPr/>
          </p:nvSpPr>
          <p:spPr>
            <a:xfrm>
              <a:off x="2775104" y="1597981"/>
              <a:ext cx="193536" cy="1935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B944D1B-2033-463F-A440-4FA7C4B15E51}"/>
              </a:ext>
            </a:extLst>
          </p:cNvPr>
          <p:cNvGrpSpPr/>
          <p:nvPr/>
        </p:nvGrpSpPr>
        <p:grpSpPr>
          <a:xfrm>
            <a:off x="669935" y="3785219"/>
            <a:ext cx="10858854" cy="1008493"/>
            <a:chOff x="669935" y="3785219"/>
            <a:chExt cx="10858854" cy="1008493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E6E5605-27B2-4C04-9EB7-493A24676C13}"/>
                </a:ext>
              </a:extLst>
            </p:cNvPr>
            <p:cNvSpPr/>
            <p:nvPr/>
          </p:nvSpPr>
          <p:spPr>
            <a:xfrm>
              <a:off x="1038230" y="4108940"/>
              <a:ext cx="1050144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</a:t>
              </a:r>
              <a:endParaRPr lang="th-TH" sz="32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65870A8-8AD6-46D1-951E-CA3172724C08}"/>
                </a:ext>
              </a:extLst>
            </p:cNvPr>
            <p:cNvSpPr/>
            <p:nvPr/>
          </p:nvSpPr>
          <p:spPr>
            <a:xfrm>
              <a:off x="10096478" y="4110448"/>
              <a:ext cx="1050144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en-US" sz="32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</a:t>
              </a:r>
              <a:endParaRPr lang="th-TH" sz="32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2531289-036F-4D60-88B9-2007515DE6EB}"/>
                </a:ext>
              </a:extLst>
            </p:cNvPr>
            <p:cNvSpPr/>
            <p:nvPr/>
          </p:nvSpPr>
          <p:spPr>
            <a:xfrm>
              <a:off x="1944055" y="4108940"/>
              <a:ext cx="1050144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</a:t>
              </a:r>
              <a:endParaRPr lang="th-TH" sz="32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89191CC-DF8A-4831-891E-332069971AB3}"/>
                </a:ext>
              </a:extLst>
            </p:cNvPr>
            <p:cNvSpPr/>
            <p:nvPr/>
          </p:nvSpPr>
          <p:spPr>
            <a:xfrm>
              <a:off x="4661530" y="4108940"/>
              <a:ext cx="1050144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</a:t>
              </a:r>
              <a:endParaRPr lang="th-TH" sz="32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1597D76-8D70-4841-A5AB-C40D7C9AD38A}"/>
                </a:ext>
              </a:extLst>
            </p:cNvPr>
            <p:cNvSpPr/>
            <p:nvPr/>
          </p:nvSpPr>
          <p:spPr>
            <a:xfrm>
              <a:off x="2849880" y="4108940"/>
              <a:ext cx="1050144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</a:t>
              </a:r>
              <a:endParaRPr lang="th-TH" sz="32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E81DB6E-27B0-42C3-9EC5-E76F0AEDFC1C}"/>
                </a:ext>
              </a:extLst>
            </p:cNvPr>
            <p:cNvSpPr/>
            <p:nvPr/>
          </p:nvSpPr>
          <p:spPr>
            <a:xfrm>
              <a:off x="3755705" y="4108940"/>
              <a:ext cx="1050144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</a:t>
              </a:r>
              <a:endParaRPr lang="th-TH" sz="32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29A83B7-7205-4489-B6EA-768BA1E04A5C}"/>
                </a:ext>
              </a:extLst>
            </p:cNvPr>
            <p:cNvSpPr/>
            <p:nvPr/>
          </p:nvSpPr>
          <p:spPr>
            <a:xfrm>
              <a:off x="5567355" y="4108940"/>
              <a:ext cx="1050144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</a:t>
              </a:r>
              <a:endParaRPr lang="th-TH" sz="32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F93CE4B-C920-4FE1-9257-BC3252356E15}"/>
                </a:ext>
              </a:extLst>
            </p:cNvPr>
            <p:cNvSpPr/>
            <p:nvPr/>
          </p:nvSpPr>
          <p:spPr>
            <a:xfrm>
              <a:off x="6473180" y="4108940"/>
              <a:ext cx="1050144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</a:t>
              </a:r>
              <a:endParaRPr lang="th-TH" sz="32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44EE0E2-9573-4D34-A534-FCFD5DD2C26D}"/>
                </a:ext>
              </a:extLst>
            </p:cNvPr>
            <p:cNvSpPr/>
            <p:nvPr/>
          </p:nvSpPr>
          <p:spPr>
            <a:xfrm>
              <a:off x="7379005" y="4108940"/>
              <a:ext cx="1050144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</a:t>
              </a:r>
              <a:endParaRPr lang="th-TH" sz="32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9EBCF3F-89FE-4501-A2C7-466FC2869C34}"/>
                </a:ext>
              </a:extLst>
            </p:cNvPr>
            <p:cNvSpPr/>
            <p:nvPr/>
          </p:nvSpPr>
          <p:spPr>
            <a:xfrm>
              <a:off x="8284830" y="4108940"/>
              <a:ext cx="1050144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</a:t>
              </a:r>
              <a:endParaRPr lang="th-TH" sz="32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FC75493-EABF-4265-A687-40DFAC879F91}"/>
                </a:ext>
              </a:extLst>
            </p:cNvPr>
            <p:cNvSpPr/>
            <p:nvPr/>
          </p:nvSpPr>
          <p:spPr>
            <a:xfrm>
              <a:off x="9190655" y="4108940"/>
              <a:ext cx="1050144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9</a:t>
              </a:r>
              <a:r>
                <a:rPr lang="en-US" sz="32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</a:t>
              </a:r>
              <a:endParaRPr lang="th-TH" sz="32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9" name="Group 60">
              <a:extLst>
                <a:ext uri="{FF2B5EF4-FFF2-40B4-BE49-F238E27FC236}">
                  <a16:creationId xmlns:a16="http://schemas.microsoft.com/office/drawing/2014/main" id="{2B0D1BB3-6D3A-4422-85CB-402F118FD2A1}"/>
                </a:ext>
              </a:extLst>
            </p:cNvPr>
            <p:cNvGrpSpPr/>
            <p:nvPr/>
          </p:nvGrpSpPr>
          <p:grpSpPr>
            <a:xfrm>
              <a:off x="669935" y="3785219"/>
              <a:ext cx="10858854" cy="288000"/>
              <a:chOff x="1655180" y="4985685"/>
              <a:chExt cx="8964000" cy="288000"/>
            </a:xfrm>
          </p:grpSpPr>
          <p:cxnSp>
            <p:nvCxnSpPr>
              <p:cNvPr id="50" name="Straight Arrow Connector 16">
                <a:extLst>
                  <a:ext uri="{FF2B5EF4-FFF2-40B4-BE49-F238E27FC236}">
                    <a16:creationId xmlns:a16="http://schemas.microsoft.com/office/drawing/2014/main" id="{61B171B9-F603-450E-8CAB-FD118E5540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180" y="5129685"/>
                <a:ext cx="8964000" cy="0"/>
              </a:xfrm>
              <a:prstGeom prst="straightConnector1">
                <a:avLst/>
              </a:prstGeom>
              <a:ln w="50800" cap="rnd">
                <a:solidFill>
                  <a:schemeClr val="bg1">
                    <a:lumMod val="50000"/>
                  </a:schemeClr>
                </a:solidFill>
                <a:round/>
                <a:headEnd type="triangle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24">
                <a:extLst>
                  <a:ext uri="{FF2B5EF4-FFF2-40B4-BE49-F238E27FC236}">
                    <a16:creationId xmlns:a16="http://schemas.microsoft.com/office/drawing/2014/main" id="{1A300BFB-9836-43B2-A292-2B0BE4ADE4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9703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49">
                <a:extLst>
                  <a:ext uri="{FF2B5EF4-FFF2-40B4-BE49-F238E27FC236}">
                    <a16:creationId xmlns:a16="http://schemas.microsoft.com/office/drawing/2014/main" id="{F48F238F-44CD-47F8-916C-953EADAFD6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4506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0">
                <a:extLst>
                  <a:ext uri="{FF2B5EF4-FFF2-40B4-BE49-F238E27FC236}">
                    <a16:creationId xmlns:a16="http://schemas.microsoft.com/office/drawing/2014/main" id="{3F1055FB-CFFA-4F5C-8F66-6EA31F5485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309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1">
                <a:extLst>
                  <a:ext uri="{FF2B5EF4-FFF2-40B4-BE49-F238E27FC236}">
                    <a16:creationId xmlns:a16="http://schemas.microsoft.com/office/drawing/2014/main" id="{5EA1FDD6-DDDE-4643-948F-CE4C13F018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7733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2">
                <a:extLst>
                  <a:ext uri="{FF2B5EF4-FFF2-40B4-BE49-F238E27FC236}">
                    <a16:creationId xmlns:a16="http://schemas.microsoft.com/office/drawing/2014/main" id="{17BA3556-1D0F-4DFE-AC0D-DEBD1E0271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4112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3">
                <a:extLst>
                  <a:ext uri="{FF2B5EF4-FFF2-40B4-BE49-F238E27FC236}">
                    <a16:creationId xmlns:a16="http://schemas.microsoft.com/office/drawing/2014/main" id="{B497B96C-B64E-45DA-B5E9-6E0D969237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8915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4">
                <a:extLst>
                  <a:ext uri="{FF2B5EF4-FFF2-40B4-BE49-F238E27FC236}">
                    <a16:creationId xmlns:a16="http://schemas.microsoft.com/office/drawing/2014/main" id="{3C2C1BEB-4ABB-42E3-8D0A-13B91D1395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324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5">
                <a:extLst>
                  <a:ext uri="{FF2B5EF4-FFF2-40B4-BE49-F238E27FC236}">
                    <a16:creationId xmlns:a16="http://schemas.microsoft.com/office/drawing/2014/main" id="{28CAA94D-7B2A-4FB1-A16F-48F2C0F099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8127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6">
                <a:extLst>
                  <a:ext uri="{FF2B5EF4-FFF2-40B4-BE49-F238E27FC236}">
                    <a16:creationId xmlns:a16="http://schemas.microsoft.com/office/drawing/2014/main" id="{69081F39-36AD-4704-9CAD-8193FAF976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3718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7">
                <a:extLst>
                  <a:ext uri="{FF2B5EF4-FFF2-40B4-BE49-F238E27FC236}">
                    <a16:creationId xmlns:a16="http://schemas.microsoft.com/office/drawing/2014/main" id="{15B2E23A-32FD-4A25-889B-60396CC265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8521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59">
                <a:extLst>
                  <a:ext uri="{FF2B5EF4-FFF2-40B4-BE49-F238E27FC236}">
                    <a16:creationId xmlns:a16="http://schemas.microsoft.com/office/drawing/2014/main" id="{26ACE834-5A3D-4B93-917F-697A7DC0CB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2930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9F45C36-CEC9-47B2-8F92-E2AF6388E790}"/>
              </a:ext>
            </a:extLst>
          </p:cNvPr>
          <p:cNvGrpSpPr/>
          <p:nvPr/>
        </p:nvGrpSpPr>
        <p:grpSpPr>
          <a:xfrm>
            <a:off x="9926773" y="3098340"/>
            <a:ext cx="1242539" cy="925325"/>
            <a:chOff x="5485579" y="3207669"/>
            <a:chExt cx="1242539" cy="925325"/>
          </a:xfrm>
        </p:grpSpPr>
        <p:sp>
          <p:nvSpPr>
            <p:cNvPr id="62" name="Rectangle 65">
              <a:extLst>
                <a:ext uri="{FF2B5EF4-FFF2-40B4-BE49-F238E27FC236}">
                  <a16:creationId xmlns:a16="http://schemas.microsoft.com/office/drawing/2014/main" id="{8D4A8701-0AF1-4461-BC83-E94A489F3390}"/>
                </a:ext>
              </a:extLst>
            </p:cNvPr>
            <p:cNvSpPr/>
            <p:nvPr/>
          </p:nvSpPr>
          <p:spPr>
            <a:xfrm>
              <a:off x="5485579" y="3207669"/>
              <a:ext cx="1242539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4000" b="1" dirty="0">
                  <a:solidFill>
                    <a:schemeClr val="accent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11,99</a:t>
              </a:r>
              <a:r>
                <a:rPr lang="th-TH" sz="4000" b="1" dirty="0">
                  <a:solidFill>
                    <a:schemeClr val="accent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sp>
          <p:nvSpPr>
            <p:cNvPr id="64" name="วงรี 105">
              <a:extLst>
                <a:ext uri="{FF2B5EF4-FFF2-40B4-BE49-F238E27FC236}">
                  <a16:creationId xmlns:a16="http://schemas.microsoft.com/office/drawing/2014/main" id="{620760DE-C2F1-4928-867B-C082BC2D7C1D}"/>
                </a:ext>
              </a:extLst>
            </p:cNvPr>
            <p:cNvSpPr/>
            <p:nvPr/>
          </p:nvSpPr>
          <p:spPr>
            <a:xfrm>
              <a:off x="6008865" y="3939458"/>
              <a:ext cx="193536" cy="1935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D20ECB6-EAC1-4087-88A5-B9E9D2D7FD64}"/>
              </a:ext>
            </a:extLst>
          </p:cNvPr>
          <p:cNvGrpSpPr/>
          <p:nvPr/>
        </p:nvGrpSpPr>
        <p:grpSpPr>
          <a:xfrm>
            <a:off x="1608550" y="4734324"/>
            <a:ext cx="8974901" cy="688098"/>
            <a:chOff x="1608550" y="4734324"/>
            <a:chExt cx="8974901" cy="688098"/>
          </a:xfrm>
        </p:grpSpPr>
        <p:sp>
          <p:nvSpPr>
            <p:cNvPr id="63" name="สี่เหลี่ยมผืนผ้า: มุมมน 106">
              <a:extLst>
                <a:ext uri="{FF2B5EF4-FFF2-40B4-BE49-F238E27FC236}">
                  <a16:creationId xmlns:a16="http://schemas.microsoft.com/office/drawing/2014/main" id="{8DE147C8-2B9F-4534-B2FF-17424193FAEF}"/>
                </a:ext>
              </a:extLst>
            </p:cNvPr>
            <p:cNvSpPr/>
            <p:nvPr/>
          </p:nvSpPr>
          <p:spPr>
            <a:xfrm>
              <a:off x="1608550" y="4734324"/>
              <a:ext cx="8974901" cy="67689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28E0BCD-C455-4C59-BCF7-C04918317004}"/>
                </a:ext>
              </a:extLst>
            </p:cNvPr>
            <p:cNvSpPr txBox="1"/>
            <p:nvPr/>
          </p:nvSpPr>
          <p:spPr>
            <a:xfrm>
              <a:off x="1683574" y="4739158"/>
              <a:ext cx="882485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11,</a:t>
              </a:r>
              <a:r>
                <a:rPr lang="th-TH" sz="3200" b="1" u="sng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9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90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มีเลขโดด 9 อยู่ในหลักร้อย ซึ่งมีค่ามากกว่า 5  ดังนั้น </a:t>
              </a:r>
              <a:r>
                <a:rPr lang="th-TH" sz="3200" b="1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11,990 ≈ 12,000</a:t>
              </a:r>
            </a:p>
          </p:txBody>
        </p:sp>
      </p:grpSp>
      <p:pic>
        <p:nvPicPr>
          <p:cNvPr id="70" name="Picture 69">
            <a:extLst>
              <a:ext uri="{FF2B5EF4-FFF2-40B4-BE49-F238E27FC236}">
                <a16:creationId xmlns:a16="http://schemas.microsoft.com/office/drawing/2014/main" id="{BF04DDB3-5B74-4DF4-8D48-63DE2D4682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2859" y="286751"/>
            <a:ext cx="8986283" cy="749873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1D6653F0-6444-49D8-8A69-9B9EB72E18E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D405FC65-3CBD-44DA-9790-65AC94158F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5333" y="5607590"/>
            <a:ext cx="7645047" cy="1060796"/>
          </a:xfrm>
          <a:prstGeom prst="rect">
            <a:avLst/>
          </a:prstGeom>
        </p:spPr>
      </p:pic>
      <p:pic>
        <p:nvPicPr>
          <p:cNvPr id="68" name="Picture 6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9A2D21-2363-4F6C-99E1-8E886FEAB4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3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B57DF17F-3904-4595-A556-A5617CEC135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24013" y="2269791"/>
            <a:ext cx="3925891" cy="3336706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6117D953-9E50-4543-96A9-30BA28621F4F}"/>
              </a:ext>
            </a:extLst>
          </p:cNvPr>
          <p:cNvGrpSpPr/>
          <p:nvPr/>
        </p:nvGrpSpPr>
        <p:grpSpPr>
          <a:xfrm>
            <a:off x="557492" y="3944487"/>
            <a:ext cx="3284874" cy="1000765"/>
            <a:chOff x="477474" y="3856448"/>
            <a:chExt cx="3284874" cy="1000765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7ACF5923-6C2D-4ED3-B828-B197DCFA2B40}"/>
                </a:ext>
              </a:extLst>
            </p:cNvPr>
            <p:cNvSpPr/>
            <p:nvPr/>
          </p:nvSpPr>
          <p:spPr>
            <a:xfrm>
              <a:off x="477474" y="3856448"/>
              <a:ext cx="3284874" cy="99841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solidFill>
                <a:srgbClr val="92D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D0C5186-62B6-4D31-B407-60B3F1D98418}"/>
                </a:ext>
              </a:extLst>
            </p:cNvPr>
            <p:cNvSpPr txBox="1"/>
            <p:nvPr/>
          </p:nvSpPr>
          <p:spPr>
            <a:xfrm>
              <a:off x="604112" y="3903106"/>
              <a:ext cx="303159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8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โลกมีขนาดเส้นผ่านศูนย์กลาง</a:t>
              </a:r>
            </a:p>
            <a:p>
              <a:r>
                <a:rPr lang="th-TH" dirty="0"/>
                <a:t>12,756 กิโลเมตร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21CDE1EF-B669-4A7B-9B82-B6B2FCED6954}"/>
              </a:ext>
            </a:extLst>
          </p:cNvPr>
          <p:cNvGrpSpPr/>
          <p:nvPr/>
        </p:nvGrpSpPr>
        <p:grpSpPr>
          <a:xfrm>
            <a:off x="8083777" y="2749865"/>
            <a:ext cx="3746538" cy="1106583"/>
            <a:chOff x="8161043" y="2333796"/>
            <a:chExt cx="3746538" cy="1106583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BE493F61-1C50-4B1E-8CCD-3508B9CB362F}"/>
                </a:ext>
              </a:extLst>
            </p:cNvPr>
            <p:cNvSpPr/>
            <p:nvPr/>
          </p:nvSpPr>
          <p:spPr>
            <a:xfrm>
              <a:off x="8187588" y="2333796"/>
              <a:ext cx="3693449" cy="1106583"/>
            </a:xfrm>
            <a:prstGeom prst="roundRect">
              <a:avLst/>
            </a:prstGeom>
            <a:solidFill>
              <a:srgbClr val="B2E5FC"/>
            </a:solidFill>
            <a:ln w="28575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7B6190A-A954-4040-8129-D4A89B0C6944}"/>
                </a:ext>
              </a:extLst>
            </p:cNvPr>
            <p:cNvSpPr txBox="1"/>
            <p:nvPr/>
          </p:nvSpPr>
          <p:spPr>
            <a:xfrm>
              <a:off x="8161043" y="2421951"/>
              <a:ext cx="374653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8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ดาวเนปจูนมีขนาดเส้นผ่านศูนย์กลาง</a:t>
              </a:r>
              <a:br>
                <a:rPr lang="en-US" dirty="0"/>
              </a:br>
              <a:r>
                <a:rPr lang="en-US" dirty="0"/>
                <a:t>49,528 </a:t>
              </a:r>
              <a:r>
                <a:rPr lang="th-TH" dirty="0"/>
                <a:t>กิโลเมตร</a:t>
              </a:r>
            </a:p>
          </p:txBody>
        </p: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AB7408A0-80D3-4EDE-90A0-2344ECEEDC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3977" y="201140"/>
            <a:ext cx="9224047" cy="82912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7F553E0-4FE7-4183-AA30-855E18B43FB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6DC9B29-B181-49F6-A641-DCE435B952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5342" y="5717486"/>
            <a:ext cx="6364776" cy="957155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E8E19796-0710-439C-A7BF-8742317A8861}"/>
              </a:ext>
            </a:extLst>
          </p:cNvPr>
          <p:cNvGrpSpPr/>
          <p:nvPr/>
        </p:nvGrpSpPr>
        <p:grpSpPr>
          <a:xfrm>
            <a:off x="1572713" y="902636"/>
            <a:ext cx="8814577" cy="1261883"/>
            <a:chOff x="1572713" y="902636"/>
            <a:chExt cx="8814577" cy="1261883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41C977D-0FC8-463C-87C8-764C5CA92BCA}"/>
                </a:ext>
              </a:extLst>
            </p:cNvPr>
            <p:cNvSpPr/>
            <p:nvPr/>
          </p:nvSpPr>
          <p:spPr>
            <a:xfrm>
              <a:off x="1804710" y="1113986"/>
              <a:ext cx="8582580" cy="1047675"/>
            </a:xfrm>
            <a:prstGeom prst="roundRect">
              <a:avLst>
                <a:gd name="adj" fmla="val 24959"/>
              </a:avLst>
            </a:prstGeom>
            <a:solidFill>
              <a:srgbClr val="CFEFFD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3E32032C-5262-4845-863C-74716AFAE1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72713" y="902636"/>
              <a:ext cx="627216" cy="627216"/>
            </a:xfrm>
            <a:prstGeom prst="rect">
              <a:avLst/>
            </a:prstGeom>
          </p:spPr>
        </p:pic>
        <p:sp>
          <p:nvSpPr>
            <p:cNvPr id="31" name="Rectangle 8">
              <a:extLst>
                <a:ext uri="{FF2B5EF4-FFF2-40B4-BE49-F238E27FC236}">
                  <a16:creationId xmlns:a16="http://schemas.microsoft.com/office/drawing/2014/main" id="{7C94B83B-977E-4211-BFE3-8B35178BFB0C}"/>
                </a:ext>
              </a:extLst>
            </p:cNvPr>
            <p:cNvSpPr/>
            <p:nvPr/>
          </p:nvSpPr>
          <p:spPr>
            <a:xfrm>
              <a:off x="2318630" y="1210412"/>
              <a:ext cx="7809872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28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จำนวนเต็มหมื่น</a:t>
              </a:r>
              <a:r>
                <a:rPr lang="th-TH" sz="2800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มีเลขโดดในหลักหน่วย หลักสิบ หลักร้อย และหลักพันเป็น 0 เช่น</a:t>
              </a:r>
            </a:p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9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12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  <a:endPara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8" name="Picture 1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1058832-9611-4E73-ACE3-0F0113B2124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12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7974AA5-D523-40F6-A452-9CA657E93344}"/>
              </a:ext>
            </a:extLst>
          </p:cNvPr>
          <p:cNvGrpSpPr/>
          <p:nvPr/>
        </p:nvGrpSpPr>
        <p:grpSpPr>
          <a:xfrm>
            <a:off x="1608550" y="2423944"/>
            <a:ext cx="8974901" cy="689823"/>
            <a:chOff x="1608550" y="2423944"/>
            <a:chExt cx="8974901" cy="689823"/>
          </a:xfrm>
        </p:grpSpPr>
        <p:sp>
          <p:nvSpPr>
            <p:cNvPr id="129" name="สี่เหลี่ยมผืนผ้า: มุมมน 106">
              <a:extLst>
                <a:ext uri="{FF2B5EF4-FFF2-40B4-BE49-F238E27FC236}">
                  <a16:creationId xmlns:a16="http://schemas.microsoft.com/office/drawing/2014/main" id="{40EF8E78-AD00-4988-A845-FE494C3DC170}"/>
                </a:ext>
              </a:extLst>
            </p:cNvPr>
            <p:cNvSpPr/>
            <p:nvPr/>
          </p:nvSpPr>
          <p:spPr>
            <a:xfrm>
              <a:off x="1608550" y="2436877"/>
              <a:ext cx="8974901" cy="676890"/>
            </a:xfrm>
            <a:prstGeom prst="roundRect">
              <a:avLst>
                <a:gd name="adj" fmla="val 50000"/>
              </a:avLst>
            </a:prstGeom>
            <a:solidFill>
              <a:srgbClr val="EB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0E82F8F-6F59-4C7D-8473-EA51A8A12BBF}"/>
                </a:ext>
              </a:extLst>
            </p:cNvPr>
            <p:cNvSpPr txBox="1"/>
            <p:nvPr/>
          </p:nvSpPr>
          <p:spPr>
            <a:xfrm>
              <a:off x="1710829" y="2423944"/>
              <a:ext cx="8770351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200" b="1" u="sng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,756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มีเลขโดด </a:t>
              </a: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อยู่ในหลักพัน ซึ่งมีค่าน้อยกว่า 5  ดังนั้น </a:t>
              </a:r>
              <a:r>
                <a:rPr lang="en-US" sz="32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12,</a:t>
              </a:r>
              <a:r>
                <a:rPr lang="th-TH" sz="32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756 ≈ </a:t>
              </a:r>
              <a:r>
                <a:rPr lang="en-US" sz="32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2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en-US" sz="32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CBAEA14F-A50C-4124-88A7-A965F8C90A58}"/>
              </a:ext>
            </a:extLst>
          </p:cNvPr>
          <p:cNvGrpSpPr/>
          <p:nvPr/>
        </p:nvGrpSpPr>
        <p:grpSpPr>
          <a:xfrm>
            <a:off x="669935" y="1553071"/>
            <a:ext cx="10858854" cy="886222"/>
            <a:chOff x="669935" y="1553071"/>
            <a:chExt cx="10858854" cy="88622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D9E1B92-933F-456C-9DF2-D48CEE885545}"/>
                </a:ext>
              </a:extLst>
            </p:cNvPr>
            <p:cNvSpPr/>
            <p:nvPr/>
          </p:nvSpPr>
          <p:spPr>
            <a:xfrm>
              <a:off x="1095112" y="1829895"/>
              <a:ext cx="95838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</a:t>
              </a:r>
              <a:r>
                <a:rPr lang="en-US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FB6730D-1EFD-4E2E-A5FA-F34529E6B45D}"/>
                </a:ext>
              </a:extLst>
            </p:cNvPr>
            <p:cNvSpPr/>
            <p:nvPr/>
          </p:nvSpPr>
          <p:spPr>
            <a:xfrm>
              <a:off x="2007071" y="1829895"/>
              <a:ext cx="95838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11</a:t>
              </a: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56D5AF89-487A-430A-A14C-033831C49C30}"/>
                </a:ext>
              </a:extLst>
            </p:cNvPr>
            <p:cNvSpPr/>
            <p:nvPr/>
          </p:nvSpPr>
          <p:spPr>
            <a:xfrm>
              <a:off x="2909505" y="1829895"/>
              <a:ext cx="95838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12</a:t>
              </a: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5E90A77A-99DD-4CD6-9144-13E3DC6D78D7}"/>
                </a:ext>
              </a:extLst>
            </p:cNvPr>
            <p:cNvSpPr/>
            <p:nvPr/>
          </p:nvSpPr>
          <p:spPr>
            <a:xfrm>
              <a:off x="3811939" y="1829895"/>
              <a:ext cx="95838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13</a:t>
              </a: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D8E3DC78-7EB6-4429-92DD-34CAA58E9437}"/>
                </a:ext>
              </a:extLst>
            </p:cNvPr>
            <p:cNvSpPr/>
            <p:nvPr/>
          </p:nvSpPr>
          <p:spPr>
            <a:xfrm>
              <a:off x="4714373" y="1829895"/>
              <a:ext cx="95838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14</a:t>
              </a: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92785116-65C0-406C-BE5E-B36D3654C3FD}"/>
                </a:ext>
              </a:extLst>
            </p:cNvPr>
            <p:cNvSpPr/>
            <p:nvPr/>
          </p:nvSpPr>
          <p:spPr>
            <a:xfrm>
              <a:off x="5616807" y="1829895"/>
              <a:ext cx="95838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15</a:t>
              </a: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E567EED-7F7D-4CB4-BEFA-D609B6692B1B}"/>
                </a:ext>
              </a:extLst>
            </p:cNvPr>
            <p:cNvSpPr/>
            <p:nvPr/>
          </p:nvSpPr>
          <p:spPr>
            <a:xfrm>
              <a:off x="6519241" y="1829895"/>
              <a:ext cx="95838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16</a:t>
              </a: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9BF6F737-C367-4612-916C-0CAA0694F19F}"/>
                </a:ext>
              </a:extLst>
            </p:cNvPr>
            <p:cNvSpPr/>
            <p:nvPr/>
          </p:nvSpPr>
          <p:spPr>
            <a:xfrm>
              <a:off x="7421675" y="1829895"/>
              <a:ext cx="95838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17</a:t>
              </a: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837E845A-EEA9-413F-8211-D3A9B972E487}"/>
                </a:ext>
              </a:extLst>
            </p:cNvPr>
            <p:cNvSpPr/>
            <p:nvPr/>
          </p:nvSpPr>
          <p:spPr>
            <a:xfrm>
              <a:off x="8324109" y="1829895"/>
              <a:ext cx="95838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18</a:t>
              </a: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BF863DDF-09C3-4B04-B4D2-FE00F17139AE}"/>
                </a:ext>
              </a:extLst>
            </p:cNvPr>
            <p:cNvSpPr/>
            <p:nvPr/>
          </p:nvSpPr>
          <p:spPr>
            <a:xfrm>
              <a:off x="9226543" y="1829895"/>
              <a:ext cx="95838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19</a:t>
              </a: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5AAE5D62-AC4E-49AC-BFE4-C95A7D9A641A}"/>
                </a:ext>
              </a:extLst>
            </p:cNvPr>
            <p:cNvSpPr/>
            <p:nvPr/>
          </p:nvSpPr>
          <p:spPr>
            <a:xfrm>
              <a:off x="10148024" y="1829895"/>
              <a:ext cx="95838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20</a:t>
              </a:r>
              <a:r>
                <a:rPr lang="en-US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  <p:grpSp>
          <p:nvGrpSpPr>
            <p:cNvPr id="95" name="Group 60">
              <a:extLst>
                <a:ext uri="{FF2B5EF4-FFF2-40B4-BE49-F238E27FC236}">
                  <a16:creationId xmlns:a16="http://schemas.microsoft.com/office/drawing/2014/main" id="{7FC81F59-FF7A-4E19-9FEB-81B72BA2583F}"/>
                </a:ext>
              </a:extLst>
            </p:cNvPr>
            <p:cNvGrpSpPr/>
            <p:nvPr/>
          </p:nvGrpSpPr>
          <p:grpSpPr>
            <a:xfrm>
              <a:off x="669935" y="1553071"/>
              <a:ext cx="10858854" cy="288000"/>
              <a:chOff x="1655180" y="4985685"/>
              <a:chExt cx="8964000" cy="288000"/>
            </a:xfrm>
          </p:grpSpPr>
          <p:cxnSp>
            <p:nvCxnSpPr>
              <p:cNvPr id="96" name="Straight Arrow Connector 16">
                <a:extLst>
                  <a:ext uri="{FF2B5EF4-FFF2-40B4-BE49-F238E27FC236}">
                    <a16:creationId xmlns:a16="http://schemas.microsoft.com/office/drawing/2014/main" id="{F39FFBF6-2A18-49F7-B9DF-ABFB683C89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180" y="5129685"/>
                <a:ext cx="8964000" cy="0"/>
              </a:xfrm>
              <a:prstGeom prst="straightConnector1">
                <a:avLst/>
              </a:prstGeom>
              <a:ln w="50800" cap="rnd">
                <a:solidFill>
                  <a:schemeClr val="bg1">
                    <a:lumMod val="50000"/>
                  </a:schemeClr>
                </a:solidFill>
                <a:round/>
                <a:headEnd type="triangle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24">
                <a:extLst>
                  <a:ext uri="{FF2B5EF4-FFF2-40B4-BE49-F238E27FC236}">
                    <a16:creationId xmlns:a16="http://schemas.microsoft.com/office/drawing/2014/main" id="{B377412C-1C40-4210-9CA8-A766F6B127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9703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49">
                <a:extLst>
                  <a:ext uri="{FF2B5EF4-FFF2-40B4-BE49-F238E27FC236}">
                    <a16:creationId xmlns:a16="http://schemas.microsoft.com/office/drawing/2014/main" id="{371C3E65-0080-459B-AB81-859A38CE70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4506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50">
                <a:extLst>
                  <a:ext uri="{FF2B5EF4-FFF2-40B4-BE49-F238E27FC236}">
                    <a16:creationId xmlns:a16="http://schemas.microsoft.com/office/drawing/2014/main" id="{470BACD6-CA25-466D-9B22-977B22E1AB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309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51">
                <a:extLst>
                  <a:ext uri="{FF2B5EF4-FFF2-40B4-BE49-F238E27FC236}">
                    <a16:creationId xmlns:a16="http://schemas.microsoft.com/office/drawing/2014/main" id="{61E1F5A5-E137-4BBC-A5AC-4525309318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7733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52">
                <a:extLst>
                  <a:ext uri="{FF2B5EF4-FFF2-40B4-BE49-F238E27FC236}">
                    <a16:creationId xmlns:a16="http://schemas.microsoft.com/office/drawing/2014/main" id="{1A965B31-7622-49BC-9138-CF688CFE61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4112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53">
                <a:extLst>
                  <a:ext uri="{FF2B5EF4-FFF2-40B4-BE49-F238E27FC236}">
                    <a16:creationId xmlns:a16="http://schemas.microsoft.com/office/drawing/2014/main" id="{8EF61AAE-C338-468B-BB32-862A14772E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8915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54">
                <a:extLst>
                  <a:ext uri="{FF2B5EF4-FFF2-40B4-BE49-F238E27FC236}">
                    <a16:creationId xmlns:a16="http://schemas.microsoft.com/office/drawing/2014/main" id="{4431BDF2-37A3-430E-9DAE-5AFEFD7DED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324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55">
                <a:extLst>
                  <a:ext uri="{FF2B5EF4-FFF2-40B4-BE49-F238E27FC236}">
                    <a16:creationId xmlns:a16="http://schemas.microsoft.com/office/drawing/2014/main" id="{307CB86A-D7AB-4FD4-8FAD-E12FF3BEB2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8127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56">
                <a:extLst>
                  <a:ext uri="{FF2B5EF4-FFF2-40B4-BE49-F238E27FC236}">
                    <a16:creationId xmlns:a16="http://schemas.microsoft.com/office/drawing/2014/main" id="{8E6EEBF8-3897-4C0F-AC97-C77FFD8379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3718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57">
                <a:extLst>
                  <a:ext uri="{FF2B5EF4-FFF2-40B4-BE49-F238E27FC236}">
                    <a16:creationId xmlns:a16="http://schemas.microsoft.com/office/drawing/2014/main" id="{B4F9BA51-26E8-41A2-B600-4E2FD44E38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8521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59">
                <a:extLst>
                  <a:ext uri="{FF2B5EF4-FFF2-40B4-BE49-F238E27FC236}">
                    <a16:creationId xmlns:a16="http://schemas.microsoft.com/office/drawing/2014/main" id="{87146A36-DB31-4A82-B2E0-38BA1005F2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2930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6C17AC98-3DB1-492C-811D-B2B18A56AA38}"/>
              </a:ext>
            </a:extLst>
          </p:cNvPr>
          <p:cNvGrpSpPr/>
          <p:nvPr/>
        </p:nvGrpSpPr>
        <p:grpSpPr>
          <a:xfrm>
            <a:off x="3348782" y="854749"/>
            <a:ext cx="1272963" cy="936768"/>
            <a:chOff x="2235497" y="854749"/>
            <a:chExt cx="1272963" cy="936768"/>
          </a:xfrm>
        </p:grpSpPr>
        <p:sp>
          <p:nvSpPr>
            <p:cNvPr id="109" name="Rectangle 65">
              <a:extLst>
                <a:ext uri="{FF2B5EF4-FFF2-40B4-BE49-F238E27FC236}">
                  <a16:creationId xmlns:a16="http://schemas.microsoft.com/office/drawing/2014/main" id="{1B03F0F3-AB1A-48FD-BE2F-27746BEEC641}"/>
                </a:ext>
              </a:extLst>
            </p:cNvPr>
            <p:cNvSpPr/>
            <p:nvPr/>
          </p:nvSpPr>
          <p:spPr>
            <a:xfrm>
              <a:off x="2235497" y="854749"/>
              <a:ext cx="1272963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4000" b="1" dirty="0">
                  <a:solidFill>
                    <a:srgbClr val="00B0F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12</a:t>
              </a:r>
              <a:r>
                <a:rPr lang="en-US" sz="4000" b="1" dirty="0">
                  <a:solidFill>
                    <a:srgbClr val="00B0F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,756</a:t>
              </a:r>
              <a:endParaRPr lang="th-TH" sz="4000" b="1" dirty="0">
                <a:solidFill>
                  <a:srgbClr val="00B0F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10" name="วงรี 3">
              <a:extLst>
                <a:ext uri="{FF2B5EF4-FFF2-40B4-BE49-F238E27FC236}">
                  <a16:creationId xmlns:a16="http://schemas.microsoft.com/office/drawing/2014/main" id="{531187DC-E86C-45F1-90D7-52BABE7FB007}"/>
                </a:ext>
              </a:extLst>
            </p:cNvPr>
            <p:cNvSpPr/>
            <p:nvPr/>
          </p:nvSpPr>
          <p:spPr>
            <a:xfrm>
              <a:off x="2775104" y="1597981"/>
              <a:ext cx="193536" cy="1935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E2C5778-0B6E-42C3-A02F-4B7A05312C13}"/>
              </a:ext>
            </a:extLst>
          </p:cNvPr>
          <p:cNvGrpSpPr/>
          <p:nvPr/>
        </p:nvGrpSpPr>
        <p:grpSpPr>
          <a:xfrm>
            <a:off x="669935" y="3720749"/>
            <a:ext cx="10858854" cy="922368"/>
            <a:chOff x="669935" y="3720749"/>
            <a:chExt cx="10858854" cy="922368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AF3E6984-99CA-4586-A812-51B79489E14F}"/>
                </a:ext>
              </a:extLst>
            </p:cNvPr>
            <p:cNvSpPr/>
            <p:nvPr/>
          </p:nvSpPr>
          <p:spPr>
            <a:xfrm>
              <a:off x="1097603" y="4033719"/>
              <a:ext cx="95838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en-US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E199CF8C-DBF6-47A2-9FDA-55F71537859B}"/>
                </a:ext>
              </a:extLst>
            </p:cNvPr>
            <p:cNvSpPr/>
            <p:nvPr/>
          </p:nvSpPr>
          <p:spPr>
            <a:xfrm>
              <a:off x="2002645" y="4033719"/>
              <a:ext cx="95838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EB85D365-6460-4617-8343-1810775E5D49}"/>
                </a:ext>
              </a:extLst>
            </p:cNvPr>
            <p:cNvSpPr/>
            <p:nvPr/>
          </p:nvSpPr>
          <p:spPr>
            <a:xfrm>
              <a:off x="2907687" y="4033719"/>
              <a:ext cx="95838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EC4D55CE-1E3E-4563-9517-DC4C97B3E1D4}"/>
                </a:ext>
              </a:extLst>
            </p:cNvPr>
            <p:cNvSpPr/>
            <p:nvPr/>
          </p:nvSpPr>
          <p:spPr>
            <a:xfrm>
              <a:off x="3812729" y="4033719"/>
              <a:ext cx="95838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3E184D06-ADB7-48A4-8A2D-5C5E3074392A}"/>
                </a:ext>
              </a:extLst>
            </p:cNvPr>
            <p:cNvSpPr/>
            <p:nvPr/>
          </p:nvSpPr>
          <p:spPr>
            <a:xfrm>
              <a:off x="4717771" y="4033719"/>
              <a:ext cx="95838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1F3C85E7-1855-4AA3-B8CB-F70E7AD53CEE}"/>
                </a:ext>
              </a:extLst>
            </p:cNvPr>
            <p:cNvSpPr/>
            <p:nvPr/>
          </p:nvSpPr>
          <p:spPr>
            <a:xfrm>
              <a:off x="5622813" y="4033719"/>
              <a:ext cx="95838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190DBDAE-D76E-4633-90B6-638D2C7BE76A}"/>
                </a:ext>
              </a:extLst>
            </p:cNvPr>
            <p:cNvSpPr/>
            <p:nvPr/>
          </p:nvSpPr>
          <p:spPr>
            <a:xfrm>
              <a:off x="6527855" y="4033719"/>
              <a:ext cx="95838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745A73C3-2DFC-48A4-8ECF-D04F9B62A12C}"/>
                </a:ext>
              </a:extLst>
            </p:cNvPr>
            <p:cNvSpPr/>
            <p:nvPr/>
          </p:nvSpPr>
          <p:spPr>
            <a:xfrm>
              <a:off x="7432897" y="4033719"/>
              <a:ext cx="95838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</a:t>
              </a: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C9FE7846-6FAA-4085-8D19-F275838AEEA6}"/>
                </a:ext>
              </a:extLst>
            </p:cNvPr>
            <p:cNvSpPr/>
            <p:nvPr/>
          </p:nvSpPr>
          <p:spPr>
            <a:xfrm>
              <a:off x="8337939" y="4033719"/>
              <a:ext cx="95838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</a:t>
              </a: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69894B23-6203-4F33-B27F-750714A61DB6}"/>
                </a:ext>
              </a:extLst>
            </p:cNvPr>
            <p:cNvSpPr/>
            <p:nvPr/>
          </p:nvSpPr>
          <p:spPr>
            <a:xfrm>
              <a:off x="9242981" y="4033719"/>
              <a:ext cx="95838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9</a:t>
              </a: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86A70B98-31BD-438E-8C93-DCCEDDA23B61}"/>
                </a:ext>
              </a:extLst>
            </p:cNvPr>
            <p:cNvSpPr/>
            <p:nvPr/>
          </p:nvSpPr>
          <p:spPr>
            <a:xfrm>
              <a:off x="10148024" y="4033719"/>
              <a:ext cx="95838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th-TH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en-US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</a:p>
          </p:txBody>
        </p:sp>
        <p:grpSp>
          <p:nvGrpSpPr>
            <p:cNvPr id="111" name="Group 60">
              <a:extLst>
                <a:ext uri="{FF2B5EF4-FFF2-40B4-BE49-F238E27FC236}">
                  <a16:creationId xmlns:a16="http://schemas.microsoft.com/office/drawing/2014/main" id="{465BBA48-0451-4A47-BCA6-288B2E76630E}"/>
                </a:ext>
              </a:extLst>
            </p:cNvPr>
            <p:cNvGrpSpPr/>
            <p:nvPr/>
          </p:nvGrpSpPr>
          <p:grpSpPr>
            <a:xfrm>
              <a:off x="669935" y="3720749"/>
              <a:ext cx="10858854" cy="288000"/>
              <a:chOff x="1655180" y="4985685"/>
              <a:chExt cx="8964000" cy="288000"/>
            </a:xfrm>
          </p:grpSpPr>
          <p:cxnSp>
            <p:nvCxnSpPr>
              <p:cNvPr id="112" name="Straight Arrow Connector 16">
                <a:extLst>
                  <a:ext uri="{FF2B5EF4-FFF2-40B4-BE49-F238E27FC236}">
                    <a16:creationId xmlns:a16="http://schemas.microsoft.com/office/drawing/2014/main" id="{466B84C9-4016-4132-9312-75AAED7449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180" y="5129685"/>
                <a:ext cx="8964000" cy="0"/>
              </a:xfrm>
              <a:prstGeom prst="straightConnector1">
                <a:avLst/>
              </a:prstGeom>
              <a:ln w="50800" cap="rnd">
                <a:solidFill>
                  <a:schemeClr val="bg1">
                    <a:lumMod val="50000"/>
                  </a:schemeClr>
                </a:solidFill>
                <a:round/>
                <a:headEnd type="triangle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24">
                <a:extLst>
                  <a:ext uri="{FF2B5EF4-FFF2-40B4-BE49-F238E27FC236}">
                    <a16:creationId xmlns:a16="http://schemas.microsoft.com/office/drawing/2014/main" id="{65C2F500-3729-4B0E-B64C-BD45AE8F47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9703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49">
                <a:extLst>
                  <a:ext uri="{FF2B5EF4-FFF2-40B4-BE49-F238E27FC236}">
                    <a16:creationId xmlns:a16="http://schemas.microsoft.com/office/drawing/2014/main" id="{8B06B693-223B-4B2D-AEA3-A5AEBE664E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4506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50">
                <a:extLst>
                  <a:ext uri="{FF2B5EF4-FFF2-40B4-BE49-F238E27FC236}">
                    <a16:creationId xmlns:a16="http://schemas.microsoft.com/office/drawing/2014/main" id="{1B2EC2D7-8966-4380-8E51-648F5312FE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309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51">
                <a:extLst>
                  <a:ext uri="{FF2B5EF4-FFF2-40B4-BE49-F238E27FC236}">
                    <a16:creationId xmlns:a16="http://schemas.microsoft.com/office/drawing/2014/main" id="{016E78B1-EC66-4B8B-BA99-FE929BA9B0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7733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52">
                <a:extLst>
                  <a:ext uri="{FF2B5EF4-FFF2-40B4-BE49-F238E27FC236}">
                    <a16:creationId xmlns:a16="http://schemas.microsoft.com/office/drawing/2014/main" id="{EA3FEAFF-7632-40A9-90BF-029E9672CA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4112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53">
                <a:extLst>
                  <a:ext uri="{FF2B5EF4-FFF2-40B4-BE49-F238E27FC236}">
                    <a16:creationId xmlns:a16="http://schemas.microsoft.com/office/drawing/2014/main" id="{41D78C51-0AE2-4526-A059-59C4D32701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8915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54">
                <a:extLst>
                  <a:ext uri="{FF2B5EF4-FFF2-40B4-BE49-F238E27FC236}">
                    <a16:creationId xmlns:a16="http://schemas.microsoft.com/office/drawing/2014/main" id="{57FAD678-7DDE-4F51-A8F8-CB6F79E659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324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55">
                <a:extLst>
                  <a:ext uri="{FF2B5EF4-FFF2-40B4-BE49-F238E27FC236}">
                    <a16:creationId xmlns:a16="http://schemas.microsoft.com/office/drawing/2014/main" id="{8CB64974-65CD-4548-9AAB-1DF8FA741F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8127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56">
                <a:extLst>
                  <a:ext uri="{FF2B5EF4-FFF2-40B4-BE49-F238E27FC236}">
                    <a16:creationId xmlns:a16="http://schemas.microsoft.com/office/drawing/2014/main" id="{FD4D053C-8D34-4865-91E3-EF829F663F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3718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57">
                <a:extLst>
                  <a:ext uri="{FF2B5EF4-FFF2-40B4-BE49-F238E27FC236}">
                    <a16:creationId xmlns:a16="http://schemas.microsoft.com/office/drawing/2014/main" id="{E4B68696-FDC7-41A4-B5C7-A562F9DEEF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8521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59">
                <a:extLst>
                  <a:ext uri="{FF2B5EF4-FFF2-40B4-BE49-F238E27FC236}">
                    <a16:creationId xmlns:a16="http://schemas.microsoft.com/office/drawing/2014/main" id="{6BE55DC9-9B20-45E5-B7E8-0FA3E48B97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2930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15781F1D-D0CD-463E-80CE-0C3B404EA012}"/>
              </a:ext>
            </a:extLst>
          </p:cNvPr>
          <p:cNvGrpSpPr/>
          <p:nvPr/>
        </p:nvGrpSpPr>
        <p:grpSpPr>
          <a:xfrm>
            <a:off x="9843308" y="3033870"/>
            <a:ext cx="1242539" cy="925325"/>
            <a:chOff x="5485579" y="3207669"/>
            <a:chExt cx="1242539" cy="925325"/>
          </a:xfrm>
        </p:grpSpPr>
        <p:sp>
          <p:nvSpPr>
            <p:cNvPr id="126" name="Rectangle 65">
              <a:extLst>
                <a:ext uri="{FF2B5EF4-FFF2-40B4-BE49-F238E27FC236}">
                  <a16:creationId xmlns:a16="http://schemas.microsoft.com/office/drawing/2014/main" id="{E0B3C37A-699D-4831-BAF0-79352665F69E}"/>
                </a:ext>
              </a:extLst>
            </p:cNvPr>
            <p:cNvSpPr/>
            <p:nvPr/>
          </p:nvSpPr>
          <p:spPr>
            <a:xfrm>
              <a:off x="5485579" y="3207669"/>
              <a:ext cx="1242539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4000" b="1" dirty="0">
                  <a:solidFill>
                    <a:schemeClr val="accent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49,528</a:t>
              </a:r>
              <a:endParaRPr lang="th-TH" sz="4000" b="1" dirty="0">
                <a:solidFill>
                  <a:schemeClr val="accent2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27" name="วงรี 105">
              <a:extLst>
                <a:ext uri="{FF2B5EF4-FFF2-40B4-BE49-F238E27FC236}">
                  <a16:creationId xmlns:a16="http://schemas.microsoft.com/office/drawing/2014/main" id="{CE94B289-F69F-4E0A-925A-4CC50D52A5B9}"/>
                </a:ext>
              </a:extLst>
            </p:cNvPr>
            <p:cNvSpPr/>
            <p:nvPr/>
          </p:nvSpPr>
          <p:spPr>
            <a:xfrm>
              <a:off x="6008865" y="3939458"/>
              <a:ext cx="193536" cy="1935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70DBCE1F-5CFA-4888-9896-2C7C0AE38E0C}"/>
              </a:ext>
            </a:extLst>
          </p:cNvPr>
          <p:cNvGrpSpPr/>
          <p:nvPr/>
        </p:nvGrpSpPr>
        <p:grpSpPr>
          <a:xfrm>
            <a:off x="1608550" y="4669854"/>
            <a:ext cx="8974901" cy="688098"/>
            <a:chOff x="1608550" y="4669854"/>
            <a:chExt cx="8974901" cy="688098"/>
          </a:xfrm>
        </p:grpSpPr>
        <p:sp>
          <p:nvSpPr>
            <p:cNvPr id="124" name="สี่เหลี่ยมผืนผ้า: มุมมน 106">
              <a:extLst>
                <a:ext uri="{FF2B5EF4-FFF2-40B4-BE49-F238E27FC236}">
                  <a16:creationId xmlns:a16="http://schemas.microsoft.com/office/drawing/2014/main" id="{B2D3140E-1396-47C2-8C4C-397158560BD4}"/>
                </a:ext>
              </a:extLst>
            </p:cNvPr>
            <p:cNvSpPr/>
            <p:nvPr/>
          </p:nvSpPr>
          <p:spPr>
            <a:xfrm>
              <a:off x="1608550" y="4669854"/>
              <a:ext cx="8974901" cy="67689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FC91231B-763C-4412-ACE5-48332AE85B39}"/>
                </a:ext>
              </a:extLst>
            </p:cNvPr>
            <p:cNvSpPr txBox="1"/>
            <p:nvPr/>
          </p:nvSpPr>
          <p:spPr>
            <a:xfrm>
              <a:off x="1683574" y="4674688"/>
              <a:ext cx="882485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3200" b="1" u="sng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9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,528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มีเลขโดด 9 อยู่ในหลักพัน ซึ่งมีค่ามากกว่า 5  ดังนั้น </a:t>
              </a:r>
              <a:r>
                <a:rPr lang="th-TH" sz="32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49,528 ≈ 5</a:t>
              </a:r>
              <a:r>
                <a:rPr lang="en-US" sz="32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32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en-US" sz="32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  <a:endParaRPr lang="th-TH" sz="3200" b="1" dirty="0">
                <a:solidFill>
                  <a:srgbClr val="ED7D3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7" name="Picture 76">
            <a:extLst>
              <a:ext uri="{FF2B5EF4-FFF2-40B4-BE49-F238E27FC236}">
                <a16:creationId xmlns:a16="http://schemas.microsoft.com/office/drawing/2014/main" id="{597985FD-8DB9-4899-A0E5-190C302A80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3977" y="201140"/>
            <a:ext cx="9224047" cy="829128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EDC5344B-83EC-455D-89E2-AADA624EB7A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9D0E4E5-E51E-44C3-A543-9A5A3CF783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5686" y="5554910"/>
            <a:ext cx="9260627" cy="1060796"/>
          </a:xfrm>
          <a:prstGeom prst="rect">
            <a:avLst/>
          </a:prstGeom>
        </p:spPr>
      </p:pic>
      <p:pic>
        <p:nvPicPr>
          <p:cNvPr id="74" name="Picture 7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E164726-EAAD-4B43-BB49-93C58D4FF4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375B37B9-2083-40BD-875E-DE8773E807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5473" y="289640"/>
            <a:ext cx="9205758" cy="74987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CB5B653-EC2F-4D32-93FF-D324FA54CB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C600959D-3E08-4FB9-8A91-1A3818C9177D}"/>
              </a:ext>
            </a:extLst>
          </p:cNvPr>
          <p:cNvGrpSpPr/>
          <p:nvPr/>
        </p:nvGrpSpPr>
        <p:grpSpPr>
          <a:xfrm>
            <a:off x="701613" y="2433870"/>
            <a:ext cx="10849611" cy="3353551"/>
            <a:chOff x="701613" y="2433870"/>
            <a:chExt cx="10849611" cy="3353551"/>
          </a:xfrm>
        </p:grpSpPr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B69D1415-57CD-43D3-889D-8EAF51F4AF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01613" y="3711106"/>
              <a:ext cx="4288532" cy="2015670"/>
            </a:xfrm>
            <a:prstGeom prst="rect">
              <a:avLst/>
            </a:prstGeom>
          </p:spPr>
        </p:pic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41440D3D-11B1-4B3E-998E-D8083459C9FE}"/>
                </a:ext>
              </a:extLst>
            </p:cNvPr>
            <p:cNvGrpSpPr/>
            <p:nvPr/>
          </p:nvGrpSpPr>
          <p:grpSpPr>
            <a:xfrm>
              <a:off x="1474676" y="2445187"/>
              <a:ext cx="2742407" cy="1012358"/>
              <a:chOff x="1474676" y="2312835"/>
              <a:chExt cx="2742407" cy="1012358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AB7CEB5B-0B99-458D-A9CD-B2C0B27BAE56}"/>
                  </a:ext>
                </a:extLst>
              </p:cNvPr>
              <p:cNvSpPr/>
              <p:nvPr/>
            </p:nvSpPr>
            <p:spPr>
              <a:xfrm>
                <a:off x="1474676" y="2312835"/>
                <a:ext cx="2742407" cy="998416"/>
              </a:xfrm>
              <a:prstGeom prst="roundRect">
                <a:avLst/>
              </a:prstGeom>
              <a:solidFill>
                <a:srgbClr val="EBE2DD"/>
              </a:solidFill>
              <a:ln w="19050">
                <a:solidFill>
                  <a:srgbClr val="A3795D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5426994B-EC07-4CDE-87FB-9E44C8681F9F}"/>
                  </a:ext>
                </a:extLst>
              </p:cNvPr>
              <p:cNvSpPr txBox="1"/>
              <p:nvPr/>
            </p:nvSpPr>
            <p:spPr>
              <a:xfrm>
                <a:off x="1686748" y="2371086"/>
                <a:ext cx="2318263" cy="9541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รถยนต์ ยี่ห้อ ก </a:t>
                </a:r>
                <a:br>
                  <a:rPr lang="en-US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</a:b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มีราคา 599</a:t>
                </a:r>
                <a:r>
                  <a:rPr lang="en-US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,000</a:t>
                </a: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บาท</a:t>
                </a:r>
                <a:endPara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7892BF4-C66F-448E-8954-A1D062D86486}"/>
                </a:ext>
              </a:extLst>
            </p:cNvPr>
            <p:cNvGrpSpPr/>
            <p:nvPr/>
          </p:nvGrpSpPr>
          <p:grpSpPr>
            <a:xfrm>
              <a:off x="7800674" y="2433870"/>
              <a:ext cx="2742407" cy="1012358"/>
              <a:chOff x="7727362" y="2301518"/>
              <a:chExt cx="2742407" cy="1012358"/>
            </a:xfrm>
          </p:grpSpPr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EFF8A204-FF5F-474D-9639-F1DF61D83357}"/>
                  </a:ext>
                </a:extLst>
              </p:cNvPr>
              <p:cNvSpPr/>
              <p:nvPr/>
            </p:nvSpPr>
            <p:spPr>
              <a:xfrm>
                <a:off x="7727362" y="2301518"/>
                <a:ext cx="2742407" cy="998416"/>
              </a:xfrm>
              <a:prstGeom prst="roundRect">
                <a:avLst/>
              </a:prstGeom>
              <a:solidFill>
                <a:srgbClr val="FFCCCC"/>
              </a:solidFill>
              <a:ln w="19050">
                <a:solidFill>
                  <a:srgbClr val="CC3223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7748EE4F-B899-49E9-825E-03D94BC7B817}"/>
                  </a:ext>
                </a:extLst>
              </p:cNvPr>
              <p:cNvSpPr txBox="1"/>
              <p:nvPr/>
            </p:nvSpPr>
            <p:spPr>
              <a:xfrm>
                <a:off x="7840048" y="2359769"/>
                <a:ext cx="2517035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รถยนต์ ยี่ห้อ ข </a:t>
                </a:r>
                <a:br>
                  <a:rPr lang="en-US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</a:b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มีราคา </a:t>
                </a:r>
                <a:r>
                  <a:rPr lang="en-US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1,129,000 </a:t>
                </a: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บาท</a:t>
                </a:r>
                <a:endPara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86A7F832-0856-48DF-BE58-AC20C63FE83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792531" y="4019458"/>
              <a:ext cx="4758693" cy="1707318"/>
            </a:xfrm>
            <a:prstGeom prst="rect">
              <a:avLst/>
            </a:prstGeom>
          </p:spPr>
        </p:pic>
        <p:pic>
          <p:nvPicPr>
            <p:cNvPr id="34" name="Graphic 17">
              <a:extLst>
                <a:ext uri="{FF2B5EF4-FFF2-40B4-BE49-F238E27FC236}">
                  <a16:creationId xmlns:a16="http://schemas.microsoft.com/office/drawing/2014/main" id="{7ABC2A32-E8F8-48B6-BDF0-D89F14E07A2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65547" y="3230864"/>
              <a:ext cx="1212726" cy="2556557"/>
            </a:xfrm>
            <a:prstGeom prst="rect">
              <a:avLst/>
            </a:prstGeom>
          </p:spPr>
        </p:pic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D45DF7A0-B710-46D3-ACBD-F228D8AEBB1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42909" y="5946514"/>
            <a:ext cx="6706181" cy="621846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638E734-0E67-4F5E-87AC-2762A32F425C}"/>
              </a:ext>
            </a:extLst>
          </p:cNvPr>
          <p:cNvGrpSpPr/>
          <p:nvPr/>
        </p:nvGrpSpPr>
        <p:grpSpPr>
          <a:xfrm>
            <a:off x="1497221" y="931434"/>
            <a:ext cx="9472241" cy="1225588"/>
            <a:chOff x="1497221" y="931434"/>
            <a:chExt cx="9472241" cy="1225588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368666EC-D9A7-43F7-BCE2-DA5F8D16AB19}"/>
                </a:ext>
              </a:extLst>
            </p:cNvPr>
            <p:cNvSpPr/>
            <p:nvPr/>
          </p:nvSpPr>
          <p:spPr>
            <a:xfrm>
              <a:off x="1729218" y="1142784"/>
              <a:ext cx="8992252" cy="954107"/>
            </a:xfrm>
            <a:prstGeom prst="roundRect">
              <a:avLst>
                <a:gd name="adj" fmla="val 24959"/>
              </a:avLst>
            </a:prstGeom>
            <a:solidFill>
              <a:srgbClr val="FBE2FE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1B73E33F-404A-49C8-8FD2-764693A970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97221" y="931434"/>
              <a:ext cx="627216" cy="627216"/>
            </a:xfrm>
            <a:prstGeom prst="rect">
              <a:avLst/>
            </a:prstGeom>
          </p:spPr>
        </p:pic>
        <p:sp>
          <p:nvSpPr>
            <p:cNvPr id="36" name="Rectangle 8">
              <a:extLst>
                <a:ext uri="{FF2B5EF4-FFF2-40B4-BE49-F238E27FC236}">
                  <a16:creationId xmlns:a16="http://schemas.microsoft.com/office/drawing/2014/main" id="{EEC37348-3147-460E-A7B3-723726D2C63C}"/>
                </a:ext>
              </a:extLst>
            </p:cNvPr>
            <p:cNvSpPr/>
            <p:nvPr/>
          </p:nvSpPr>
          <p:spPr>
            <a:xfrm>
              <a:off x="2237657" y="1202915"/>
              <a:ext cx="8731805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2800" b="1" dirty="0">
                  <a:solidFill>
                    <a:srgbClr val="7030A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จำนวนเต็มแสน</a:t>
              </a:r>
              <a:r>
                <a:rPr lang="th-TH" sz="2800" dirty="0">
                  <a:solidFill>
                    <a:srgbClr val="7030A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มีเลขโดดในหลักหน่วย หลักสิบ หลักร้อย หลักพัน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และหลักหมื่นเป็น 0 </a:t>
              </a:r>
            </a:p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เช่น 1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9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1,2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  <a:endPara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1" name="Picture 2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72A7B79-8F74-465F-B434-008C264A400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65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CBF973F-D8E5-4328-9444-93408B6D220B}"/>
              </a:ext>
            </a:extLst>
          </p:cNvPr>
          <p:cNvGrpSpPr/>
          <p:nvPr/>
        </p:nvGrpSpPr>
        <p:grpSpPr>
          <a:xfrm>
            <a:off x="1206057" y="2431277"/>
            <a:ext cx="9779886" cy="683264"/>
            <a:chOff x="1206057" y="2431277"/>
            <a:chExt cx="9779886" cy="683264"/>
          </a:xfrm>
        </p:grpSpPr>
        <p:sp>
          <p:nvSpPr>
            <p:cNvPr id="190" name="สี่เหลี่ยมผืนผ้า: มุมมน 106">
              <a:extLst>
                <a:ext uri="{FF2B5EF4-FFF2-40B4-BE49-F238E27FC236}">
                  <a16:creationId xmlns:a16="http://schemas.microsoft.com/office/drawing/2014/main" id="{0D494E34-BD92-4135-9BCA-7A8EEF501887}"/>
                </a:ext>
              </a:extLst>
            </p:cNvPr>
            <p:cNvSpPr/>
            <p:nvPr/>
          </p:nvSpPr>
          <p:spPr>
            <a:xfrm>
              <a:off x="1206057" y="2436877"/>
              <a:ext cx="9779886" cy="676890"/>
            </a:xfrm>
            <a:prstGeom prst="roundRect">
              <a:avLst>
                <a:gd name="adj" fmla="val 50000"/>
              </a:avLst>
            </a:prstGeom>
            <a:solidFill>
              <a:srgbClr val="EB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196C384F-0ED5-40EC-A156-0BD4A215DA4E}"/>
                </a:ext>
              </a:extLst>
            </p:cNvPr>
            <p:cNvSpPr txBox="1"/>
            <p:nvPr/>
          </p:nvSpPr>
          <p:spPr>
            <a:xfrm>
              <a:off x="1438214" y="2431277"/>
              <a:ext cx="931557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th-TH" sz="3200" b="1" u="sng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9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9,000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มีเลขโดด 9 อยู่ในหลักหมื่น ซึ่งมีค่ามากกว่า 5  ดังนั้น </a:t>
              </a:r>
              <a:r>
                <a:rPr lang="th-TH" sz="32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599,000 ≈ 600</a:t>
              </a:r>
              <a:r>
                <a:rPr lang="en-US" sz="32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32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00</a:t>
              </a:r>
              <a:r>
                <a:rPr lang="en-US" sz="32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endParaRPr lang="th-TH" sz="32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E27E8AC0-7FDB-4B48-AE2F-4F30D7AE2101}"/>
              </a:ext>
            </a:extLst>
          </p:cNvPr>
          <p:cNvGrpSpPr/>
          <p:nvPr/>
        </p:nvGrpSpPr>
        <p:grpSpPr>
          <a:xfrm>
            <a:off x="669935" y="1553071"/>
            <a:ext cx="10858854" cy="776092"/>
            <a:chOff x="669935" y="1553071"/>
            <a:chExt cx="10858854" cy="776092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0D665C8-6311-43AD-B659-EDB60700DFD8}"/>
                </a:ext>
              </a:extLst>
            </p:cNvPr>
            <p:cNvSpPr/>
            <p:nvPr/>
          </p:nvSpPr>
          <p:spPr>
            <a:xfrm>
              <a:off x="1215147" y="1867498"/>
              <a:ext cx="89369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500,000</a:t>
              </a:r>
              <a:endParaRPr lang="th-TH" sz="20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43C12629-91E0-4F86-83ED-4E64B4994DCA}"/>
                </a:ext>
              </a:extLst>
            </p:cNvPr>
            <p:cNvSpPr/>
            <p:nvPr/>
          </p:nvSpPr>
          <p:spPr>
            <a:xfrm>
              <a:off x="10086673" y="1867498"/>
              <a:ext cx="89369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600,000</a:t>
              </a:r>
              <a:endParaRPr lang="th-TH" sz="20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ED20D9E-2E59-4006-BB9D-B42BC23C1221}"/>
                </a:ext>
              </a:extLst>
            </p:cNvPr>
            <p:cNvSpPr/>
            <p:nvPr/>
          </p:nvSpPr>
          <p:spPr>
            <a:xfrm>
              <a:off x="2102300" y="1867498"/>
              <a:ext cx="89369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510,000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DB239C6-35A0-4757-8528-F2464612DDD4}"/>
                </a:ext>
              </a:extLst>
            </p:cNvPr>
            <p:cNvSpPr/>
            <p:nvPr/>
          </p:nvSpPr>
          <p:spPr>
            <a:xfrm>
              <a:off x="4763759" y="1867498"/>
              <a:ext cx="89369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540,000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DD05F79-9A9A-492A-8325-6664BB711F78}"/>
                </a:ext>
              </a:extLst>
            </p:cNvPr>
            <p:cNvSpPr/>
            <p:nvPr/>
          </p:nvSpPr>
          <p:spPr>
            <a:xfrm>
              <a:off x="2989453" y="1867498"/>
              <a:ext cx="89369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520,000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3323CCB8-C4A3-42D1-8589-B9F5BC5CF223}"/>
                </a:ext>
              </a:extLst>
            </p:cNvPr>
            <p:cNvSpPr/>
            <p:nvPr/>
          </p:nvSpPr>
          <p:spPr>
            <a:xfrm>
              <a:off x="3876606" y="1867498"/>
              <a:ext cx="89369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530,000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26AE5A78-FA74-4943-924E-954BA3845A61}"/>
                </a:ext>
              </a:extLst>
            </p:cNvPr>
            <p:cNvSpPr/>
            <p:nvPr/>
          </p:nvSpPr>
          <p:spPr>
            <a:xfrm>
              <a:off x="5650912" y="1867498"/>
              <a:ext cx="89369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550,000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F15AC8B4-FD2F-4224-B0DD-D1A1D41ACC84}"/>
                </a:ext>
              </a:extLst>
            </p:cNvPr>
            <p:cNvSpPr/>
            <p:nvPr/>
          </p:nvSpPr>
          <p:spPr>
            <a:xfrm>
              <a:off x="6538065" y="1867498"/>
              <a:ext cx="89369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560,000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6D8643E8-2598-4628-BB74-9187607B94DE}"/>
                </a:ext>
              </a:extLst>
            </p:cNvPr>
            <p:cNvSpPr/>
            <p:nvPr/>
          </p:nvSpPr>
          <p:spPr>
            <a:xfrm>
              <a:off x="7425218" y="1867498"/>
              <a:ext cx="89369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570,000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E39BE120-6806-4123-B8CE-EDC819AC87E7}"/>
                </a:ext>
              </a:extLst>
            </p:cNvPr>
            <p:cNvSpPr/>
            <p:nvPr/>
          </p:nvSpPr>
          <p:spPr>
            <a:xfrm>
              <a:off x="8312371" y="1867498"/>
              <a:ext cx="89369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580,000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74DD9E74-D274-4D43-8E29-F47A1E0669C8}"/>
                </a:ext>
              </a:extLst>
            </p:cNvPr>
            <p:cNvSpPr/>
            <p:nvPr/>
          </p:nvSpPr>
          <p:spPr>
            <a:xfrm>
              <a:off x="9199524" y="1867498"/>
              <a:ext cx="89369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590,000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14" name="Group 60">
              <a:extLst>
                <a:ext uri="{FF2B5EF4-FFF2-40B4-BE49-F238E27FC236}">
                  <a16:creationId xmlns:a16="http://schemas.microsoft.com/office/drawing/2014/main" id="{04529708-10A9-42CF-AC6C-C24898CD7F41}"/>
                </a:ext>
              </a:extLst>
            </p:cNvPr>
            <p:cNvGrpSpPr/>
            <p:nvPr/>
          </p:nvGrpSpPr>
          <p:grpSpPr>
            <a:xfrm>
              <a:off x="669935" y="1553071"/>
              <a:ext cx="10858854" cy="288000"/>
              <a:chOff x="1655180" y="4985685"/>
              <a:chExt cx="8964000" cy="288000"/>
            </a:xfrm>
          </p:grpSpPr>
          <p:cxnSp>
            <p:nvCxnSpPr>
              <p:cNvPr id="215" name="Straight Arrow Connector 16">
                <a:extLst>
                  <a:ext uri="{FF2B5EF4-FFF2-40B4-BE49-F238E27FC236}">
                    <a16:creationId xmlns:a16="http://schemas.microsoft.com/office/drawing/2014/main" id="{232D69D5-C953-494B-949C-6E91E660B0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180" y="5129685"/>
                <a:ext cx="8964000" cy="0"/>
              </a:xfrm>
              <a:prstGeom prst="straightConnector1">
                <a:avLst/>
              </a:prstGeom>
              <a:ln w="50800" cap="rnd">
                <a:solidFill>
                  <a:schemeClr val="bg1">
                    <a:lumMod val="50000"/>
                  </a:schemeClr>
                </a:solidFill>
                <a:round/>
                <a:headEnd type="triangle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Straight Connector 24">
                <a:extLst>
                  <a:ext uri="{FF2B5EF4-FFF2-40B4-BE49-F238E27FC236}">
                    <a16:creationId xmlns:a16="http://schemas.microsoft.com/office/drawing/2014/main" id="{7ACAF412-C53C-4605-84D3-50124C2722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9703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49">
                <a:extLst>
                  <a:ext uri="{FF2B5EF4-FFF2-40B4-BE49-F238E27FC236}">
                    <a16:creationId xmlns:a16="http://schemas.microsoft.com/office/drawing/2014/main" id="{03CDC43F-74CF-4D4D-9AAF-CA6366D2FF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4506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Connector 50">
                <a:extLst>
                  <a:ext uri="{FF2B5EF4-FFF2-40B4-BE49-F238E27FC236}">
                    <a16:creationId xmlns:a16="http://schemas.microsoft.com/office/drawing/2014/main" id="{180E2408-0C9C-4906-A3C8-FA3B4219BC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309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51">
                <a:extLst>
                  <a:ext uri="{FF2B5EF4-FFF2-40B4-BE49-F238E27FC236}">
                    <a16:creationId xmlns:a16="http://schemas.microsoft.com/office/drawing/2014/main" id="{A47B196B-2D81-475A-8890-5460175BD4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7733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52">
                <a:extLst>
                  <a:ext uri="{FF2B5EF4-FFF2-40B4-BE49-F238E27FC236}">
                    <a16:creationId xmlns:a16="http://schemas.microsoft.com/office/drawing/2014/main" id="{3556C464-83C3-4297-BFB8-7D156F5FA9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4112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53">
                <a:extLst>
                  <a:ext uri="{FF2B5EF4-FFF2-40B4-BE49-F238E27FC236}">
                    <a16:creationId xmlns:a16="http://schemas.microsoft.com/office/drawing/2014/main" id="{382CEFD4-2835-4204-8702-9F4DB0E424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8915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54">
                <a:extLst>
                  <a:ext uri="{FF2B5EF4-FFF2-40B4-BE49-F238E27FC236}">
                    <a16:creationId xmlns:a16="http://schemas.microsoft.com/office/drawing/2014/main" id="{9CC6ADDE-3A8C-4DA5-AC6D-4A3B346B1A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324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Straight Connector 55">
                <a:extLst>
                  <a:ext uri="{FF2B5EF4-FFF2-40B4-BE49-F238E27FC236}">
                    <a16:creationId xmlns:a16="http://schemas.microsoft.com/office/drawing/2014/main" id="{428BF561-3BE2-4B9F-BA4E-2459DDB781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8127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Straight Connector 56">
                <a:extLst>
                  <a:ext uri="{FF2B5EF4-FFF2-40B4-BE49-F238E27FC236}">
                    <a16:creationId xmlns:a16="http://schemas.microsoft.com/office/drawing/2014/main" id="{9DABAA06-CAB4-40CE-A51C-B5F9B793DB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3718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Straight Connector 57">
                <a:extLst>
                  <a:ext uri="{FF2B5EF4-FFF2-40B4-BE49-F238E27FC236}">
                    <a16:creationId xmlns:a16="http://schemas.microsoft.com/office/drawing/2014/main" id="{11193D27-19AE-4E54-86AC-6E418D908D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8521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Straight Connector 59">
                <a:extLst>
                  <a:ext uri="{FF2B5EF4-FFF2-40B4-BE49-F238E27FC236}">
                    <a16:creationId xmlns:a16="http://schemas.microsoft.com/office/drawing/2014/main" id="{90987578-7789-4DDF-A8B3-C10B74E7D3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2930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7" name="Group 226">
            <a:extLst>
              <a:ext uri="{FF2B5EF4-FFF2-40B4-BE49-F238E27FC236}">
                <a16:creationId xmlns:a16="http://schemas.microsoft.com/office/drawing/2014/main" id="{E289034B-9C95-44BA-A1BC-91FC40809D27}"/>
              </a:ext>
            </a:extLst>
          </p:cNvPr>
          <p:cNvGrpSpPr/>
          <p:nvPr/>
        </p:nvGrpSpPr>
        <p:grpSpPr>
          <a:xfrm>
            <a:off x="9685613" y="857841"/>
            <a:ext cx="1452164" cy="933676"/>
            <a:chOff x="2144038" y="857841"/>
            <a:chExt cx="1452164" cy="933676"/>
          </a:xfrm>
        </p:grpSpPr>
        <p:sp>
          <p:nvSpPr>
            <p:cNvPr id="228" name="Rectangle 65">
              <a:extLst>
                <a:ext uri="{FF2B5EF4-FFF2-40B4-BE49-F238E27FC236}">
                  <a16:creationId xmlns:a16="http://schemas.microsoft.com/office/drawing/2014/main" id="{B1B25384-DE0E-41B0-9505-5B1899A16693}"/>
                </a:ext>
              </a:extLst>
            </p:cNvPr>
            <p:cNvSpPr/>
            <p:nvPr/>
          </p:nvSpPr>
          <p:spPr>
            <a:xfrm>
              <a:off x="2144038" y="857841"/>
              <a:ext cx="145216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4000" b="1" dirty="0">
                  <a:solidFill>
                    <a:srgbClr val="00B0F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599,000</a:t>
              </a:r>
              <a:endParaRPr lang="th-TH" sz="4000" b="1" dirty="0">
                <a:solidFill>
                  <a:srgbClr val="00B0F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29" name="วงรี 3">
              <a:extLst>
                <a:ext uri="{FF2B5EF4-FFF2-40B4-BE49-F238E27FC236}">
                  <a16:creationId xmlns:a16="http://schemas.microsoft.com/office/drawing/2014/main" id="{ACDE8811-35B1-40E5-9809-16DC60E5D0A7}"/>
                </a:ext>
              </a:extLst>
            </p:cNvPr>
            <p:cNvSpPr/>
            <p:nvPr/>
          </p:nvSpPr>
          <p:spPr>
            <a:xfrm>
              <a:off x="2775104" y="1597981"/>
              <a:ext cx="193536" cy="1935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4531C24-FAE2-4B06-BC56-3FAED3F6E547}"/>
              </a:ext>
            </a:extLst>
          </p:cNvPr>
          <p:cNvGrpSpPr/>
          <p:nvPr/>
        </p:nvGrpSpPr>
        <p:grpSpPr>
          <a:xfrm>
            <a:off x="669935" y="3785219"/>
            <a:ext cx="10858854" cy="857563"/>
            <a:chOff x="669935" y="3785219"/>
            <a:chExt cx="10858854" cy="857563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F0FF558D-AF33-46BF-91B0-E0613D6E6AFE}"/>
                </a:ext>
              </a:extLst>
            </p:cNvPr>
            <p:cNvSpPr/>
            <p:nvPr/>
          </p:nvSpPr>
          <p:spPr>
            <a:xfrm>
              <a:off x="1084111" y="4179609"/>
              <a:ext cx="96897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20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20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,100,000</a:t>
              </a:r>
              <a:endParaRPr lang="th-TH" sz="20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EAE3C8B-AF73-48FC-93FB-BC4A14EA6132}"/>
                </a:ext>
              </a:extLst>
            </p:cNvPr>
            <p:cNvSpPr/>
            <p:nvPr/>
          </p:nvSpPr>
          <p:spPr>
            <a:xfrm>
              <a:off x="10145633" y="4181117"/>
              <a:ext cx="96897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1,200,000</a:t>
              </a:r>
              <a:endParaRPr lang="th-TH" sz="20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556BAB3-CBA8-4CAA-BC08-D9360426B6AB}"/>
                </a:ext>
              </a:extLst>
            </p:cNvPr>
            <p:cNvSpPr/>
            <p:nvPr/>
          </p:nvSpPr>
          <p:spPr>
            <a:xfrm>
              <a:off x="1990263" y="4179609"/>
              <a:ext cx="96897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1,110,000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681D221B-911E-47D1-B613-85B317B9E7B4}"/>
                </a:ext>
              </a:extLst>
            </p:cNvPr>
            <p:cNvSpPr/>
            <p:nvPr/>
          </p:nvSpPr>
          <p:spPr>
            <a:xfrm>
              <a:off x="4708719" y="4179609"/>
              <a:ext cx="96897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1,140,000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78F1B859-0C52-44E7-BA71-04BFE3A27E11}"/>
                </a:ext>
              </a:extLst>
            </p:cNvPr>
            <p:cNvSpPr/>
            <p:nvPr/>
          </p:nvSpPr>
          <p:spPr>
            <a:xfrm>
              <a:off x="2896415" y="4179609"/>
              <a:ext cx="96897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1,120,000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39D554E9-C1CB-4B27-872E-8F16534E3C8E}"/>
                </a:ext>
              </a:extLst>
            </p:cNvPr>
            <p:cNvSpPr/>
            <p:nvPr/>
          </p:nvSpPr>
          <p:spPr>
            <a:xfrm>
              <a:off x="3802567" y="4179609"/>
              <a:ext cx="96897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1,130,000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120C9451-93FA-4F02-B2D4-647C0C3FAED5}"/>
                </a:ext>
              </a:extLst>
            </p:cNvPr>
            <p:cNvSpPr/>
            <p:nvPr/>
          </p:nvSpPr>
          <p:spPr>
            <a:xfrm>
              <a:off x="5614871" y="4179609"/>
              <a:ext cx="96897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1,150,000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916310CB-DFBE-4C29-8AAD-ECA2A608B01E}"/>
                </a:ext>
              </a:extLst>
            </p:cNvPr>
            <p:cNvSpPr/>
            <p:nvPr/>
          </p:nvSpPr>
          <p:spPr>
            <a:xfrm>
              <a:off x="6521023" y="4179609"/>
              <a:ext cx="96897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1,160,000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BEE9B9EB-729D-46AA-80FA-4FC6BD637527}"/>
                </a:ext>
              </a:extLst>
            </p:cNvPr>
            <p:cNvSpPr/>
            <p:nvPr/>
          </p:nvSpPr>
          <p:spPr>
            <a:xfrm>
              <a:off x="7427175" y="4179609"/>
              <a:ext cx="96897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1,170,000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1D7BE505-5D43-4C6B-9307-CDC950D3737B}"/>
                </a:ext>
              </a:extLst>
            </p:cNvPr>
            <p:cNvSpPr/>
            <p:nvPr/>
          </p:nvSpPr>
          <p:spPr>
            <a:xfrm>
              <a:off x="8333327" y="4179609"/>
              <a:ext cx="96897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1,180,000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BA062782-49AD-488D-92B5-68D2A3C9B62C}"/>
                </a:ext>
              </a:extLst>
            </p:cNvPr>
            <p:cNvSpPr/>
            <p:nvPr/>
          </p:nvSpPr>
          <p:spPr>
            <a:xfrm>
              <a:off x="9239479" y="4179609"/>
              <a:ext cx="96897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1,190,000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30" name="Group 60">
              <a:extLst>
                <a:ext uri="{FF2B5EF4-FFF2-40B4-BE49-F238E27FC236}">
                  <a16:creationId xmlns:a16="http://schemas.microsoft.com/office/drawing/2014/main" id="{74D7FA42-A948-4F91-BA5D-5FEE387B5416}"/>
                </a:ext>
              </a:extLst>
            </p:cNvPr>
            <p:cNvGrpSpPr/>
            <p:nvPr/>
          </p:nvGrpSpPr>
          <p:grpSpPr>
            <a:xfrm>
              <a:off x="669935" y="3785219"/>
              <a:ext cx="10858854" cy="288000"/>
              <a:chOff x="1655180" y="4985685"/>
              <a:chExt cx="8964000" cy="288000"/>
            </a:xfrm>
          </p:grpSpPr>
          <p:cxnSp>
            <p:nvCxnSpPr>
              <p:cNvPr id="231" name="Straight Arrow Connector 16">
                <a:extLst>
                  <a:ext uri="{FF2B5EF4-FFF2-40B4-BE49-F238E27FC236}">
                    <a16:creationId xmlns:a16="http://schemas.microsoft.com/office/drawing/2014/main" id="{4FA55B21-AE03-4732-BC17-40A4A899CC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180" y="5129685"/>
                <a:ext cx="8964000" cy="0"/>
              </a:xfrm>
              <a:prstGeom prst="straightConnector1">
                <a:avLst/>
              </a:prstGeom>
              <a:ln w="50800" cap="rnd">
                <a:solidFill>
                  <a:schemeClr val="bg1">
                    <a:lumMod val="50000"/>
                  </a:schemeClr>
                </a:solidFill>
                <a:round/>
                <a:headEnd type="triangle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Straight Connector 24">
                <a:extLst>
                  <a:ext uri="{FF2B5EF4-FFF2-40B4-BE49-F238E27FC236}">
                    <a16:creationId xmlns:a16="http://schemas.microsoft.com/office/drawing/2014/main" id="{7197265D-258B-4CDA-B84B-4CB6895C0B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9703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Straight Connector 49">
                <a:extLst>
                  <a:ext uri="{FF2B5EF4-FFF2-40B4-BE49-F238E27FC236}">
                    <a16:creationId xmlns:a16="http://schemas.microsoft.com/office/drawing/2014/main" id="{83005B12-5CFF-4828-B91B-A60D69B8AB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4506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Straight Connector 50">
                <a:extLst>
                  <a:ext uri="{FF2B5EF4-FFF2-40B4-BE49-F238E27FC236}">
                    <a16:creationId xmlns:a16="http://schemas.microsoft.com/office/drawing/2014/main" id="{0DF4A54A-5D6D-4FCC-8C0F-548BD66B39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309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51">
                <a:extLst>
                  <a:ext uri="{FF2B5EF4-FFF2-40B4-BE49-F238E27FC236}">
                    <a16:creationId xmlns:a16="http://schemas.microsoft.com/office/drawing/2014/main" id="{BB4D419C-A969-42CC-9C32-B805938BDC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7733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Straight Connector 52">
                <a:extLst>
                  <a:ext uri="{FF2B5EF4-FFF2-40B4-BE49-F238E27FC236}">
                    <a16:creationId xmlns:a16="http://schemas.microsoft.com/office/drawing/2014/main" id="{39B9F155-C331-4DD8-BC7A-54CA5438D5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4112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53">
                <a:extLst>
                  <a:ext uri="{FF2B5EF4-FFF2-40B4-BE49-F238E27FC236}">
                    <a16:creationId xmlns:a16="http://schemas.microsoft.com/office/drawing/2014/main" id="{611F2395-A2A0-474F-8B36-6A1BA98770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8915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Straight Connector 54">
                <a:extLst>
                  <a:ext uri="{FF2B5EF4-FFF2-40B4-BE49-F238E27FC236}">
                    <a16:creationId xmlns:a16="http://schemas.microsoft.com/office/drawing/2014/main" id="{9EBFEAE1-1153-4B67-A1B9-998E06DEC3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324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Straight Connector 55">
                <a:extLst>
                  <a:ext uri="{FF2B5EF4-FFF2-40B4-BE49-F238E27FC236}">
                    <a16:creationId xmlns:a16="http://schemas.microsoft.com/office/drawing/2014/main" id="{F6C6C0DF-6C9B-4EF3-920C-ECFE3E4F81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8127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Straight Connector 56">
                <a:extLst>
                  <a:ext uri="{FF2B5EF4-FFF2-40B4-BE49-F238E27FC236}">
                    <a16:creationId xmlns:a16="http://schemas.microsoft.com/office/drawing/2014/main" id="{0D94FAD7-625F-4C4A-A325-0BCB6AFEAF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3718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Straight Connector 57">
                <a:extLst>
                  <a:ext uri="{FF2B5EF4-FFF2-40B4-BE49-F238E27FC236}">
                    <a16:creationId xmlns:a16="http://schemas.microsoft.com/office/drawing/2014/main" id="{F323BA58-B3E0-421F-A361-E9AEE358EE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8521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Straight Connector 59">
                <a:extLst>
                  <a:ext uri="{FF2B5EF4-FFF2-40B4-BE49-F238E27FC236}">
                    <a16:creationId xmlns:a16="http://schemas.microsoft.com/office/drawing/2014/main" id="{465E76E6-6167-4D95-8E32-36FAA55F87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2930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4" name="Group 243">
            <a:extLst>
              <a:ext uri="{FF2B5EF4-FFF2-40B4-BE49-F238E27FC236}">
                <a16:creationId xmlns:a16="http://schemas.microsoft.com/office/drawing/2014/main" id="{D9747548-3B4F-4069-9E81-21BA41F40567}"/>
              </a:ext>
            </a:extLst>
          </p:cNvPr>
          <p:cNvGrpSpPr/>
          <p:nvPr/>
        </p:nvGrpSpPr>
        <p:grpSpPr>
          <a:xfrm>
            <a:off x="3247921" y="3098340"/>
            <a:ext cx="1717428" cy="925325"/>
            <a:chOff x="-1019390" y="3207669"/>
            <a:chExt cx="1717428" cy="925325"/>
          </a:xfrm>
        </p:grpSpPr>
        <p:sp>
          <p:nvSpPr>
            <p:cNvPr id="245" name="Rectangle 65">
              <a:extLst>
                <a:ext uri="{FF2B5EF4-FFF2-40B4-BE49-F238E27FC236}">
                  <a16:creationId xmlns:a16="http://schemas.microsoft.com/office/drawing/2014/main" id="{7980A931-DD2F-48E6-8BDD-F3B12C646612}"/>
                </a:ext>
              </a:extLst>
            </p:cNvPr>
            <p:cNvSpPr/>
            <p:nvPr/>
          </p:nvSpPr>
          <p:spPr>
            <a:xfrm>
              <a:off x="-1019390" y="3207669"/>
              <a:ext cx="171742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40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1,129,000</a:t>
              </a:r>
            </a:p>
          </p:txBody>
        </p:sp>
        <p:sp>
          <p:nvSpPr>
            <p:cNvPr id="246" name="วงรี 105">
              <a:extLst>
                <a:ext uri="{FF2B5EF4-FFF2-40B4-BE49-F238E27FC236}">
                  <a16:creationId xmlns:a16="http://schemas.microsoft.com/office/drawing/2014/main" id="{34B308B5-2C32-4C5D-AEEA-C49A2CC5C191}"/>
                </a:ext>
              </a:extLst>
            </p:cNvPr>
            <p:cNvSpPr/>
            <p:nvPr/>
          </p:nvSpPr>
          <p:spPr>
            <a:xfrm>
              <a:off x="-257444" y="3939458"/>
              <a:ext cx="193536" cy="1935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20EA70B2-965C-442F-AA15-8BEAA98D0B3C}"/>
              </a:ext>
            </a:extLst>
          </p:cNvPr>
          <p:cNvGrpSpPr/>
          <p:nvPr/>
        </p:nvGrpSpPr>
        <p:grpSpPr>
          <a:xfrm>
            <a:off x="998239" y="4709968"/>
            <a:ext cx="10195523" cy="701246"/>
            <a:chOff x="998239" y="4709968"/>
            <a:chExt cx="10195523" cy="701246"/>
          </a:xfrm>
        </p:grpSpPr>
        <p:sp>
          <p:nvSpPr>
            <p:cNvPr id="243" name="สี่เหลี่ยมผืนผ้า: มุมมน 106">
              <a:extLst>
                <a:ext uri="{FF2B5EF4-FFF2-40B4-BE49-F238E27FC236}">
                  <a16:creationId xmlns:a16="http://schemas.microsoft.com/office/drawing/2014/main" id="{B1146557-01D0-41B3-B1F9-AF67B0555A92}"/>
                </a:ext>
              </a:extLst>
            </p:cNvPr>
            <p:cNvSpPr/>
            <p:nvPr/>
          </p:nvSpPr>
          <p:spPr>
            <a:xfrm>
              <a:off x="998239" y="4734324"/>
              <a:ext cx="10195523" cy="67689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id="{28FE4764-C0F3-48DA-AEB3-4702AC5F9DC4}"/>
                </a:ext>
              </a:extLst>
            </p:cNvPr>
            <p:cNvSpPr txBox="1"/>
            <p:nvPr/>
          </p:nvSpPr>
          <p:spPr>
            <a:xfrm>
              <a:off x="1054224" y="4709968"/>
              <a:ext cx="10083553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1,1</a:t>
              </a:r>
              <a:r>
                <a:rPr lang="th-TH" sz="3200" b="1" u="sng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9,000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มีเลขโดด 2 อยู่ในหลักหมื่น ซึ่งมีค่าน้อยกว่า 5  ดังนั้น </a:t>
              </a:r>
              <a:r>
                <a:rPr lang="th-TH" sz="32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1,1</a:t>
              </a:r>
              <a:r>
                <a:rPr lang="en-US" sz="32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32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9,000 ≈ 1,100,000</a:t>
              </a:r>
            </a:p>
          </p:txBody>
        </p:sp>
      </p:grpSp>
      <p:pic>
        <p:nvPicPr>
          <p:cNvPr id="74" name="Picture 73">
            <a:extLst>
              <a:ext uri="{FF2B5EF4-FFF2-40B4-BE49-F238E27FC236}">
                <a16:creationId xmlns:a16="http://schemas.microsoft.com/office/drawing/2014/main" id="{8051BA8D-16E4-4803-A7B9-CD325014AE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121" y="289640"/>
            <a:ext cx="9205758" cy="749873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2694DF89-555E-4702-BD3B-0867886BFE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1D1C4059-6269-44B5-859F-72F009BEBB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4747" y="5594143"/>
            <a:ext cx="8242506" cy="1060796"/>
          </a:xfrm>
          <a:prstGeom prst="rect">
            <a:avLst/>
          </a:prstGeom>
        </p:spPr>
      </p:pic>
      <p:pic>
        <p:nvPicPr>
          <p:cNvPr id="69" name="Picture 6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460BC4E-ABED-459C-8BC3-53E010718A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28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2369DB7C-7818-421C-A239-D94D1A065144}"/>
              </a:ext>
            </a:extLst>
          </p:cNvPr>
          <p:cNvGrpSpPr/>
          <p:nvPr/>
        </p:nvGrpSpPr>
        <p:grpSpPr>
          <a:xfrm>
            <a:off x="5729867" y="2686171"/>
            <a:ext cx="5742024" cy="2838462"/>
            <a:chOff x="5729867" y="2686171"/>
            <a:chExt cx="5742024" cy="283846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D05FEAC-8FE5-4328-8B90-367F0C24DEF4}"/>
                </a:ext>
              </a:extLst>
            </p:cNvPr>
            <p:cNvGrpSpPr/>
            <p:nvPr/>
          </p:nvGrpSpPr>
          <p:grpSpPr>
            <a:xfrm>
              <a:off x="5729867" y="2686171"/>
              <a:ext cx="5742024" cy="2375994"/>
              <a:chOff x="2000517" y="6518763"/>
              <a:chExt cx="6412589" cy="2870726"/>
            </a:xfrm>
          </p:grpSpPr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7000C889-8294-45B2-9B02-59F93172AC65}"/>
                  </a:ext>
                </a:extLst>
              </p:cNvPr>
              <p:cNvSpPr/>
              <p:nvPr/>
            </p:nvSpPr>
            <p:spPr>
              <a:xfrm>
                <a:off x="2000517" y="6518763"/>
                <a:ext cx="6412589" cy="2870726"/>
              </a:xfrm>
              <a:prstGeom prst="roundRect">
                <a:avLst>
                  <a:gd name="adj" fmla="val 8204"/>
                </a:avLst>
              </a:prstGeom>
              <a:solidFill>
                <a:srgbClr val="D5F6FF"/>
              </a:solidFill>
              <a:ln w="12700">
                <a:solidFill>
                  <a:srgbClr val="286C7C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E3E54DA-6D15-4E97-B834-EABB548AD080}"/>
                  </a:ext>
                </a:extLst>
              </p:cNvPr>
              <p:cNvSpPr txBox="1"/>
              <p:nvPr/>
            </p:nvSpPr>
            <p:spPr>
              <a:xfrm>
                <a:off x="2137006" y="6665610"/>
                <a:ext cx="6180146" cy="26104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ณ วันที่ 31 ธันวาคม พ.ศ. 2565</a:t>
                </a:r>
              </a:p>
              <a:p>
                <a:pPr>
                  <a:lnSpc>
                    <a:spcPct val="120000"/>
                  </a:lnSpc>
                </a:pP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ประเทศไทยมีจำนวนประชากรทั้งหมด 66</a:t>
                </a:r>
                <a:r>
                  <a:rPr lang="en-US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,090,475</a:t>
                </a: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คน</a:t>
                </a:r>
              </a:p>
              <a:p>
                <a:pPr>
                  <a:lnSpc>
                    <a:spcPct val="120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เมื่อแบ่งตามพื้นที่ พบว่า </a:t>
                </a: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กรุงเทพมหานคร</a:t>
                </a:r>
              </a:p>
              <a:p>
                <a:pPr>
                  <a:lnSpc>
                    <a:spcPct val="120000"/>
                  </a:lnSpc>
                </a:pP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มีประชากรมากที่สุด ซึ่งมีจำนวน 5</a:t>
                </a:r>
                <a:r>
                  <a:rPr lang="en-US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,494,932</a:t>
                </a: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คน</a:t>
                </a:r>
              </a:p>
            </p:txBody>
          </p:sp>
        </p:grp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73D623F-CD7D-42C4-AC27-612590AFA1C1}"/>
                </a:ext>
              </a:extLst>
            </p:cNvPr>
            <p:cNvSpPr/>
            <p:nvPr/>
          </p:nvSpPr>
          <p:spPr>
            <a:xfrm>
              <a:off x="8119690" y="5099901"/>
              <a:ext cx="3352201" cy="424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ที่มา</a:t>
              </a:r>
              <a:r>
                <a:rPr lang="en-US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:</a:t>
              </a: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ระบบสถิติทางการทะเบียน กระทรวงมหาดไทย</a:t>
              </a:r>
            </a:p>
          </p:txBody>
        </p:sp>
      </p:grpSp>
      <p:pic>
        <p:nvPicPr>
          <p:cNvPr id="4" name="Graphic 3">
            <a:extLst>
              <a:ext uri="{FF2B5EF4-FFF2-40B4-BE49-F238E27FC236}">
                <a16:creationId xmlns:a16="http://schemas.microsoft.com/office/drawing/2014/main" id="{0E2267CF-B3E9-4E76-B09E-417A6A7D58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829" y="2394224"/>
            <a:ext cx="4774984" cy="328349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C4839CC-5033-4945-BFC7-42218FEB61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7988" y="274262"/>
            <a:ext cx="9132600" cy="74987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4CC129B-8DC4-42E9-A270-D81466C7C4B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CD09BCB-E3C0-4D06-BF8A-1C86B7EBD0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4974" y="5905050"/>
            <a:ext cx="7011008" cy="621846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2994C4C-7A8A-4D65-AE87-41ECF9C1FA7D}"/>
              </a:ext>
            </a:extLst>
          </p:cNvPr>
          <p:cNvGrpSpPr/>
          <p:nvPr/>
        </p:nvGrpSpPr>
        <p:grpSpPr>
          <a:xfrm>
            <a:off x="1497221" y="931434"/>
            <a:ext cx="9492342" cy="1202952"/>
            <a:chOff x="1497221" y="931434"/>
            <a:chExt cx="9492342" cy="1202952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75BFAE74-1FC4-4844-AF21-186FE8BE580E}"/>
                </a:ext>
              </a:extLst>
            </p:cNvPr>
            <p:cNvSpPr/>
            <p:nvPr/>
          </p:nvSpPr>
          <p:spPr>
            <a:xfrm>
              <a:off x="1729218" y="1142784"/>
              <a:ext cx="9132600" cy="954107"/>
            </a:xfrm>
            <a:prstGeom prst="roundRect">
              <a:avLst>
                <a:gd name="adj" fmla="val 24959"/>
              </a:avLst>
            </a:prstGeom>
            <a:solidFill>
              <a:srgbClr val="DCF0C6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D7F767F1-B120-4BF5-A98D-F47525091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97221" y="931434"/>
              <a:ext cx="627216" cy="627216"/>
            </a:xfrm>
            <a:prstGeom prst="rect">
              <a:avLst/>
            </a:prstGeom>
          </p:spPr>
        </p:pic>
        <p:sp>
          <p:nvSpPr>
            <p:cNvPr id="23" name="Rectangle 8">
              <a:extLst>
                <a:ext uri="{FF2B5EF4-FFF2-40B4-BE49-F238E27FC236}">
                  <a16:creationId xmlns:a16="http://schemas.microsoft.com/office/drawing/2014/main" id="{3D23C5EE-7CD1-4614-9826-A6E90F5B5FEE}"/>
                </a:ext>
              </a:extLst>
            </p:cNvPr>
            <p:cNvSpPr/>
            <p:nvPr/>
          </p:nvSpPr>
          <p:spPr>
            <a:xfrm>
              <a:off x="2160533" y="1180279"/>
              <a:ext cx="8829030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2800" b="1" dirty="0">
                  <a:solidFill>
                    <a:schemeClr val="accent6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จำนวนเต็มล้าน</a:t>
              </a:r>
              <a:r>
                <a:rPr lang="th-TH" sz="2800" dirty="0">
                  <a:solidFill>
                    <a:schemeClr val="accent6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มีเลขโดดในหลักหน่วย หลักสิบ หลักร้อย หลักพัน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หลักหมื่น และหลักแสน</a:t>
              </a:r>
            </a:p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 0 เช่น 1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9,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12,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000</a:t>
              </a:r>
              <a:endPara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A7CD104-15EA-48AE-86BE-5BBBB2E4140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F52EE95F-8F61-4C06-B06E-D02292CFF64F}"/>
              </a:ext>
            </a:extLst>
          </p:cNvPr>
          <p:cNvGrpSpPr/>
          <p:nvPr/>
        </p:nvGrpSpPr>
        <p:grpSpPr>
          <a:xfrm>
            <a:off x="0" y="4341733"/>
            <a:ext cx="12191999" cy="2516267"/>
            <a:chOff x="0" y="4341733"/>
            <a:chExt cx="12191999" cy="2516267"/>
          </a:xfrm>
        </p:grpSpPr>
        <p:sp>
          <p:nvSpPr>
            <p:cNvPr id="166" name="Rectangle: Rounded Corners 165">
              <a:extLst>
                <a:ext uri="{FF2B5EF4-FFF2-40B4-BE49-F238E27FC236}">
                  <a16:creationId xmlns:a16="http://schemas.microsoft.com/office/drawing/2014/main" id="{4F911246-1DC9-4585-A0C9-460D2F51296A}"/>
                </a:ext>
              </a:extLst>
            </p:cNvPr>
            <p:cNvSpPr/>
            <p:nvPr/>
          </p:nvSpPr>
          <p:spPr>
            <a:xfrm>
              <a:off x="5047079" y="4341733"/>
              <a:ext cx="2097842" cy="56914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10F7693-DD59-495A-AC92-19B388CE65D5}"/>
                </a:ext>
              </a:extLst>
            </p:cNvPr>
            <p:cNvGrpSpPr/>
            <p:nvPr/>
          </p:nvGrpSpPr>
          <p:grpSpPr>
            <a:xfrm>
              <a:off x="0" y="4384579"/>
              <a:ext cx="12191999" cy="2473421"/>
              <a:chOff x="0" y="4384579"/>
              <a:chExt cx="12191999" cy="2473421"/>
            </a:xfrm>
          </p:grpSpPr>
          <p:sp>
            <p:nvSpPr>
              <p:cNvPr id="164" name="Rectangle: Rounded Corners 163">
                <a:extLst>
                  <a:ext uri="{FF2B5EF4-FFF2-40B4-BE49-F238E27FC236}">
                    <a16:creationId xmlns:a16="http://schemas.microsoft.com/office/drawing/2014/main" id="{91A3D809-FA51-4970-8606-E02754A67EDC}"/>
                  </a:ext>
                </a:extLst>
              </p:cNvPr>
              <p:cNvSpPr/>
              <p:nvPr/>
            </p:nvSpPr>
            <p:spPr>
              <a:xfrm>
                <a:off x="0" y="4585500"/>
                <a:ext cx="12191999" cy="2272500"/>
              </a:xfrm>
              <a:prstGeom prst="roundRect">
                <a:avLst>
                  <a:gd name="adj" fmla="val 0"/>
                </a:avLst>
              </a:prstGeom>
              <a:solidFill>
                <a:srgbClr val="EBF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Rectangle: Rounded Corners 166">
                <a:extLst>
                  <a:ext uri="{FF2B5EF4-FFF2-40B4-BE49-F238E27FC236}">
                    <a16:creationId xmlns:a16="http://schemas.microsoft.com/office/drawing/2014/main" id="{2E62173C-9ED5-4C97-81A4-25D45DE6F1F4}"/>
                  </a:ext>
                </a:extLst>
              </p:cNvPr>
              <p:cNvSpPr/>
              <p:nvPr/>
            </p:nvSpPr>
            <p:spPr>
              <a:xfrm>
                <a:off x="5091675" y="4384579"/>
                <a:ext cx="2008650" cy="483468"/>
              </a:xfrm>
              <a:prstGeom prst="roundRect">
                <a:avLst>
                  <a:gd name="adj" fmla="val 50000"/>
                </a:avLst>
              </a:prstGeom>
              <a:solidFill>
                <a:srgbClr val="2D7F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71085A8F-7DB0-49AB-84CF-BF5143B638A0}"/>
                </a:ext>
              </a:extLst>
            </p:cNvPr>
            <p:cNvSpPr/>
            <p:nvPr/>
          </p:nvSpPr>
          <p:spPr>
            <a:xfrm>
              <a:off x="4994561" y="4485606"/>
              <a:ext cx="220287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เขียนแทนด้วย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E834F6D-966C-408E-99B0-665234BA0DDF}"/>
              </a:ext>
            </a:extLst>
          </p:cNvPr>
          <p:cNvGrpSpPr/>
          <p:nvPr/>
        </p:nvGrpSpPr>
        <p:grpSpPr>
          <a:xfrm>
            <a:off x="1099457" y="1171988"/>
            <a:ext cx="9993086" cy="2948990"/>
            <a:chOff x="817423" y="1173619"/>
            <a:chExt cx="10557151" cy="3115452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31274006-B359-4C96-BC23-5D281138E336}"/>
                </a:ext>
              </a:extLst>
            </p:cNvPr>
            <p:cNvGrpSpPr/>
            <p:nvPr/>
          </p:nvGrpSpPr>
          <p:grpSpPr>
            <a:xfrm>
              <a:off x="817423" y="1173619"/>
              <a:ext cx="10557151" cy="3115452"/>
              <a:chOff x="817423" y="1173617"/>
              <a:chExt cx="10557154" cy="3115447"/>
            </a:xfrm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03AAB396-5174-4D00-B1DD-FEA8674BAC0B}"/>
                  </a:ext>
                </a:extLst>
              </p:cNvPr>
              <p:cNvSpPr/>
              <p:nvPr/>
            </p:nvSpPr>
            <p:spPr>
              <a:xfrm flipH="1">
                <a:off x="8961032" y="1173617"/>
                <a:ext cx="110989" cy="2880597"/>
              </a:xfrm>
              <a:prstGeom prst="roundRect">
                <a:avLst>
                  <a:gd name="adj" fmla="val 50000"/>
                </a:avLst>
              </a:prstGeom>
              <a:solidFill>
                <a:srgbClr val="FFC4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38B4ED68-8E65-43AF-AEB7-244F2136E7A6}"/>
                  </a:ext>
                </a:extLst>
              </p:cNvPr>
              <p:cNvSpPr/>
              <p:nvPr/>
            </p:nvSpPr>
            <p:spPr>
              <a:xfrm flipH="1">
                <a:off x="10450053" y="1173617"/>
                <a:ext cx="110989" cy="2880597"/>
              </a:xfrm>
              <a:prstGeom prst="roundRect">
                <a:avLst>
                  <a:gd name="adj" fmla="val 50000"/>
                </a:avLst>
              </a:prstGeom>
              <a:solidFill>
                <a:srgbClr val="FFC4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Rectangle: Rounded Corners 94">
                <a:extLst>
                  <a:ext uri="{FF2B5EF4-FFF2-40B4-BE49-F238E27FC236}">
                    <a16:creationId xmlns:a16="http://schemas.microsoft.com/office/drawing/2014/main" id="{B0FCF06C-14F4-47AF-9A83-CC0CAB2C5C0E}"/>
                  </a:ext>
                </a:extLst>
              </p:cNvPr>
              <p:cNvSpPr/>
              <p:nvPr/>
            </p:nvSpPr>
            <p:spPr>
              <a:xfrm flipH="1">
                <a:off x="7472009" y="1173617"/>
                <a:ext cx="110989" cy="2880597"/>
              </a:xfrm>
              <a:prstGeom prst="roundRect">
                <a:avLst>
                  <a:gd name="adj" fmla="val 50000"/>
                </a:avLst>
              </a:prstGeom>
              <a:solidFill>
                <a:srgbClr val="FFC4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Rectangle: Rounded Corners 124">
                <a:extLst>
                  <a:ext uri="{FF2B5EF4-FFF2-40B4-BE49-F238E27FC236}">
                    <a16:creationId xmlns:a16="http://schemas.microsoft.com/office/drawing/2014/main" id="{25113106-475C-4AE5-8FC8-7C6D87D213CD}"/>
                  </a:ext>
                </a:extLst>
              </p:cNvPr>
              <p:cNvSpPr/>
              <p:nvPr/>
            </p:nvSpPr>
            <p:spPr>
              <a:xfrm flipH="1">
                <a:off x="5982986" y="1173617"/>
                <a:ext cx="110989" cy="2880597"/>
              </a:xfrm>
              <a:prstGeom prst="roundRect">
                <a:avLst>
                  <a:gd name="adj" fmla="val 50000"/>
                </a:avLst>
              </a:prstGeom>
              <a:solidFill>
                <a:srgbClr val="FFC4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Rectangle: Rounded Corners 154">
                <a:extLst>
                  <a:ext uri="{FF2B5EF4-FFF2-40B4-BE49-F238E27FC236}">
                    <a16:creationId xmlns:a16="http://schemas.microsoft.com/office/drawing/2014/main" id="{F24BB415-A249-4477-B372-23A7FA7723AD}"/>
                  </a:ext>
                </a:extLst>
              </p:cNvPr>
              <p:cNvSpPr/>
              <p:nvPr/>
            </p:nvSpPr>
            <p:spPr>
              <a:xfrm flipH="1">
                <a:off x="4493963" y="1173617"/>
                <a:ext cx="110989" cy="2880597"/>
              </a:xfrm>
              <a:prstGeom prst="roundRect">
                <a:avLst>
                  <a:gd name="adj" fmla="val 50000"/>
                </a:avLst>
              </a:prstGeom>
              <a:solidFill>
                <a:srgbClr val="FFC4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Rectangle: Rounded Corners 184">
                <a:extLst>
                  <a:ext uri="{FF2B5EF4-FFF2-40B4-BE49-F238E27FC236}">
                    <a16:creationId xmlns:a16="http://schemas.microsoft.com/office/drawing/2014/main" id="{42EE7644-6DC3-4CCE-BF1C-A082280EFBCB}"/>
                  </a:ext>
                </a:extLst>
              </p:cNvPr>
              <p:cNvSpPr/>
              <p:nvPr/>
            </p:nvSpPr>
            <p:spPr>
              <a:xfrm flipH="1">
                <a:off x="3004940" y="1173617"/>
                <a:ext cx="110989" cy="2880597"/>
              </a:xfrm>
              <a:prstGeom prst="roundRect">
                <a:avLst>
                  <a:gd name="adj" fmla="val 50000"/>
                </a:avLst>
              </a:prstGeom>
              <a:solidFill>
                <a:srgbClr val="FFC4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5" name="Rectangle: Rounded Corners 214">
                <a:extLst>
                  <a:ext uri="{FF2B5EF4-FFF2-40B4-BE49-F238E27FC236}">
                    <a16:creationId xmlns:a16="http://schemas.microsoft.com/office/drawing/2014/main" id="{94E160A3-17C0-445B-BBCA-59EE78FCA9CF}"/>
                  </a:ext>
                </a:extLst>
              </p:cNvPr>
              <p:cNvSpPr/>
              <p:nvPr/>
            </p:nvSpPr>
            <p:spPr>
              <a:xfrm flipH="1">
                <a:off x="1515917" y="1173617"/>
                <a:ext cx="110989" cy="2880597"/>
              </a:xfrm>
              <a:prstGeom prst="roundRect">
                <a:avLst>
                  <a:gd name="adj" fmla="val 50000"/>
                </a:avLst>
              </a:prstGeom>
              <a:solidFill>
                <a:srgbClr val="FFC4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F7A1F3B2-C8AB-4FD3-8E5F-70497A8E61C6}"/>
                  </a:ext>
                </a:extLst>
              </p:cNvPr>
              <p:cNvSpPr/>
              <p:nvPr/>
            </p:nvSpPr>
            <p:spPr>
              <a:xfrm>
                <a:off x="817423" y="3794321"/>
                <a:ext cx="10557154" cy="494743"/>
              </a:xfrm>
              <a:prstGeom prst="roundRect">
                <a:avLst>
                  <a:gd name="adj" fmla="val 18841"/>
                </a:avLst>
              </a:prstGeom>
              <a:solidFill>
                <a:srgbClr val="F7DD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14608693-9F5E-44D1-B25A-B12ECA533628}"/>
                </a:ext>
              </a:extLst>
            </p:cNvPr>
            <p:cNvSpPr/>
            <p:nvPr/>
          </p:nvSpPr>
          <p:spPr>
            <a:xfrm>
              <a:off x="8262536" y="3895234"/>
              <a:ext cx="1507977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หลักสิบ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6ADA1CE7-2A04-49C9-B91E-13711E0E0D31}"/>
                </a:ext>
              </a:extLst>
            </p:cNvPr>
            <p:cNvSpPr/>
            <p:nvPr/>
          </p:nvSpPr>
          <p:spPr>
            <a:xfrm>
              <a:off x="9751557" y="3895234"/>
              <a:ext cx="1507977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หลักหน่วย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9A62F2B6-8868-45FC-9162-548A41C30517}"/>
                </a:ext>
              </a:extLst>
            </p:cNvPr>
            <p:cNvSpPr/>
            <p:nvPr/>
          </p:nvSpPr>
          <p:spPr>
            <a:xfrm>
              <a:off x="6773513" y="3895234"/>
              <a:ext cx="1507977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หลักร้อย</a:t>
              </a: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B0F40097-C049-4719-95E7-549A27BD3439}"/>
                </a:ext>
              </a:extLst>
            </p:cNvPr>
            <p:cNvSpPr/>
            <p:nvPr/>
          </p:nvSpPr>
          <p:spPr>
            <a:xfrm>
              <a:off x="5284491" y="3895234"/>
              <a:ext cx="1507977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หลักพัน</a:t>
              </a:r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4E9962A2-9967-4634-8EED-AD34FFB7CF38}"/>
                </a:ext>
              </a:extLst>
            </p:cNvPr>
            <p:cNvSpPr/>
            <p:nvPr/>
          </p:nvSpPr>
          <p:spPr>
            <a:xfrm>
              <a:off x="3795468" y="3895234"/>
              <a:ext cx="1507977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หลักหมื่น</a:t>
              </a:r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7AE2EEF3-1309-4EE5-A953-C820E9FFF359}"/>
                </a:ext>
              </a:extLst>
            </p:cNvPr>
            <p:cNvSpPr/>
            <p:nvPr/>
          </p:nvSpPr>
          <p:spPr>
            <a:xfrm>
              <a:off x="2306446" y="3895234"/>
              <a:ext cx="1507977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หลักแสน</a:t>
              </a:r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BB7313B2-8ED3-490A-A477-FC5BA487ADA5}"/>
                </a:ext>
              </a:extLst>
            </p:cNvPr>
            <p:cNvSpPr/>
            <p:nvPr/>
          </p:nvSpPr>
          <p:spPr>
            <a:xfrm>
              <a:off x="817423" y="3895234"/>
              <a:ext cx="1507977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หลักล้าน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6072503-5079-4135-A272-A19D05340D5D}"/>
                </a:ext>
              </a:extLst>
            </p:cNvPr>
            <p:cNvGrpSpPr/>
            <p:nvPr/>
          </p:nvGrpSpPr>
          <p:grpSpPr>
            <a:xfrm>
              <a:off x="8602186" y="3518569"/>
              <a:ext cx="828675" cy="276225"/>
              <a:chOff x="8562976" y="3512403"/>
              <a:chExt cx="828675" cy="276225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C0A39BAA-CB94-40C4-B23D-BDA64DE102F6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D435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19A4F6B-06EA-4CB2-A34A-6F4FC2E259EF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C4925D0B-C47A-4CEE-8FC4-1BA75AC52081}"/>
                </a:ext>
              </a:extLst>
            </p:cNvPr>
            <p:cNvGrpSpPr/>
            <p:nvPr/>
          </p:nvGrpSpPr>
          <p:grpSpPr>
            <a:xfrm>
              <a:off x="8602186" y="3242810"/>
              <a:ext cx="828675" cy="276225"/>
              <a:chOff x="8562976" y="3512403"/>
              <a:chExt cx="828675" cy="276225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0EB0A4D5-B53B-4E21-A129-21C3FDA06E82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D435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AE26E998-BB2A-44C0-9A07-0787AD85253E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D91D8380-EB6C-45ED-93F8-7CAF1414E585}"/>
                </a:ext>
              </a:extLst>
            </p:cNvPr>
            <p:cNvGrpSpPr/>
            <p:nvPr/>
          </p:nvGrpSpPr>
          <p:grpSpPr>
            <a:xfrm>
              <a:off x="8602186" y="2967052"/>
              <a:ext cx="828675" cy="276225"/>
              <a:chOff x="8562976" y="3512403"/>
              <a:chExt cx="828675" cy="276225"/>
            </a:xfrm>
          </p:grpSpPr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C53CAAA5-21B1-4721-95E3-3B897EFD6ED4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D435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523E7C45-D505-4829-896A-A8CCDD4440A3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67D4B506-26FD-4526-9484-AD03A06A101C}"/>
                </a:ext>
              </a:extLst>
            </p:cNvPr>
            <p:cNvGrpSpPr/>
            <p:nvPr/>
          </p:nvGrpSpPr>
          <p:grpSpPr>
            <a:xfrm>
              <a:off x="8602186" y="2691293"/>
              <a:ext cx="828675" cy="276225"/>
              <a:chOff x="8562976" y="3512403"/>
              <a:chExt cx="828675" cy="276225"/>
            </a:xfrm>
          </p:grpSpPr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A02B706D-276B-4BF1-B2A3-31FFED1CEFDB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D435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83D32EAC-9845-4B2C-AAFC-9F69F2F2C559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748F4758-A091-4B6F-B5E1-8484D1DCFF89}"/>
                </a:ext>
              </a:extLst>
            </p:cNvPr>
            <p:cNvGrpSpPr/>
            <p:nvPr/>
          </p:nvGrpSpPr>
          <p:grpSpPr>
            <a:xfrm>
              <a:off x="8602186" y="2415535"/>
              <a:ext cx="828675" cy="276225"/>
              <a:chOff x="8562976" y="3512403"/>
              <a:chExt cx="828675" cy="276225"/>
            </a:xfrm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79265482-AFC3-4A74-AB0C-04E87AECFD5E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D435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CC891F5E-75D3-447D-AD7E-BFE0E34ED72B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B55D430E-1B10-4F1B-96ED-55CB6606C4A7}"/>
                </a:ext>
              </a:extLst>
            </p:cNvPr>
            <p:cNvGrpSpPr/>
            <p:nvPr/>
          </p:nvGrpSpPr>
          <p:grpSpPr>
            <a:xfrm>
              <a:off x="8602186" y="2139777"/>
              <a:ext cx="828675" cy="276225"/>
              <a:chOff x="8562976" y="3512403"/>
              <a:chExt cx="828675" cy="276225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CA6C27C8-5679-459F-8C39-2D4F6C75F9A3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D435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474C14FA-7BD7-44D7-9E67-44BC183C079D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EC72032C-5A15-4B3E-8148-894A0205B220}"/>
                </a:ext>
              </a:extLst>
            </p:cNvPr>
            <p:cNvGrpSpPr/>
            <p:nvPr/>
          </p:nvGrpSpPr>
          <p:grpSpPr>
            <a:xfrm>
              <a:off x="8602186" y="1864018"/>
              <a:ext cx="828675" cy="276225"/>
              <a:chOff x="8562976" y="3512403"/>
              <a:chExt cx="828675" cy="276225"/>
            </a:xfrm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8E6423CC-9EE2-4894-ABAC-5A499ADC02D5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D435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8C8211E4-D53E-4C82-9F4D-13D4127FDDFB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636DB36A-04EE-41B7-BE1D-C7C16A4F290E}"/>
                </a:ext>
              </a:extLst>
            </p:cNvPr>
            <p:cNvGrpSpPr/>
            <p:nvPr/>
          </p:nvGrpSpPr>
          <p:grpSpPr>
            <a:xfrm>
              <a:off x="8602186" y="1588260"/>
              <a:ext cx="828675" cy="276225"/>
              <a:chOff x="8562976" y="3512403"/>
              <a:chExt cx="828675" cy="276225"/>
            </a:xfrm>
          </p:grpSpPr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C7FFB823-EA03-4A88-B909-C65664C04026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D435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F8E8512-B22E-478C-AFCA-5E2768260E2B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91EBFF6D-6AFE-4EF8-9D99-E7FBE1D55FBB}"/>
                </a:ext>
              </a:extLst>
            </p:cNvPr>
            <p:cNvGrpSpPr/>
            <p:nvPr/>
          </p:nvGrpSpPr>
          <p:grpSpPr>
            <a:xfrm>
              <a:off x="8602186" y="1312502"/>
              <a:ext cx="828675" cy="276225"/>
              <a:chOff x="8562976" y="3512403"/>
              <a:chExt cx="828675" cy="276225"/>
            </a:xfrm>
          </p:grpSpPr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F58EABAA-9427-451B-A5D0-1F8D5970EB52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D435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1A45DF04-C116-4F3F-B765-8462A4078E62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62A18E18-46F0-4D89-89BC-C3066C91474C}"/>
                </a:ext>
              </a:extLst>
            </p:cNvPr>
            <p:cNvGrpSpPr/>
            <p:nvPr/>
          </p:nvGrpSpPr>
          <p:grpSpPr>
            <a:xfrm>
              <a:off x="10091207" y="3518569"/>
              <a:ext cx="828675" cy="276225"/>
              <a:chOff x="8562976" y="3512403"/>
              <a:chExt cx="828675" cy="276225"/>
            </a:xfrm>
          </p:grpSpPr>
          <p:sp>
            <p:nvSpPr>
              <p:cNvPr id="92" name="Rectangle: Rounded Corners 91">
                <a:extLst>
                  <a:ext uri="{FF2B5EF4-FFF2-40B4-BE49-F238E27FC236}">
                    <a16:creationId xmlns:a16="http://schemas.microsoft.com/office/drawing/2014/main" id="{76092247-5FCC-4204-807D-323302CDC214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FF66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7EF7D3D4-C7AC-4C28-BB2F-E58D6510C450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F4E24097-55B1-485F-879C-28C47223430C}"/>
                </a:ext>
              </a:extLst>
            </p:cNvPr>
            <p:cNvGrpSpPr/>
            <p:nvPr/>
          </p:nvGrpSpPr>
          <p:grpSpPr>
            <a:xfrm>
              <a:off x="7113164" y="3518569"/>
              <a:ext cx="828675" cy="276225"/>
              <a:chOff x="8562976" y="3512403"/>
              <a:chExt cx="828675" cy="276225"/>
            </a:xfrm>
          </p:grpSpPr>
          <p:sp>
            <p:nvSpPr>
              <p:cNvPr id="122" name="Rectangle: Rounded Corners 121">
                <a:extLst>
                  <a:ext uri="{FF2B5EF4-FFF2-40B4-BE49-F238E27FC236}">
                    <a16:creationId xmlns:a16="http://schemas.microsoft.com/office/drawing/2014/main" id="{364EFCE9-098C-4DC8-AC3D-DF3AB8F3A333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F79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9CCEB0A1-ADB9-468E-9D9E-A412E31BB2DB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44F931A4-AED9-43BC-9516-9B8E02310EDF}"/>
                </a:ext>
              </a:extLst>
            </p:cNvPr>
            <p:cNvGrpSpPr/>
            <p:nvPr/>
          </p:nvGrpSpPr>
          <p:grpSpPr>
            <a:xfrm>
              <a:off x="7113164" y="3242810"/>
              <a:ext cx="828675" cy="276225"/>
              <a:chOff x="8562976" y="3512403"/>
              <a:chExt cx="828675" cy="276225"/>
            </a:xfrm>
          </p:grpSpPr>
          <p:sp>
            <p:nvSpPr>
              <p:cNvPr id="120" name="Rectangle: Rounded Corners 119">
                <a:extLst>
                  <a:ext uri="{FF2B5EF4-FFF2-40B4-BE49-F238E27FC236}">
                    <a16:creationId xmlns:a16="http://schemas.microsoft.com/office/drawing/2014/main" id="{BE92690F-3B8D-4D27-AA14-0705C2E83FDF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F79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F01B475C-E25E-46C2-B9B2-B5BF0DF8A9FF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F8A76E98-971C-4F2A-8714-650A134315F4}"/>
                </a:ext>
              </a:extLst>
            </p:cNvPr>
            <p:cNvGrpSpPr/>
            <p:nvPr/>
          </p:nvGrpSpPr>
          <p:grpSpPr>
            <a:xfrm>
              <a:off x="7113164" y="2967052"/>
              <a:ext cx="828675" cy="276225"/>
              <a:chOff x="8562976" y="3512403"/>
              <a:chExt cx="828675" cy="276225"/>
            </a:xfrm>
          </p:grpSpPr>
          <p:sp>
            <p:nvSpPr>
              <p:cNvPr id="118" name="Rectangle: Rounded Corners 117">
                <a:extLst>
                  <a:ext uri="{FF2B5EF4-FFF2-40B4-BE49-F238E27FC236}">
                    <a16:creationId xmlns:a16="http://schemas.microsoft.com/office/drawing/2014/main" id="{FC283B80-9389-4081-B125-34AB1668E6DD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F79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9A0E3972-1B9C-4001-BE48-B6192A88D9CB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51FDA531-EFAE-460E-AC55-C7739B9EC850}"/>
                </a:ext>
              </a:extLst>
            </p:cNvPr>
            <p:cNvGrpSpPr/>
            <p:nvPr/>
          </p:nvGrpSpPr>
          <p:grpSpPr>
            <a:xfrm>
              <a:off x="7113164" y="2691293"/>
              <a:ext cx="828675" cy="276225"/>
              <a:chOff x="8562976" y="3512403"/>
              <a:chExt cx="828675" cy="276225"/>
            </a:xfrm>
          </p:grpSpPr>
          <p:sp>
            <p:nvSpPr>
              <p:cNvPr id="116" name="Rectangle: Rounded Corners 115">
                <a:extLst>
                  <a:ext uri="{FF2B5EF4-FFF2-40B4-BE49-F238E27FC236}">
                    <a16:creationId xmlns:a16="http://schemas.microsoft.com/office/drawing/2014/main" id="{9AA5633D-EC0C-449B-8B7E-436091FC62AE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F79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81D7BEF3-5502-4EB5-AAE7-F90698E7E3B8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A1C1234B-9592-433F-9935-087DD5CD0C44}"/>
                </a:ext>
              </a:extLst>
            </p:cNvPr>
            <p:cNvGrpSpPr/>
            <p:nvPr/>
          </p:nvGrpSpPr>
          <p:grpSpPr>
            <a:xfrm>
              <a:off x="7113164" y="2415535"/>
              <a:ext cx="828675" cy="276225"/>
              <a:chOff x="8562976" y="3512403"/>
              <a:chExt cx="828675" cy="276225"/>
            </a:xfrm>
          </p:grpSpPr>
          <p:sp>
            <p:nvSpPr>
              <p:cNvPr id="114" name="Rectangle: Rounded Corners 113">
                <a:extLst>
                  <a:ext uri="{FF2B5EF4-FFF2-40B4-BE49-F238E27FC236}">
                    <a16:creationId xmlns:a16="http://schemas.microsoft.com/office/drawing/2014/main" id="{92F465EE-1DF2-42E4-AA3E-A0EFD9C657D9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F79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B5EDE64F-E960-4A84-9F39-F8D639CCD08B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FC912F54-63BD-4930-B8E8-E988772A10DF}"/>
                </a:ext>
              </a:extLst>
            </p:cNvPr>
            <p:cNvGrpSpPr/>
            <p:nvPr/>
          </p:nvGrpSpPr>
          <p:grpSpPr>
            <a:xfrm>
              <a:off x="5624141" y="3518569"/>
              <a:ext cx="828675" cy="276225"/>
              <a:chOff x="8562976" y="3512403"/>
              <a:chExt cx="828675" cy="276225"/>
            </a:xfrm>
          </p:grpSpPr>
          <p:sp>
            <p:nvSpPr>
              <p:cNvPr id="152" name="Rectangle: Rounded Corners 151">
                <a:extLst>
                  <a:ext uri="{FF2B5EF4-FFF2-40B4-BE49-F238E27FC236}">
                    <a16:creationId xmlns:a16="http://schemas.microsoft.com/office/drawing/2014/main" id="{467D4887-C076-4B58-933E-7317C927843F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754C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B99B4523-61C7-4B09-9864-9833A5522D0E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1B89BC2F-672E-4F36-90CC-028F1014349A}"/>
                </a:ext>
              </a:extLst>
            </p:cNvPr>
            <p:cNvGrpSpPr/>
            <p:nvPr/>
          </p:nvGrpSpPr>
          <p:grpSpPr>
            <a:xfrm>
              <a:off x="5624141" y="3242810"/>
              <a:ext cx="828675" cy="276225"/>
              <a:chOff x="8562976" y="3512403"/>
              <a:chExt cx="828675" cy="276225"/>
            </a:xfrm>
          </p:grpSpPr>
          <p:sp>
            <p:nvSpPr>
              <p:cNvPr id="150" name="Rectangle: Rounded Corners 149">
                <a:extLst>
                  <a:ext uri="{FF2B5EF4-FFF2-40B4-BE49-F238E27FC236}">
                    <a16:creationId xmlns:a16="http://schemas.microsoft.com/office/drawing/2014/main" id="{2509C258-190D-43B5-8EC0-48495CD46888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754C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D9AACC52-F931-4DCA-B1CE-2EC25983C3E8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279D7199-A9ED-43D2-B45D-49FB51630B33}"/>
                </a:ext>
              </a:extLst>
            </p:cNvPr>
            <p:cNvGrpSpPr/>
            <p:nvPr/>
          </p:nvGrpSpPr>
          <p:grpSpPr>
            <a:xfrm>
              <a:off x="5624141" y="2967052"/>
              <a:ext cx="828675" cy="276225"/>
              <a:chOff x="8562976" y="3512403"/>
              <a:chExt cx="828675" cy="276225"/>
            </a:xfrm>
          </p:grpSpPr>
          <p:sp>
            <p:nvSpPr>
              <p:cNvPr id="148" name="Rectangle: Rounded Corners 147">
                <a:extLst>
                  <a:ext uri="{FF2B5EF4-FFF2-40B4-BE49-F238E27FC236}">
                    <a16:creationId xmlns:a16="http://schemas.microsoft.com/office/drawing/2014/main" id="{B70910BE-2699-4720-B1B6-B775EC3EC6C0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754C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EB91F6A8-6C32-4D55-B4A5-B1F27B9FA92B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A9B7FF4E-6EA2-4FFF-BAB8-D702BB8EF3A1}"/>
                </a:ext>
              </a:extLst>
            </p:cNvPr>
            <p:cNvGrpSpPr/>
            <p:nvPr/>
          </p:nvGrpSpPr>
          <p:grpSpPr>
            <a:xfrm>
              <a:off x="5624141" y="2691293"/>
              <a:ext cx="828675" cy="276225"/>
              <a:chOff x="8562976" y="3512403"/>
              <a:chExt cx="828675" cy="276225"/>
            </a:xfrm>
          </p:grpSpPr>
          <p:sp>
            <p:nvSpPr>
              <p:cNvPr id="146" name="Rectangle: Rounded Corners 145">
                <a:extLst>
                  <a:ext uri="{FF2B5EF4-FFF2-40B4-BE49-F238E27FC236}">
                    <a16:creationId xmlns:a16="http://schemas.microsoft.com/office/drawing/2014/main" id="{D6FFBAD1-763D-4EAF-BDCA-1FEF64522DCF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754C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EA208743-CF30-41D9-86D2-B4431CBFDC73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C2C66009-9B15-4EEC-A6C5-440BDE78650D}"/>
                </a:ext>
              </a:extLst>
            </p:cNvPr>
            <p:cNvGrpSpPr/>
            <p:nvPr/>
          </p:nvGrpSpPr>
          <p:grpSpPr>
            <a:xfrm>
              <a:off x="5624141" y="2415535"/>
              <a:ext cx="828675" cy="276225"/>
              <a:chOff x="8562976" y="3512403"/>
              <a:chExt cx="828675" cy="276225"/>
            </a:xfrm>
          </p:grpSpPr>
          <p:sp>
            <p:nvSpPr>
              <p:cNvPr id="144" name="Rectangle: Rounded Corners 143">
                <a:extLst>
                  <a:ext uri="{FF2B5EF4-FFF2-40B4-BE49-F238E27FC236}">
                    <a16:creationId xmlns:a16="http://schemas.microsoft.com/office/drawing/2014/main" id="{18CE8434-97C9-4521-ABD8-BD8614799EFE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754C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91A4D1ED-BF0F-456B-84B8-9E1F88B8D013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C64DCDCB-0CE2-4703-9D1B-95313D5F0991}"/>
                </a:ext>
              </a:extLst>
            </p:cNvPr>
            <p:cNvGrpSpPr/>
            <p:nvPr/>
          </p:nvGrpSpPr>
          <p:grpSpPr>
            <a:xfrm>
              <a:off x="5624141" y="2139777"/>
              <a:ext cx="828675" cy="276225"/>
              <a:chOff x="8562976" y="3512403"/>
              <a:chExt cx="828675" cy="276225"/>
            </a:xfrm>
          </p:grpSpPr>
          <p:sp>
            <p:nvSpPr>
              <p:cNvPr id="142" name="Rectangle: Rounded Corners 141">
                <a:extLst>
                  <a:ext uri="{FF2B5EF4-FFF2-40B4-BE49-F238E27FC236}">
                    <a16:creationId xmlns:a16="http://schemas.microsoft.com/office/drawing/2014/main" id="{CDA13F17-51B0-4F6B-B822-E07744CB569A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754C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B09EF13A-1CFB-440E-93D3-9403360ABF34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B535B6BB-876A-4246-B48C-2D86CEA204AB}"/>
                </a:ext>
              </a:extLst>
            </p:cNvPr>
            <p:cNvGrpSpPr/>
            <p:nvPr/>
          </p:nvGrpSpPr>
          <p:grpSpPr>
            <a:xfrm>
              <a:off x="5624141" y="1864018"/>
              <a:ext cx="828675" cy="276225"/>
              <a:chOff x="8562976" y="3512403"/>
              <a:chExt cx="828675" cy="276225"/>
            </a:xfrm>
          </p:grpSpPr>
          <p:sp>
            <p:nvSpPr>
              <p:cNvPr id="140" name="Rectangle: Rounded Corners 139">
                <a:extLst>
                  <a:ext uri="{FF2B5EF4-FFF2-40B4-BE49-F238E27FC236}">
                    <a16:creationId xmlns:a16="http://schemas.microsoft.com/office/drawing/2014/main" id="{9F56DFEB-EC72-49BF-B8F1-D7B127192EE3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754C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A7CE269A-AA88-4CFE-8131-1D1655F1E5D8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A9A86B32-F113-4428-8D22-3C0668A1B0C4}"/>
                </a:ext>
              </a:extLst>
            </p:cNvPr>
            <p:cNvGrpSpPr/>
            <p:nvPr/>
          </p:nvGrpSpPr>
          <p:grpSpPr>
            <a:xfrm>
              <a:off x="5624141" y="1588260"/>
              <a:ext cx="828675" cy="276225"/>
              <a:chOff x="8562976" y="3512403"/>
              <a:chExt cx="828675" cy="276225"/>
            </a:xfrm>
          </p:grpSpPr>
          <p:sp>
            <p:nvSpPr>
              <p:cNvPr id="138" name="Rectangle: Rounded Corners 137">
                <a:extLst>
                  <a:ext uri="{FF2B5EF4-FFF2-40B4-BE49-F238E27FC236}">
                    <a16:creationId xmlns:a16="http://schemas.microsoft.com/office/drawing/2014/main" id="{E615E823-C69C-4DD7-BFF4-FB001FB5A647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754C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D3E7A9E3-ECE3-4B06-A645-35792E0F536A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7691A73C-F85A-46EA-B399-25CF3898E216}"/>
                </a:ext>
              </a:extLst>
            </p:cNvPr>
            <p:cNvGrpSpPr/>
            <p:nvPr/>
          </p:nvGrpSpPr>
          <p:grpSpPr>
            <a:xfrm>
              <a:off x="4135119" y="3518569"/>
              <a:ext cx="828675" cy="276225"/>
              <a:chOff x="8562976" y="3512403"/>
              <a:chExt cx="828675" cy="276225"/>
            </a:xfrm>
          </p:grpSpPr>
          <p:sp>
            <p:nvSpPr>
              <p:cNvPr id="182" name="Rectangle: Rounded Corners 181">
                <a:extLst>
                  <a:ext uri="{FF2B5EF4-FFF2-40B4-BE49-F238E27FC236}">
                    <a16:creationId xmlns:a16="http://schemas.microsoft.com/office/drawing/2014/main" id="{7E2DCFF6-F9A0-4A7C-A4E1-05A2DDCE169F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29AB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3D9B439E-7F8C-48E2-9645-1197CE56D88B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7D06DF76-6DA3-45C5-A0FD-5B7DB725A453}"/>
                </a:ext>
              </a:extLst>
            </p:cNvPr>
            <p:cNvGrpSpPr/>
            <p:nvPr/>
          </p:nvGrpSpPr>
          <p:grpSpPr>
            <a:xfrm>
              <a:off x="4135119" y="3242810"/>
              <a:ext cx="828675" cy="276225"/>
              <a:chOff x="8562976" y="3512403"/>
              <a:chExt cx="828675" cy="276225"/>
            </a:xfrm>
          </p:grpSpPr>
          <p:sp>
            <p:nvSpPr>
              <p:cNvPr id="180" name="Rectangle: Rounded Corners 179">
                <a:extLst>
                  <a:ext uri="{FF2B5EF4-FFF2-40B4-BE49-F238E27FC236}">
                    <a16:creationId xmlns:a16="http://schemas.microsoft.com/office/drawing/2014/main" id="{2BF75DF8-4187-4901-8F37-FA784739B729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29AB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BDD77024-A14F-4F10-8411-AE57BF70123E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6" name="Group 185">
              <a:extLst>
                <a:ext uri="{FF2B5EF4-FFF2-40B4-BE49-F238E27FC236}">
                  <a16:creationId xmlns:a16="http://schemas.microsoft.com/office/drawing/2014/main" id="{C222183A-4978-4935-AA43-C1F2C7C4AC11}"/>
                </a:ext>
              </a:extLst>
            </p:cNvPr>
            <p:cNvGrpSpPr/>
            <p:nvPr/>
          </p:nvGrpSpPr>
          <p:grpSpPr>
            <a:xfrm>
              <a:off x="2646096" y="3518569"/>
              <a:ext cx="828675" cy="276225"/>
              <a:chOff x="8562976" y="3512403"/>
              <a:chExt cx="828675" cy="276225"/>
            </a:xfrm>
          </p:grpSpPr>
          <p:sp>
            <p:nvSpPr>
              <p:cNvPr id="212" name="Rectangle: Rounded Corners 211">
                <a:extLst>
                  <a:ext uri="{FF2B5EF4-FFF2-40B4-BE49-F238E27FC236}">
                    <a16:creationId xmlns:a16="http://schemas.microsoft.com/office/drawing/2014/main" id="{24264F45-A5BC-4830-8156-2860E04C1E48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955B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DA6A8EAB-9A3F-4461-96F0-D6E27AC2EA0A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7" name="Group 186">
              <a:extLst>
                <a:ext uri="{FF2B5EF4-FFF2-40B4-BE49-F238E27FC236}">
                  <a16:creationId xmlns:a16="http://schemas.microsoft.com/office/drawing/2014/main" id="{028A249C-52C1-4077-9617-CC047836837D}"/>
                </a:ext>
              </a:extLst>
            </p:cNvPr>
            <p:cNvGrpSpPr/>
            <p:nvPr/>
          </p:nvGrpSpPr>
          <p:grpSpPr>
            <a:xfrm>
              <a:off x="2646096" y="3242810"/>
              <a:ext cx="828675" cy="276225"/>
              <a:chOff x="8562976" y="3512403"/>
              <a:chExt cx="828675" cy="276225"/>
            </a:xfrm>
          </p:grpSpPr>
          <p:sp>
            <p:nvSpPr>
              <p:cNvPr id="210" name="Rectangle: Rounded Corners 209">
                <a:extLst>
                  <a:ext uri="{FF2B5EF4-FFF2-40B4-BE49-F238E27FC236}">
                    <a16:creationId xmlns:a16="http://schemas.microsoft.com/office/drawing/2014/main" id="{9A5CF54E-D81C-4724-A126-74794175C6CB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955B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EE893AAC-F886-4B27-87B5-43CF61AB6643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85612930-E7EF-40BF-829C-A3DA88E83755}"/>
                </a:ext>
              </a:extLst>
            </p:cNvPr>
            <p:cNvGrpSpPr/>
            <p:nvPr/>
          </p:nvGrpSpPr>
          <p:grpSpPr>
            <a:xfrm>
              <a:off x="2646096" y="2967052"/>
              <a:ext cx="828675" cy="276225"/>
              <a:chOff x="8562976" y="3512403"/>
              <a:chExt cx="828675" cy="276225"/>
            </a:xfrm>
          </p:grpSpPr>
          <p:sp>
            <p:nvSpPr>
              <p:cNvPr id="208" name="Rectangle: Rounded Corners 207">
                <a:extLst>
                  <a:ext uri="{FF2B5EF4-FFF2-40B4-BE49-F238E27FC236}">
                    <a16:creationId xmlns:a16="http://schemas.microsoft.com/office/drawing/2014/main" id="{AD8EC8E1-4275-4918-8D91-8AA9C7914528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955B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369DE1F4-2F85-4355-BB26-64C97ECB23CD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9" name="Group 188">
              <a:extLst>
                <a:ext uri="{FF2B5EF4-FFF2-40B4-BE49-F238E27FC236}">
                  <a16:creationId xmlns:a16="http://schemas.microsoft.com/office/drawing/2014/main" id="{2CAC5279-9E93-4EF3-AB1B-34389EE3285F}"/>
                </a:ext>
              </a:extLst>
            </p:cNvPr>
            <p:cNvGrpSpPr/>
            <p:nvPr/>
          </p:nvGrpSpPr>
          <p:grpSpPr>
            <a:xfrm>
              <a:off x="2646096" y="2691293"/>
              <a:ext cx="828675" cy="276225"/>
              <a:chOff x="8562976" y="3512403"/>
              <a:chExt cx="828675" cy="276225"/>
            </a:xfrm>
          </p:grpSpPr>
          <p:sp>
            <p:nvSpPr>
              <p:cNvPr id="206" name="Rectangle: Rounded Corners 205">
                <a:extLst>
                  <a:ext uri="{FF2B5EF4-FFF2-40B4-BE49-F238E27FC236}">
                    <a16:creationId xmlns:a16="http://schemas.microsoft.com/office/drawing/2014/main" id="{0FF4CB9A-DD41-44D3-AEE3-0CA4AC958D50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955B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320819CB-FD0C-4363-821C-5E065E05BA31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0" name="Group 189">
              <a:extLst>
                <a:ext uri="{FF2B5EF4-FFF2-40B4-BE49-F238E27FC236}">
                  <a16:creationId xmlns:a16="http://schemas.microsoft.com/office/drawing/2014/main" id="{E6F9FCFA-513C-4745-B1F2-9BAA76B37926}"/>
                </a:ext>
              </a:extLst>
            </p:cNvPr>
            <p:cNvGrpSpPr/>
            <p:nvPr/>
          </p:nvGrpSpPr>
          <p:grpSpPr>
            <a:xfrm>
              <a:off x="2646096" y="2415535"/>
              <a:ext cx="828675" cy="276225"/>
              <a:chOff x="8562976" y="3512403"/>
              <a:chExt cx="828675" cy="276225"/>
            </a:xfrm>
          </p:grpSpPr>
          <p:sp>
            <p:nvSpPr>
              <p:cNvPr id="204" name="Rectangle: Rounded Corners 203">
                <a:extLst>
                  <a:ext uri="{FF2B5EF4-FFF2-40B4-BE49-F238E27FC236}">
                    <a16:creationId xmlns:a16="http://schemas.microsoft.com/office/drawing/2014/main" id="{4265656C-29B5-4637-82F9-9AD9778E0752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955B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5AAA4C63-8C34-4DF3-9B89-320DC65EE371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1" name="Group 190">
              <a:extLst>
                <a:ext uri="{FF2B5EF4-FFF2-40B4-BE49-F238E27FC236}">
                  <a16:creationId xmlns:a16="http://schemas.microsoft.com/office/drawing/2014/main" id="{1AC010CE-A361-4A69-BA79-B4B4FB4B61F4}"/>
                </a:ext>
              </a:extLst>
            </p:cNvPr>
            <p:cNvGrpSpPr/>
            <p:nvPr/>
          </p:nvGrpSpPr>
          <p:grpSpPr>
            <a:xfrm>
              <a:off x="2646096" y="2139776"/>
              <a:ext cx="828675" cy="276225"/>
              <a:chOff x="8562976" y="3512403"/>
              <a:chExt cx="828675" cy="276225"/>
            </a:xfrm>
          </p:grpSpPr>
          <p:sp>
            <p:nvSpPr>
              <p:cNvPr id="202" name="Rectangle: Rounded Corners 201">
                <a:extLst>
                  <a:ext uri="{FF2B5EF4-FFF2-40B4-BE49-F238E27FC236}">
                    <a16:creationId xmlns:a16="http://schemas.microsoft.com/office/drawing/2014/main" id="{3143CC1B-18E6-4128-B345-3118D759DBF6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955B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1457EF9A-1A8E-4BF3-89ED-2DD57F9CBB49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6" name="Group 215">
              <a:extLst>
                <a:ext uri="{FF2B5EF4-FFF2-40B4-BE49-F238E27FC236}">
                  <a16:creationId xmlns:a16="http://schemas.microsoft.com/office/drawing/2014/main" id="{1F8CD7D1-00FB-439C-9B1A-E673F0D6A267}"/>
                </a:ext>
              </a:extLst>
            </p:cNvPr>
            <p:cNvGrpSpPr/>
            <p:nvPr/>
          </p:nvGrpSpPr>
          <p:grpSpPr>
            <a:xfrm>
              <a:off x="1157073" y="3518568"/>
              <a:ext cx="828675" cy="276225"/>
              <a:chOff x="8562976" y="3512403"/>
              <a:chExt cx="828675" cy="276225"/>
            </a:xfrm>
          </p:grpSpPr>
          <p:sp>
            <p:nvSpPr>
              <p:cNvPr id="242" name="Rectangle: Rounded Corners 241">
                <a:extLst>
                  <a:ext uri="{FF2B5EF4-FFF2-40B4-BE49-F238E27FC236}">
                    <a16:creationId xmlns:a16="http://schemas.microsoft.com/office/drawing/2014/main" id="{7277B5E7-A704-4DE0-B7C0-20966A890D06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5482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2724AD1C-9A39-4FE2-B105-8D6701C20777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00F95054-6179-477E-AAC9-EA9E7392B008}"/>
                </a:ext>
              </a:extLst>
            </p:cNvPr>
            <p:cNvGrpSpPr/>
            <p:nvPr/>
          </p:nvGrpSpPr>
          <p:grpSpPr>
            <a:xfrm>
              <a:off x="1157073" y="3242808"/>
              <a:ext cx="828675" cy="276225"/>
              <a:chOff x="8562976" y="3512403"/>
              <a:chExt cx="828675" cy="276225"/>
            </a:xfrm>
          </p:grpSpPr>
          <p:sp>
            <p:nvSpPr>
              <p:cNvPr id="240" name="Rectangle: Rounded Corners 239">
                <a:extLst>
                  <a:ext uri="{FF2B5EF4-FFF2-40B4-BE49-F238E27FC236}">
                    <a16:creationId xmlns:a16="http://schemas.microsoft.com/office/drawing/2014/main" id="{D922DEC8-2D32-47D6-BF94-A8E8F3881323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5482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07A24B95-F914-430F-87EB-DE579EA6DA5B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8" name="Group 217">
              <a:extLst>
                <a:ext uri="{FF2B5EF4-FFF2-40B4-BE49-F238E27FC236}">
                  <a16:creationId xmlns:a16="http://schemas.microsoft.com/office/drawing/2014/main" id="{734A4D70-8714-4CF2-B4D6-529DFA720406}"/>
                </a:ext>
              </a:extLst>
            </p:cNvPr>
            <p:cNvGrpSpPr/>
            <p:nvPr/>
          </p:nvGrpSpPr>
          <p:grpSpPr>
            <a:xfrm>
              <a:off x="1157073" y="2967052"/>
              <a:ext cx="828675" cy="276225"/>
              <a:chOff x="8562976" y="3512403"/>
              <a:chExt cx="828675" cy="276225"/>
            </a:xfrm>
          </p:grpSpPr>
          <p:sp>
            <p:nvSpPr>
              <p:cNvPr id="238" name="Rectangle: Rounded Corners 237">
                <a:extLst>
                  <a:ext uri="{FF2B5EF4-FFF2-40B4-BE49-F238E27FC236}">
                    <a16:creationId xmlns:a16="http://schemas.microsoft.com/office/drawing/2014/main" id="{650D7329-660D-4104-9B6A-6F80B74842DA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5482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7D9DC3AD-0037-43E7-B2A1-B2E10DA043CD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9" name="Group 218">
              <a:extLst>
                <a:ext uri="{FF2B5EF4-FFF2-40B4-BE49-F238E27FC236}">
                  <a16:creationId xmlns:a16="http://schemas.microsoft.com/office/drawing/2014/main" id="{F3B51134-AF84-4FB1-967A-5D368C3DB4F5}"/>
                </a:ext>
              </a:extLst>
            </p:cNvPr>
            <p:cNvGrpSpPr/>
            <p:nvPr/>
          </p:nvGrpSpPr>
          <p:grpSpPr>
            <a:xfrm>
              <a:off x="1157074" y="2691289"/>
              <a:ext cx="828675" cy="276225"/>
              <a:chOff x="8562976" y="3512403"/>
              <a:chExt cx="828675" cy="276225"/>
            </a:xfrm>
          </p:grpSpPr>
          <p:sp>
            <p:nvSpPr>
              <p:cNvPr id="236" name="Rectangle: Rounded Corners 235">
                <a:extLst>
                  <a:ext uri="{FF2B5EF4-FFF2-40B4-BE49-F238E27FC236}">
                    <a16:creationId xmlns:a16="http://schemas.microsoft.com/office/drawing/2014/main" id="{F0CA8156-31F6-400C-8359-B94B65B394F8}"/>
                  </a:ext>
                </a:extLst>
              </p:cNvPr>
              <p:cNvSpPr/>
              <p:nvPr/>
            </p:nvSpPr>
            <p:spPr>
              <a:xfrm>
                <a:off x="8562976" y="3512403"/>
                <a:ext cx="828675" cy="276225"/>
              </a:xfrm>
              <a:prstGeom prst="roundRect">
                <a:avLst>
                  <a:gd name="adj" fmla="val 50000"/>
                </a:avLst>
              </a:prstGeom>
              <a:solidFill>
                <a:srgbClr val="5482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F18DF2AA-71FC-4A34-AC41-CAD5FD407B37}"/>
                  </a:ext>
                </a:extLst>
              </p:cNvPr>
              <p:cNvSpPr/>
              <p:nvPr/>
            </p:nvSpPr>
            <p:spPr>
              <a:xfrm flipH="1" flipV="1">
                <a:off x="8562976" y="3549287"/>
                <a:ext cx="811506" cy="239341"/>
              </a:xfrm>
              <a:custGeom>
                <a:avLst/>
                <a:gdLst>
                  <a:gd name="connsiteX0" fmla="*/ 120943 w 811506"/>
                  <a:gd name="connsiteY0" fmla="*/ 0 h 239341"/>
                  <a:gd name="connsiteX1" fmla="*/ 673393 w 811506"/>
                  <a:gd name="connsiteY1" fmla="*/ 0 h 239341"/>
                  <a:gd name="connsiteX2" fmla="*/ 811506 w 811506"/>
                  <a:gd name="connsiteY2" fmla="*/ 138113 h 239341"/>
                  <a:gd name="connsiteX3" fmla="*/ 811505 w 811506"/>
                  <a:gd name="connsiteY3" fmla="*/ 138113 h 239341"/>
                  <a:gd name="connsiteX4" fmla="*/ 771053 w 811506"/>
                  <a:gd name="connsiteY4" fmla="*/ 235774 h 239341"/>
                  <a:gd name="connsiteX5" fmla="*/ 765762 w 811506"/>
                  <a:gd name="connsiteY5" fmla="*/ 239341 h 239341"/>
                  <a:gd name="connsiteX6" fmla="*/ 772078 w 811506"/>
                  <a:gd name="connsiteY6" fmla="*/ 229973 h 239341"/>
                  <a:gd name="connsiteX7" fmla="*/ 782932 w 811506"/>
                  <a:gd name="connsiteY7" fmla="*/ 176213 h 239341"/>
                  <a:gd name="connsiteX8" fmla="*/ 782933 w 811506"/>
                  <a:gd name="connsiteY8" fmla="*/ 176213 h 239341"/>
                  <a:gd name="connsiteX9" fmla="*/ 644820 w 811506"/>
                  <a:gd name="connsiteY9" fmla="*/ 38100 h 239341"/>
                  <a:gd name="connsiteX10" fmla="*/ 92370 w 811506"/>
                  <a:gd name="connsiteY10" fmla="*/ 38100 h 239341"/>
                  <a:gd name="connsiteX11" fmla="*/ 38610 w 811506"/>
                  <a:gd name="connsiteY11" fmla="*/ 48954 h 239341"/>
                  <a:gd name="connsiteX12" fmla="*/ 0 w 811506"/>
                  <a:gd name="connsiteY12" fmla="*/ 74985 h 239341"/>
                  <a:gd name="connsiteX13" fmla="*/ 23282 w 811506"/>
                  <a:gd name="connsiteY13" fmla="*/ 40452 h 239341"/>
                  <a:gd name="connsiteX14" fmla="*/ 120943 w 811506"/>
                  <a:gd name="connsiteY14" fmla="*/ 0 h 23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11506" h="239341">
                    <a:moveTo>
                      <a:pt x="120943" y="0"/>
                    </a:moveTo>
                    <a:lnTo>
                      <a:pt x="673393" y="0"/>
                    </a:lnTo>
                    <a:cubicBezTo>
                      <a:pt x="749671" y="0"/>
                      <a:pt x="811506" y="61835"/>
                      <a:pt x="811506" y="138113"/>
                    </a:cubicBezTo>
                    <a:lnTo>
                      <a:pt x="811505" y="138113"/>
                    </a:lnTo>
                    <a:cubicBezTo>
                      <a:pt x="811505" y="176252"/>
                      <a:pt x="796046" y="210780"/>
                      <a:pt x="771053" y="235774"/>
                    </a:cubicBezTo>
                    <a:lnTo>
                      <a:pt x="765762" y="239341"/>
                    </a:lnTo>
                    <a:lnTo>
                      <a:pt x="772078" y="229973"/>
                    </a:lnTo>
                    <a:cubicBezTo>
                      <a:pt x="779067" y="213449"/>
                      <a:pt x="782932" y="195283"/>
                      <a:pt x="782932" y="176213"/>
                    </a:cubicBezTo>
                    <a:lnTo>
                      <a:pt x="782933" y="176213"/>
                    </a:lnTo>
                    <a:cubicBezTo>
                      <a:pt x="782933" y="99935"/>
                      <a:pt x="721098" y="38100"/>
                      <a:pt x="644820" y="38100"/>
                    </a:cubicBezTo>
                    <a:lnTo>
                      <a:pt x="92370" y="38100"/>
                    </a:lnTo>
                    <a:cubicBezTo>
                      <a:pt x="73301" y="38100"/>
                      <a:pt x="55134" y="41965"/>
                      <a:pt x="38610" y="48954"/>
                    </a:cubicBezTo>
                    <a:lnTo>
                      <a:pt x="0" y="74985"/>
                    </a:lnTo>
                    <a:lnTo>
                      <a:pt x="23282" y="40452"/>
                    </a:lnTo>
                    <a:cubicBezTo>
                      <a:pt x="48276" y="15459"/>
                      <a:pt x="82804" y="0"/>
                      <a:pt x="120943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154" name="Picture 153">
            <a:extLst>
              <a:ext uri="{FF2B5EF4-FFF2-40B4-BE49-F238E27FC236}">
                <a16:creationId xmlns:a16="http://schemas.microsoft.com/office/drawing/2014/main" id="{A4C91EBD-DC01-411E-BE0F-544E8381EF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282" y="226492"/>
            <a:ext cx="9518574" cy="729757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E1E29E6-3C0D-4AC5-A964-6220BB118B44}"/>
              </a:ext>
            </a:extLst>
          </p:cNvPr>
          <p:cNvGrpSpPr/>
          <p:nvPr/>
        </p:nvGrpSpPr>
        <p:grpSpPr>
          <a:xfrm>
            <a:off x="5841563" y="5115779"/>
            <a:ext cx="5872289" cy="1481373"/>
            <a:chOff x="5841563" y="5115779"/>
            <a:chExt cx="5872289" cy="1481373"/>
          </a:xfrm>
        </p:grpSpPr>
        <p:sp>
          <p:nvSpPr>
            <p:cNvPr id="175" name="Rectangle: Rounded Corners 174">
              <a:extLst>
                <a:ext uri="{FF2B5EF4-FFF2-40B4-BE49-F238E27FC236}">
                  <a16:creationId xmlns:a16="http://schemas.microsoft.com/office/drawing/2014/main" id="{295639A9-C09C-4E40-B010-46079C24345D}"/>
                </a:ext>
              </a:extLst>
            </p:cNvPr>
            <p:cNvSpPr/>
            <p:nvPr/>
          </p:nvSpPr>
          <p:spPr>
            <a:xfrm>
              <a:off x="5875484" y="5115779"/>
              <a:ext cx="5838368" cy="1481373"/>
            </a:xfrm>
            <a:prstGeom prst="roundRect">
              <a:avLst>
                <a:gd name="adj" fmla="val 1173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1C8BC990-332E-44F9-9546-52B690434A73}"/>
                </a:ext>
              </a:extLst>
            </p:cNvPr>
            <p:cNvSpPr/>
            <p:nvPr/>
          </p:nvSpPr>
          <p:spPr>
            <a:xfrm>
              <a:off x="7722012" y="5230383"/>
              <a:ext cx="2086156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8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ตัวหนังสือ</a:t>
              </a:r>
            </a:p>
          </p:txBody>
        </p:sp>
        <p:cxnSp>
          <p:nvCxnSpPr>
            <p:cNvPr id="196" name="Straight Connector 195">
              <a:extLst>
                <a:ext uri="{FF2B5EF4-FFF2-40B4-BE49-F238E27FC236}">
                  <a16:creationId xmlns:a16="http://schemas.microsoft.com/office/drawing/2014/main" id="{432AC13F-D7F5-42E6-A4E2-B1FD142C0A81}"/>
                </a:ext>
              </a:extLst>
            </p:cNvPr>
            <p:cNvCxnSpPr>
              <a:cxnSpLocks/>
            </p:cNvCxnSpPr>
            <p:nvPr/>
          </p:nvCxnSpPr>
          <p:spPr>
            <a:xfrm>
              <a:off x="5841563" y="5650281"/>
              <a:ext cx="5872289" cy="0"/>
            </a:xfrm>
            <a:prstGeom prst="line">
              <a:avLst/>
            </a:prstGeom>
            <a:ln w="41275">
              <a:solidFill>
                <a:srgbClr val="EBF6F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8" name="Rectangle 157">
            <a:extLst>
              <a:ext uri="{FF2B5EF4-FFF2-40B4-BE49-F238E27FC236}">
                <a16:creationId xmlns:a16="http://schemas.microsoft.com/office/drawing/2014/main" id="{56FF898A-C51C-4AB8-BDD2-9C4F38535479}"/>
              </a:ext>
            </a:extLst>
          </p:cNvPr>
          <p:cNvSpPr/>
          <p:nvPr/>
        </p:nvSpPr>
        <p:spPr>
          <a:xfrm>
            <a:off x="6075896" y="5975660"/>
            <a:ext cx="837844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สี่ล้าน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AD457DA-BFFA-4F60-B6D0-E326B1579A52}"/>
              </a:ext>
            </a:extLst>
          </p:cNvPr>
          <p:cNvGrpSpPr/>
          <p:nvPr/>
        </p:nvGrpSpPr>
        <p:grpSpPr>
          <a:xfrm>
            <a:off x="478149" y="5115779"/>
            <a:ext cx="2559239" cy="1481373"/>
            <a:chOff x="478149" y="5115779"/>
            <a:chExt cx="2559239" cy="1481373"/>
          </a:xfrm>
        </p:grpSpPr>
        <p:sp>
          <p:nvSpPr>
            <p:cNvPr id="169" name="Rectangle: Rounded Corners 168">
              <a:extLst>
                <a:ext uri="{FF2B5EF4-FFF2-40B4-BE49-F238E27FC236}">
                  <a16:creationId xmlns:a16="http://schemas.microsoft.com/office/drawing/2014/main" id="{E14B522A-B265-4042-AD60-E98028374894}"/>
                </a:ext>
              </a:extLst>
            </p:cNvPr>
            <p:cNvSpPr/>
            <p:nvPr/>
          </p:nvSpPr>
          <p:spPr>
            <a:xfrm>
              <a:off x="554156" y="5115779"/>
              <a:ext cx="2483232" cy="1481373"/>
            </a:xfrm>
            <a:prstGeom prst="roundRect">
              <a:avLst>
                <a:gd name="adj" fmla="val 1173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01EA0105-CFFC-436B-AE29-9AB8C07E0FF8}"/>
                </a:ext>
              </a:extLst>
            </p:cNvPr>
            <p:cNvSpPr/>
            <p:nvPr/>
          </p:nvSpPr>
          <p:spPr>
            <a:xfrm>
              <a:off x="714226" y="5230383"/>
              <a:ext cx="2163092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8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ตัวเลขฮินดูอารบ</a:t>
              </a:r>
              <a:r>
                <a:rPr lang="th-TH" sz="2800" b="1" dirty="0" err="1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ิก</a:t>
              </a:r>
              <a:endParaRPr lang="th-TH" sz="2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B154BF51-1AA2-4D8E-9234-A58A8C9C1D07}"/>
                </a:ext>
              </a:extLst>
            </p:cNvPr>
            <p:cNvCxnSpPr>
              <a:cxnSpLocks/>
            </p:cNvCxnSpPr>
            <p:nvPr/>
          </p:nvCxnSpPr>
          <p:spPr>
            <a:xfrm>
              <a:off x="478149" y="5650281"/>
              <a:ext cx="2559239" cy="0"/>
            </a:xfrm>
            <a:prstGeom prst="line">
              <a:avLst/>
            </a:prstGeom>
            <a:ln w="41275">
              <a:solidFill>
                <a:srgbClr val="EBF6F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0" name="Straight Arrow Connector 199">
            <a:extLst>
              <a:ext uri="{FF2B5EF4-FFF2-40B4-BE49-F238E27FC236}">
                <a16:creationId xmlns:a16="http://schemas.microsoft.com/office/drawing/2014/main" id="{9F55F8BE-771E-4D0F-B610-302FAA420154}"/>
              </a:ext>
            </a:extLst>
          </p:cNvPr>
          <p:cNvCxnSpPr>
            <a:cxnSpLocks/>
          </p:cNvCxnSpPr>
          <p:nvPr/>
        </p:nvCxnSpPr>
        <p:spPr>
          <a:xfrm>
            <a:off x="2491087" y="5724781"/>
            <a:ext cx="0" cy="2279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Straight Arrow Connector 200">
            <a:extLst>
              <a:ext uri="{FF2B5EF4-FFF2-40B4-BE49-F238E27FC236}">
                <a16:creationId xmlns:a16="http://schemas.microsoft.com/office/drawing/2014/main" id="{017A776D-61E3-4B86-A255-2FF37119865A}"/>
              </a:ext>
            </a:extLst>
          </p:cNvPr>
          <p:cNvCxnSpPr>
            <a:cxnSpLocks/>
          </p:cNvCxnSpPr>
          <p:nvPr/>
        </p:nvCxnSpPr>
        <p:spPr>
          <a:xfrm>
            <a:off x="2232456" y="5724781"/>
            <a:ext cx="0" cy="2279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Straight Arrow Connector 213">
            <a:extLst>
              <a:ext uri="{FF2B5EF4-FFF2-40B4-BE49-F238E27FC236}">
                <a16:creationId xmlns:a16="http://schemas.microsoft.com/office/drawing/2014/main" id="{26F669D2-BD13-440F-9267-0D630C8C5A95}"/>
              </a:ext>
            </a:extLst>
          </p:cNvPr>
          <p:cNvCxnSpPr>
            <a:cxnSpLocks/>
          </p:cNvCxnSpPr>
          <p:nvPr/>
        </p:nvCxnSpPr>
        <p:spPr>
          <a:xfrm>
            <a:off x="1973824" y="5724781"/>
            <a:ext cx="0" cy="2279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Straight Arrow Connector 219">
            <a:extLst>
              <a:ext uri="{FF2B5EF4-FFF2-40B4-BE49-F238E27FC236}">
                <a16:creationId xmlns:a16="http://schemas.microsoft.com/office/drawing/2014/main" id="{C24984E3-3755-46B9-A7A5-C63239B34262}"/>
              </a:ext>
            </a:extLst>
          </p:cNvPr>
          <p:cNvCxnSpPr>
            <a:cxnSpLocks/>
          </p:cNvCxnSpPr>
          <p:nvPr/>
        </p:nvCxnSpPr>
        <p:spPr>
          <a:xfrm>
            <a:off x="1699952" y="5724781"/>
            <a:ext cx="0" cy="2279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Straight Arrow Connector 220">
            <a:extLst>
              <a:ext uri="{FF2B5EF4-FFF2-40B4-BE49-F238E27FC236}">
                <a16:creationId xmlns:a16="http://schemas.microsoft.com/office/drawing/2014/main" id="{14CABE1A-36F0-4329-8CFF-8FD853499D76}"/>
              </a:ext>
            </a:extLst>
          </p:cNvPr>
          <p:cNvCxnSpPr>
            <a:cxnSpLocks/>
          </p:cNvCxnSpPr>
          <p:nvPr/>
        </p:nvCxnSpPr>
        <p:spPr>
          <a:xfrm>
            <a:off x="1448940" y="5724781"/>
            <a:ext cx="0" cy="2279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Straight Arrow Connector 221">
            <a:extLst>
              <a:ext uri="{FF2B5EF4-FFF2-40B4-BE49-F238E27FC236}">
                <a16:creationId xmlns:a16="http://schemas.microsoft.com/office/drawing/2014/main" id="{3D30A972-FBD0-4F29-9783-AECC43298C6C}"/>
              </a:ext>
            </a:extLst>
          </p:cNvPr>
          <p:cNvCxnSpPr>
            <a:cxnSpLocks/>
          </p:cNvCxnSpPr>
          <p:nvPr/>
        </p:nvCxnSpPr>
        <p:spPr>
          <a:xfrm>
            <a:off x="1197928" y="5724781"/>
            <a:ext cx="0" cy="2279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Rectangle 198">
            <a:extLst>
              <a:ext uri="{FF2B5EF4-FFF2-40B4-BE49-F238E27FC236}">
                <a16:creationId xmlns:a16="http://schemas.microsoft.com/office/drawing/2014/main" id="{C2801412-C5C0-46B4-9BD8-B903160C74BB}"/>
              </a:ext>
            </a:extLst>
          </p:cNvPr>
          <p:cNvSpPr/>
          <p:nvPr/>
        </p:nvSpPr>
        <p:spPr>
          <a:xfrm>
            <a:off x="726853" y="5972470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CB933EEF-C204-4A87-8530-ACF8F2442046}"/>
              </a:ext>
            </a:extLst>
          </p:cNvPr>
          <p:cNvSpPr/>
          <p:nvPr/>
        </p:nvSpPr>
        <p:spPr>
          <a:xfrm>
            <a:off x="990355" y="5972470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endParaRPr lang="th-TH" sz="50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47129800-0FA5-4FB0-B4B1-CA7285295DDB}"/>
              </a:ext>
            </a:extLst>
          </p:cNvPr>
          <p:cNvSpPr/>
          <p:nvPr/>
        </p:nvSpPr>
        <p:spPr>
          <a:xfrm>
            <a:off x="1253857" y="5972470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endParaRPr lang="th-TH" sz="50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159DBCB7-55B3-4438-8C04-09E16934A75F}"/>
              </a:ext>
            </a:extLst>
          </p:cNvPr>
          <p:cNvSpPr/>
          <p:nvPr/>
        </p:nvSpPr>
        <p:spPr>
          <a:xfrm>
            <a:off x="1517359" y="5972470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8</a:t>
            </a:r>
            <a:endParaRPr lang="th-TH" sz="50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79" name="Rectangle 178">
            <a:extLst>
              <a:ext uri="{FF2B5EF4-FFF2-40B4-BE49-F238E27FC236}">
                <a16:creationId xmlns:a16="http://schemas.microsoft.com/office/drawing/2014/main" id="{555B8460-5CA9-4A31-A86E-577552EDEB8E}"/>
              </a:ext>
            </a:extLst>
          </p:cNvPr>
          <p:cNvSpPr/>
          <p:nvPr/>
        </p:nvSpPr>
        <p:spPr>
          <a:xfrm>
            <a:off x="1780861" y="5972470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</a:t>
            </a:r>
            <a:endParaRPr lang="th-TH" sz="50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C7BC33DE-FF54-473A-9F66-F6D000377D8C}"/>
              </a:ext>
            </a:extLst>
          </p:cNvPr>
          <p:cNvSpPr/>
          <p:nvPr/>
        </p:nvSpPr>
        <p:spPr>
          <a:xfrm>
            <a:off x="2044363" y="5972470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9</a:t>
            </a:r>
            <a:endParaRPr lang="th-TH" sz="50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176F057D-72CE-4042-8296-9ADE2748938E}"/>
              </a:ext>
            </a:extLst>
          </p:cNvPr>
          <p:cNvSpPr/>
          <p:nvPr/>
        </p:nvSpPr>
        <p:spPr>
          <a:xfrm>
            <a:off x="2307865" y="5972470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endParaRPr lang="th-TH" sz="50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98" name="6">
            <a:extLst>
              <a:ext uri="{FF2B5EF4-FFF2-40B4-BE49-F238E27FC236}">
                <a16:creationId xmlns:a16="http://schemas.microsoft.com/office/drawing/2014/main" id="{E5E23DDF-BDA6-446F-A4B4-8A6A91343DC3}"/>
              </a:ext>
            </a:extLst>
          </p:cNvPr>
          <p:cNvSpPr/>
          <p:nvPr/>
        </p:nvSpPr>
        <p:spPr>
          <a:xfrm>
            <a:off x="1044379" y="5973704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endParaRPr lang="th-TH" sz="50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24" name="2">
            <a:extLst>
              <a:ext uri="{FF2B5EF4-FFF2-40B4-BE49-F238E27FC236}">
                <a16:creationId xmlns:a16="http://schemas.microsoft.com/office/drawing/2014/main" id="{3C1E93A6-ADE1-48D0-B9D4-590BFD2B6BCB}"/>
              </a:ext>
            </a:extLst>
          </p:cNvPr>
          <p:cNvSpPr/>
          <p:nvPr/>
        </p:nvSpPr>
        <p:spPr>
          <a:xfrm>
            <a:off x="1316590" y="5973704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endParaRPr lang="th-TH" sz="50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26" name="8">
            <a:extLst>
              <a:ext uri="{FF2B5EF4-FFF2-40B4-BE49-F238E27FC236}">
                <a16:creationId xmlns:a16="http://schemas.microsoft.com/office/drawing/2014/main" id="{8906B430-F0BB-4E9F-8745-89F190D2BFE4}"/>
              </a:ext>
            </a:extLst>
          </p:cNvPr>
          <p:cNvSpPr/>
          <p:nvPr/>
        </p:nvSpPr>
        <p:spPr>
          <a:xfrm>
            <a:off x="1588801" y="5973704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8</a:t>
            </a:r>
            <a:endParaRPr lang="th-TH" sz="50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27" name="5">
            <a:extLst>
              <a:ext uri="{FF2B5EF4-FFF2-40B4-BE49-F238E27FC236}">
                <a16:creationId xmlns:a16="http://schemas.microsoft.com/office/drawing/2014/main" id="{B1EE5032-5A4E-410D-A423-CBD72E9AC7B4}"/>
              </a:ext>
            </a:extLst>
          </p:cNvPr>
          <p:cNvSpPr/>
          <p:nvPr/>
        </p:nvSpPr>
        <p:spPr>
          <a:xfrm>
            <a:off x="1906327" y="5973704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</a:t>
            </a:r>
            <a:endParaRPr lang="th-TH" sz="50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28" name="9">
            <a:extLst>
              <a:ext uri="{FF2B5EF4-FFF2-40B4-BE49-F238E27FC236}">
                <a16:creationId xmlns:a16="http://schemas.microsoft.com/office/drawing/2014/main" id="{C7C1BDE2-4146-419E-8EC8-3264A81C1C13}"/>
              </a:ext>
            </a:extLst>
          </p:cNvPr>
          <p:cNvSpPr/>
          <p:nvPr/>
        </p:nvSpPr>
        <p:spPr>
          <a:xfrm>
            <a:off x="2178538" y="5973704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9</a:t>
            </a:r>
            <a:endParaRPr lang="th-TH" sz="50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29" name="1">
            <a:extLst>
              <a:ext uri="{FF2B5EF4-FFF2-40B4-BE49-F238E27FC236}">
                <a16:creationId xmlns:a16="http://schemas.microsoft.com/office/drawing/2014/main" id="{A7083F87-E461-4D52-937E-813940BBE7D9}"/>
              </a:ext>
            </a:extLst>
          </p:cNvPr>
          <p:cNvSpPr/>
          <p:nvPr/>
        </p:nvSpPr>
        <p:spPr>
          <a:xfrm>
            <a:off x="2450750" y="5973704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endParaRPr lang="th-TH" sz="50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31" name=",">
            <a:extLst>
              <a:ext uri="{FF2B5EF4-FFF2-40B4-BE49-F238E27FC236}">
                <a16:creationId xmlns:a16="http://schemas.microsoft.com/office/drawing/2014/main" id="{D28B2FAB-DE1F-4EB0-B95A-FB748DB8AAF1}"/>
              </a:ext>
            </a:extLst>
          </p:cNvPr>
          <p:cNvSpPr/>
          <p:nvPr/>
        </p:nvSpPr>
        <p:spPr>
          <a:xfrm>
            <a:off x="999064" y="5973704"/>
            <a:ext cx="145703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endParaRPr lang="th-TH" sz="50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32" name=",">
            <a:extLst>
              <a:ext uri="{FF2B5EF4-FFF2-40B4-BE49-F238E27FC236}">
                <a16:creationId xmlns:a16="http://schemas.microsoft.com/office/drawing/2014/main" id="{DDCD78E1-E7A2-4E60-B46B-F0FBC8D67087}"/>
              </a:ext>
            </a:extLst>
          </p:cNvPr>
          <p:cNvSpPr/>
          <p:nvPr/>
        </p:nvSpPr>
        <p:spPr>
          <a:xfrm>
            <a:off x="1861012" y="5973704"/>
            <a:ext cx="145703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endParaRPr lang="th-TH" sz="50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60" name="Picture 159">
            <a:extLst>
              <a:ext uri="{FF2B5EF4-FFF2-40B4-BE49-F238E27FC236}">
                <a16:creationId xmlns:a16="http://schemas.microsoft.com/office/drawing/2014/main" id="{0DCD4128-35D9-450D-AB71-0209286DC9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271" name="Group 270">
            <a:extLst>
              <a:ext uri="{FF2B5EF4-FFF2-40B4-BE49-F238E27FC236}">
                <a16:creationId xmlns:a16="http://schemas.microsoft.com/office/drawing/2014/main" id="{F79610E3-D41A-469D-8EC8-00A0FFA71DA0}"/>
              </a:ext>
            </a:extLst>
          </p:cNvPr>
          <p:cNvGrpSpPr/>
          <p:nvPr/>
        </p:nvGrpSpPr>
        <p:grpSpPr>
          <a:xfrm>
            <a:off x="3172090" y="5115779"/>
            <a:ext cx="2559239" cy="1481373"/>
            <a:chOff x="478149" y="5115779"/>
            <a:chExt cx="2559239" cy="1481373"/>
          </a:xfrm>
        </p:grpSpPr>
        <p:sp>
          <p:nvSpPr>
            <p:cNvPr id="272" name="Rectangle: Rounded Corners 271">
              <a:extLst>
                <a:ext uri="{FF2B5EF4-FFF2-40B4-BE49-F238E27FC236}">
                  <a16:creationId xmlns:a16="http://schemas.microsoft.com/office/drawing/2014/main" id="{8CBB96D9-D43E-4A76-A014-C39A3D1D3B50}"/>
                </a:ext>
              </a:extLst>
            </p:cNvPr>
            <p:cNvSpPr/>
            <p:nvPr/>
          </p:nvSpPr>
          <p:spPr>
            <a:xfrm>
              <a:off x="554156" y="5115779"/>
              <a:ext cx="2483232" cy="1481373"/>
            </a:xfrm>
            <a:prstGeom prst="roundRect">
              <a:avLst>
                <a:gd name="adj" fmla="val 1173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Rectangle 272">
              <a:extLst>
                <a:ext uri="{FF2B5EF4-FFF2-40B4-BE49-F238E27FC236}">
                  <a16:creationId xmlns:a16="http://schemas.microsoft.com/office/drawing/2014/main" id="{984D3406-770C-48FF-8DCB-11746B4EAD26}"/>
                </a:ext>
              </a:extLst>
            </p:cNvPr>
            <p:cNvSpPr/>
            <p:nvPr/>
          </p:nvSpPr>
          <p:spPr>
            <a:xfrm>
              <a:off x="714226" y="5230383"/>
              <a:ext cx="2163092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8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ตัวเลขไทย</a:t>
              </a:r>
            </a:p>
          </p:txBody>
        </p:sp>
        <p:cxnSp>
          <p:nvCxnSpPr>
            <p:cNvPr id="274" name="Straight Connector 273">
              <a:extLst>
                <a:ext uri="{FF2B5EF4-FFF2-40B4-BE49-F238E27FC236}">
                  <a16:creationId xmlns:a16="http://schemas.microsoft.com/office/drawing/2014/main" id="{28F85E4A-CB0C-49F6-8FFF-B8F863C8346E}"/>
                </a:ext>
              </a:extLst>
            </p:cNvPr>
            <p:cNvCxnSpPr>
              <a:cxnSpLocks/>
            </p:cNvCxnSpPr>
            <p:nvPr/>
          </p:nvCxnSpPr>
          <p:spPr>
            <a:xfrm>
              <a:off x="478149" y="5650281"/>
              <a:ext cx="2559239" cy="0"/>
            </a:xfrm>
            <a:prstGeom prst="line">
              <a:avLst/>
            </a:prstGeom>
            <a:ln w="41275">
              <a:solidFill>
                <a:srgbClr val="EBF6F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5" name="Straight Arrow Connector 274">
            <a:extLst>
              <a:ext uri="{FF2B5EF4-FFF2-40B4-BE49-F238E27FC236}">
                <a16:creationId xmlns:a16="http://schemas.microsoft.com/office/drawing/2014/main" id="{5D22F7B8-DCB7-4912-BCA1-B7518F81E923}"/>
              </a:ext>
            </a:extLst>
          </p:cNvPr>
          <p:cNvCxnSpPr>
            <a:cxnSpLocks/>
          </p:cNvCxnSpPr>
          <p:nvPr/>
        </p:nvCxnSpPr>
        <p:spPr>
          <a:xfrm>
            <a:off x="5295388" y="5724781"/>
            <a:ext cx="0" cy="2279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" name="Straight Arrow Connector 275">
            <a:extLst>
              <a:ext uri="{FF2B5EF4-FFF2-40B4-BE49-F238E27FC236}">
                <a16:creationId xmlns:a16="http://schemas.microsoft.com/office/drawing/2014/main" id="{B03DA9D1-246F-4359-B3BB-422770BAB603}"/>
              </a:ext>
            </a:extLst>
          </p:cNvPr>
          <p:cNvCxnSpPr>
            <a:cxnSpLocks/>
          </p:cNvCxnSpPr>
          <p:nvPr/>
        </p:nvCxnSpPr>
        <p:spPr>
          <a:xfrm>
            <a:off x="5013923" y="5724781"/>
            <a:ext cx="0" cy="2279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Straight Arrow Connector 276">
            <a:extLst>
              <a:ext uri="{FF2B5EF4-FFF2-40B4-BE49-F238E27FC236}">
                <a16:creationId xmlns:a16="http://schemas.microsoft.com/office/drawing/2014/main" id="{C26926C4-A907-4639-9A99-CD1184E1B7EF}"/>
              </a:ext>
            </a:extLst>
          </p:cNvPr>
          <p:cNvCxnSpPr>
            <a:cxnSpLocks/>
          </p:cNvCxnSpPr>
          <p:nvPr/>
        </p:nvCxnSpPr>
        <p:spPr>
          <a:xfrm>
            <a:off x="4732457" y="5724781"/>
            <a:ext cx="0" cy="2279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8" name="Straight Arrow Connector 277">
            <a:extLst>
              <a:ext uri="{FF2B5EF4-FFF2-40B4-BE49-F238E27FC236}">
                <a16:creationId xmlns:a16="http://schemas.microsoft.com/office/drawing/2014/main" id="{8953FEA1-B9A2-4E3B-A693-02C633E757F6}"/>
              </a:ext>
            </a:extLst>
          </p:cNvPr>
          <p:cNvCxnSpPr>
            <a:cxnSpLocks/>
          </p:cNvCxnSpPr>
          <p:nvPr/>
        </p:nvCxnSpPr>
        <p:spPr>
          <a:xfrm>
            <a:off x="4439561" y="5724781"/>
            <a:ext cx="0" cy="2279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Straight Arrow Connector 278">
            <a:extLst>
              <a:ext uri="{FF2B5EF4-FFF2-40B4-BE49-F238E27FC236}">
                <a16:creationId xmlns:a16="http://schemas.microsoft.com/office/drawing/2014/main" id="{6E6C639D-E01C-4EF4-A97B-C709DFDBDBB6}"/>
              </a:ext>
            </a:extLst>
          </p:cNvPr>
          <p:cNvCxnSpPr>
            <a:cxnSpLocks/>
          </p:cNvCxnSpPr>
          <p:nvPr/>
        </p:nvCxnSpPr>
        <p:spPr>
          <a:xfrm>
            <a:off x="4150475" y="5724781"/>
            <a:ext cx="0" cy="2279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Straight Arrow Connector 279">
            <a:extLst>
              <a:ext uri="{FF2B5EF4-FFF2-40B4-BE49-F238E27FC236}">
                <a16:creationId xmlns:a16="http://schemas.microsoft.com/office/drawing/2014/main" id="{75A4A2E0-7F99-4B1B-942C-7D31CD8D354A}"/>
              </a:ext>
            </a:extLst>
          </p:cNvPr>
          <p:cNvCxnSpPr>
            <a:cxnSpLocks/>
          </p:cNvCxnSpPr>
          <p:nvPr/>
        </p:nvCxnSpPr>
        <p:spPr>
          <a:xfrm>
            <a:off x="3861389" y="5724781"/>
            <a:ext cx="0" cy="2279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1" name="Rectangle 280">
            <a:extLst>
              <a:ext uri="{FF2B5EF4-FFF2-40B4-BE49-F238E27FC236}">
                <a16:creationId xmlns:a16="http://schemas.microsoft.com/office/drawing/2014/main" id="{5E04EE5B-F59C-4988-974C-A6A27860AF75}"/>
              </a:ext>
            </a:extLst>
          </p:cNvPr>
          <p:cNvSpPr/>
          <p:nvPr/>
        </p:nvSpPr>
        <p:spPr>
          <a:xfrm>
            <a:off x="3387660" y="5972470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๔</a:t>
            </a:r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1E0ED769-A605-43BD-812E-2B5009AD93A1}"/>
              </a:ext>
            </a:extLst>
          </p:cNvPr>
          <p:cNvSpPr/>
          <p:nvPr/>
        </p:nvSpPr>
        <p:spPr>
          <a:xfrm>
            <a:off x="3675905" y="5972470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๖</a:t>
            </a: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5EAAC414-C5CC-4F1A-9D50-4ADAACCB6F77}"/>
              </a:ext>
            </a:extLst>
          </p:cNvPr>
          <p:cNvSpPr/>
          <p:nvPr/>
        </p:nvSpPr>
        <p:spPr>
          <a:xfrm>
            <a:off x="3964150" y="5972470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๒</a:t>
            </a: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A7577A83-4501-4E11-A055-8DAC9148EDAA}"/>
              </a:ext>
            </a:extLst>
          </p:cNvPr>
          <p:cNvSpPr/>
          <p:nvPr/>
        </p:nvSpPr>
        <p:spPr>
          <a:xfrm>
            <a:off x="4252395" y="5972470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๘</a:t>
            </a:r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B528CAB6-4E2D-43CB-8E48-171C17E39E49}"/>
              </a:ext>
            </a:extLst>
          </p:cNvPr>
          <p:cNvSpPr/>
          <p:nvPr/>
        </p:nvSpPr>
        <p:spPr>
          <a:xfrm>
            <a:off x="4540640" y="5972470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๕</a:t>
            </a: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FB75019A-56CA-4B65-89EE-AD1C2B1F589D}"/>
              </a:ext>
            </a:extLst>
          </p:cNvPr>
          <p:cNvSpPr/>
          <p:nvPr/>
        </p:nvSpPr>
        <p:spPr>
          <a:xfrm>
            <a:off x="4828885" y="5972470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๙</a:t>
            </a: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4EFDA59B-7941-4C4E-8A1E-86111403494A}"/>
              </a:ext>
            </a:extLst>
          </p:cNvPr>
          <p:cNvSpPr/>
          <p:nvPr/>
        </p:nvSpPr>
        <p:spPr>
          <a:xfrm>
            <a:off x="5117132" y="5972470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๑</a:t>
            </a:r>
          </a:p>
        </p:txBody>
      </p:sp>
      <p:sp>
        <p:nvSpPr>
          <p:cNvPr id="288" name="6">
            <a:extLst>
              <a:ext uri="{FF2B5EF4-FFF2-40B4-BE49-F238E27FC236}">
                <a16:creationId xmlns:a16="http://schemas.microsoft.com/office/drawing/2014/main" id="{0D3CB628-86DC-4DCB-B26B-F896D231B344}"/>
              </a:ext>
            </a:extLst>
          </p:cNvPr>
          <p:cNvSpPr/>
          <p:nvPr/>
        </p:nvSpPr>
        <p:spPr>
          <a:xfrm>
            <a:off x="3732690" y="5973704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๖</a:t>
            </a:r>
          </a:p>
        </p:txBody>
      </p:sp>
      <p:sp>
        <p:nvSpPr>
          <p:cNvPr id="289" name="2">
            <a:extLst>
              <a:ext uri="{FF2B5EF4-FFF2-40B4-BE49-F238E27FC236}">
                <a16:creationId xmlns:a16="http://schemas.microsoft.com/office/drawing/2014/main" id="{E9C8D011-6F37-4741-8FBE-DDC04EA53FAF}"/>
              </a:ext>
            </a:extLst>
          </p:cNvPr>
          <p:cNvSpPr/>
          <p:nvPr/>
        </p:nvSpPr>
        <p:spPr>
          <a:xfrm>
            <a:off x="4018653" y="5973704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๒</a:t>
            </a:r>
          </a:p>
        </p:txBody>
      </p:sp>
      <p:sp>
        <p:nvSpPr>
          <p:cNvPr id="290" name="8">
            <a:extLst>
              <a:ext uri="{FF2B5EF4-FFF2-40B4-BE49-F238E27FC236}">
                <a16:creationId xmlns:a16="http://schemas.microsoft.com/office/drawing/2014/main" id="{F1DC4633-C0BD-477A-BAE8-9AD52F0E3BAC}"/>
              </a:ext>
            </a:extLst>
          </p:cNvPr>
          <p:cNvSpPr/>
          <p:nvPr/>
        </p:nvSpPr>
        <p:spPr>
          <a:xfrm>
            <a:off x="4304616" y="5973704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๘</a:t>
            </a:r>
          </a:p>
        </p:txBody>
      </p:sp>
      <p:sp>
        <p:nvSpPr>
          <p:cNvPr id="291" name="5">
            <a:extLst>
              <a:ext uri="{FF2B5EF4-FFF2-40B4-BE49-F238E27FC236}">
                <a16:creationId xmlns:a16="http://schemas.microsoft.com/office/drawing/2014/main" id="{49CBF52A-82AE-4268-9408-1677914CADAF}"/>
              </a:ext>
            </a:extLst>
          </p:cNvPr>
          <p:cNvSpPr/>
          <p:nvPr/>
        </p:nvSpPr>
        <p:spPr>
          <a:xfrm>
            <a:off x="4649646" y="5973704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๕</a:t>
            </a:r>
          </a:p>
        </p:txBody>
      </p:sp>
      <p:sp>
        <p:nvSpPr>
          <p:cNvPr id="292" name="9">
            <a:extLst>
              <a:ext uri="{FF2B5EF4-FFF2-40B4-BE49-F238E27FC236}">
                <a16:creationId xmlns:a16="http://schemas.microsoft.com/office/drawing/2014/main" id="{9BA0AB16-E438-4EC2-A436-694EF148D292}"/>
              </a:ext>
            </a:extLst>
          </p:cNvPr>
          <p:cNvSpPr/>
          <p:nvPr/>
        </p:nvSpPr>
        <p:spPr>
          <a:xfrm>
            <a:off x="4935609" y="5973704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๙</a:t>
            </a:r>
          </a:p>
        </p:txBody>
      </p:sp>
      <p:sp>
        <p:nvSpPr>
          <p:cNvPr id="293" name="1">
            <a:extLst>
              <a:ext uri="{FF2B5EF4-FFF2-40B4-BE49-F238E27FC236}">
                <a16:creationId xmlns:a16="http://schemas.microsoft.com/office/drawing/2014/main" id="{86425983-A716-4572-9412-7645123256D8}"/>
              </a:ext>
            </a:extLst>
          </p:cNvPr>
          <p:cNvSpPr/>
          <p:nvPr/>
        </p:nvSpPr>
        <p:spPr>
          <a:xfrm>
            <a:off x="5221575" y="5973704"/>
            <a:ext cx="372599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๑</a:t>
            </a:r>
          </a:p>
        </p:txBody>
      </p:sp>
      <p:sp>
        <p:nvSpPr>
          <p:cNvPr id="294" name=",">
            <a:extLst>
              <a:ext uri="{FF2B5EF4-FFF2-40B4-BE49-F238E27FC236}">
                <a16:creationId xmlns:a16="http://schemas.microsoft.com/office/drawing/2014/main" id="{405A3A0C-A69C-45B3-B016-91F16D4A49AE}"/>
              </a:ext>
            </a:extLst>
          </p:cNvPr>
          <p:cNvSpPr/>
          <p:nvPr/>
        </p:nvSpPr>
        <p:spPr>
          <a:xfrm>
            <a:off x="3673623" y="5973704"/>
            <a:ext cx="145703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endParaRPr lang="th-TH" sz="50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5" name=",">
            <a:extLst>
              <a:ext uri="{FF2B5EF4-FFF2-40B4-BE49-F238E27FC236}">
                <a16:creationId xmlns:a16="http://schemas.microsoft.com/office/drawing/2014/main" id="{8716F8FE-1DDD-47F5-938F-8C5C9C5743A2}"/>
              </a:ext>
            </a:extLst>
          </p:cNvPr>
          <p:cNvSpPr/>
          <p:nvPr/>
        </p:nvSpPr>
        <p:spPr>
          <a:xfrm>
            <a:off x="4590579" y="5973704"/>
            <a:ext cx="145703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endParaRPr lang="th-TH" sz="50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9D5AE7D7-CE12-4230-9FE9-C653A47AACCC}"/>
              </a:ext>
            </a:extLst>
          </p:cNvPr>
          <p:cNvSpPr/>
          <p:nvPr/>
        </p:nvSpPr>
        <p:spPr>
          <a:xfrm>
            <a:off x="6711972" y="5975660"/>
            <a:ext cx="1053441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หกแสน</a:t>
            </a:r>
          </a:p>
        </p:txBody>
      </p:sp>
      <p:sp>
        <p:nvSpPr>
          <p:cNvPr id="298" name="Rectangle 297">
            <a:extLst>
              <a:ext uri="{FF2B5EF4-FFF2-40B4-BE49-F238E27FC236}">
                <a16:creationId xmlns:a16="http://schemas.microsoft.com/office/drawing/2014/main" id="{6FD779FD-7768-4864-97DA-8A5B9BF94EA7}"/>
              </a:ext>
            </a:extLst>
          </p:cNvPr>
          <p:cNvSpPr/>
          <p:nvPr/>
        </p:nvSpPr>
        <p:spPr>
          <a:xfrm>
            <a:off x="7544196" y="5975660"/>
            <a:ext cx="1206883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สองหมื่น</a:t>
            </a:r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F5C29576-950A-4EB3-BEE2-AFF6D5515246}"/>
              </a:ext>
            </a:extLst>
          </p:cNvPr>
          <p:cNvSpPr/>
          <p:nvPr/>
        </p:nvSpPr>
        <p:spPr>
          <a:xfrm>
            <a:off x="8547992" y="5975660"/>
            <a:ext cx="1069896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แปดพัน</a:t>
            </a:r>
          </a:p>
        </p:txBody>
      </p:sp>
      <p:sp>
        <p:nvSpPr>
          <p:cNvPr id="300" name="Rectangle 299">
            <a:extLst>
              <a:ext uri="{FF2B5EF4-FFF2-40B4-BE49-F238E27FC236}">
                <a16:creationId xmlns:a16="http://schemas.microsoft.com/office/drawing/2014/main" id="{B8E4C67A-D0C1-4A25-89BC-092390B23528}"/>
              </a:ext>
            </a:extLst>
          </p:cNvPr>
          <p:cNvSpPr/>
          <p:nvPr/>
        </p:nvSpPr>
        <p:spPr>
          <a:xfrm>
            <a:off x="9432955" y="5975660"/>
            <a:ext cx="958701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ห้าร้อย</a:t>
            </a:r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E7DCC30F-DF71-4CC8-A813-A84A54E6A5AD}"/>
              </a:ext>
            </a:extLst>
          </p:cNvPr>
          <p:cNvSpPr/>
          <p:nvPr/>
        </p:nvSpPr>
        <p:spPr>
          <a:xfrm>
            <a:off x="10171931" y="5975660"/>
            <a:ext cx="958701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เก้าสิบ</a:t>
            </a:r>
          </a:p>
        </p:txBody>
      </p:sp>
      <p:sp>
        <p:nvSpPr>
          <p:cNvPr id="302" name="Rectangle 301">
            <a:extLst>
              <a:ext uri="{FF2B5EF4-FFF2-40B4-BE49-F238E27FC236}">
                <a16:creationId xmlns:a16="http://schemas.microsoft.com/office/drawing/2014/main" id="{41DC5141-2DBC-44AF-B26C-4BF9E005A530}"/>
              </a:ext>
            </a:extLst>
          </p:cNvPr>
          <p:cNvSpPr/>
          <p:nvPr/>
        </p:nvSpPr>
        <p:spPr>
          <a:xfrm>
            <a:off x="10912631" y="5975660"/>
            <a:ext cx="601846" cy="38244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เอ็ด</a:t>
            </a:r>
          </a:p>
        </p:txBody>
      </p:sp>
      <p:pic>
        <p:nvPicPr>
          <p:cNvPr id="194" name="Picture 19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CC93B63-C16D-4A40-B319-B4DEE9B1EB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82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7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2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75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250"/>
                            </p:stCondLst>
                            <p:childTnLst>
                              <p:par>
                                <p:cTn id="9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25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75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5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25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75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500"/>
                            </p:stCondLst>
                            <p:childTnLst>
                              <p:par>
                                <p:cTn id="15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250"/>
                            </p:stCondLst>
                            <p:childTnLst>
                              <p:par>
                                <p:cTn id="15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8000"/>
                            </p:stCondLst>
                            <p:childTnLst>
                              <p:par>
                                <p:cTn id="15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8000"/>
                            </p:stCondLst>
                            <p:childTnLst>
                              <p:par>
                                <p:cTn id="17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8750"/>
                            </p:stCondLst>
                            <p:childTnLst>
                              <p:par>
                                <p:cTn id="18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9500"/>
                            </p:stCondLst>
                            <p:childTnLst>
                              <p:par>
                                <p:cTn id="18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9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250"/>
                            </p:stCondLst>
                            <p:childTnLst>
                              <p:par>
                                <p:cTn id="1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50"/>
                            </p:stCondLst>
                            <p:childTnLst>
                              <p:par>
                                <p:cTn id="21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2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3750"/>
                            </p:stCondLst>
                            <p:childTnLst>
                              <p:par>
                                <p:cTn id="23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750"/>
                            </p:stCondLst>
                            <p:childTnLst>
                              <p:par>
                                <p:cTn id="23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5750"/>
                            </p:stCondLst>
                            <p:childTnLst>
                              <p:par>
                                <p:cTn id="23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6750"/>
                            </p:stCondLst>
                            <p:childTnLst>
                              <p:par>
                                <p:cTn id="24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/>
      <p:bldP spid="199" grpId="0"/>
      <p:bldP spid="170" grpId="0"/>
      <p:bldP spid="170" grpId="1"/>
      <p:bldP spid="173" grpId="0"/>
      <p:bldP spid="173" grpId="1"/>
      <p:bldP spid="176" grpId="0"/>
      <p:bldP spid="176" grpId="1"/>
      <p:bldP spid="179" grpId="0"/>
      <p:bldP spid="179" grpId="1"/>
      <p:bldP spid="184" grpId="0"/>
      <p:bldP spid="184" grpId="1"/>
      <p:bldP spid="193" grpId="0"/>
      <p:bldP spid="193" grpId="1"/>
      <p:bldP spid="198" grpId="0"/>
      <p:bldP spid="224" grpId="0"/>
      <p:bldP spid="226" grpId="0"/>
      <p:bldP spid="227" grpId="0"/>
      <p:bldP spid="228" grpId="0"/>
      <p:bldP spid="229" grpId="0"/>
      <p:bldP spid="231" grpId="0"/>
      <p:bldP spid="232" grpId="0"/>
      <p:bldP spid="281" grpId="0"/>
      <p:bldP spid="282" grpId="0"/>
      <p:bldP spid="282" grpId="1"/>
      <p:bldP spid="283" grpId="0"/>
      <p:bldP spid="283" grpId="1"/>
      <p:bldP spid="284" grpId="0"/>
      <p:bldP spid="284" grpId="1"/>
      <p:bldP spid="285" grpId="0"/>
      <p:bldP spid="285" grpId="1"/>
      <p:bldP spid="286" grpId="0"/>
      <p:bldP spid="286" grpId="1"/>
      <p:bldP spid="287" grpId="0"/>
      <p:bldP spid="287" grpId="1"/>
      <p:bldP spid="288" grpId="0"/>
      <p:bldP spid="289" grpId="0"/>
      <p:bldP spid="290" grpId="0"/>
      <p:bldP spid="291" grpId="0"/>
      <p:bldP spid="292" grpId="0"/>
      <p:bldP spid="293" grpId="0"/>
      <p:bldP spid="294" grpId="0"/>
      <p:bldP spid="295" grpId="0"/>
      <p:bldP spid="297" grpId="0"/>
      <p:bldP spid="298" grpId="0"/>
      <p:bldP spid="299" grpId="0"/>
      <p:bldP spid="300" grpId="0"/>
      <p:bldP spid="301" grpId="0"/>
      <p:bldP spid="30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2F40506-B060-4D33-A0A8-3BA72A1561A1}"/>
              </a:ext>
            </a:extLst>
          </p:cNvPr>
          <p:cNvGrpSpPr/>
          <p:nvPr/>
        </p:nvGrpSpPr>
        <p:grpSpPr>
          <a:xfrm>
            <a:off x="669935" y="1553071"/>
            <a:ext cx="10858854" cy="799160"/>
            <a:chOff x="669935" y="1553071"/>
            <a:chExt cx="10858854" cy="79916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F339A56-1EC0-48A3-B21E-DFABFA74317D}"/>
                </a:ext>
              </a:extLst>
            </p:cNvPr>
            <p:cNvSpPr/>
            <p:nvPr/>
          </p:nvSpPr>
          <p:spPr>
            <a:xfrm>
              <a:off x="1079205" y="1890566"/>
              <a:ext cx="9957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5,000,000</a:t>
              </a:r>
              <a:endParaRPr lang="th-TH" sz="20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6E335BE6-30D4-4937-99FF-FA517677BBAF}"/>
                </a:ext>
              </a:extLst>
            </p:cNvPr>
            <p:cNvSpPr/>
            <p:nvPr/>
          </p:nvSpPr>
          <p:spPr>
            <a:xfrm>
              <a:off x="10125623" y="1890566"/>
              <a:ext cx="9957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6,000,000</a:t>
              </a:r>
              <a:endParaRPr lang="th-TH" sz="20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C51FDFFD-C289-4E1B-A886-F52D01C35C10}"/>
                </a:ext>
              </a:extLst>
            </p:cNvPr>
            <p:cNvSpPr/>
            <p:nvPr/>
          </p:nvSpPr>
          <p:spPr>
            <a:xfrm>
              <a:off x="1983847" y="1890566"/>
              <a:ext cx="9957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5,100,000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8A82874-B4AA-4B93-9684-86A0370709C0}"/>
                </a:ext>
              </a:extLst>
            </p:cNvPr>
            <p:cNvSpPr/>
            <p:nvPr/>
          </p:nvSpPr>
          <p:spPr>
            <a:xfrm>
              <a:off x="4697773" y="1890566"/>
              <a:ext cx="9957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5,400,000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3AE20074-4571-40CD-9B91-B2F77F7F9718}"/>
                </a:ext>
              </a:extLst>
            </p:cNvPr>
            <p:cNvSpPr/>
            <p:nvPr/>
          </p:nvSpPr>
          <p:spPr>
            <a:xfrm>
              <a:off x="2888489" y="1890566"/>
              <a:ext cx="9957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5,200,000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A7E11768-3D14-4B5D-BF81-0B13EAC43839}"/>
                </a:ext>
              </a:extLst>
            </p:cNvPr>
            <p:cNvSpPr/>
            <p:nvPr/>
          </p:nvSpPr>
          <p:spPr>
            <a:xfrm>
              <a:off x="3793131" y="1890566"/>
              <a:ext cx="9957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5,300,000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83C5EBF9-DEF9-41DB-B869-7DF4949DDA49}"/>
                </a:ext>
              </a:extLst>
            </p:cNvPr>
            <p:cNvSpPr/>
            <p:nvPr/>
          </p:nvSpPr>
          <p:spPr>
            <a:xfrm>
              <a:off x="5602415" y="1890566"/>
              <a:ext cx="9957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5,500,000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DC15323C-3B2C-4D33-B4E5-7E2918D2250B}"/>
                </a:ext>
              </a:extLst>
            </p:cNvPr>
            <p:cNvSpPr/>
            <p:nvPr/>
          </p:nvSpPr>
          <p:spPr>
            <a:xfrm>
              <a:off x="6507057" y="1890566"/>
              <a:ext cx="9957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5,600,000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7298409D-23B5-444D-B2D8-2A2628D2DE28}"/>
                </a:ext>
              </a:extLst>
            </p:cNvPr>
            <p:cNvSpPr/>
            <p:nvPr/>
          </p:nvSpPr>
          <p:spPr>
            <a:xfrm>
              <a:off x="7411699" y="1890566"/>
              <a:ext cx="9957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5,700,000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3D90FC74-359C-4E4E-9A69-974EB4394318}"/>
                </a:ext>
              </a:extLst>
            </p:cNvPr>
            <p:cNvSpPr/>
            <p:nvPr/>
          </p:nvSpPr>
          <p:spPr>
            <a:xfrm>
              <a:off x="8316341" y="1890566"/>
              <a:ext cx="9957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5,800,000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9896E058-B3FE-43B8-BF13-BAE3C969D305}"/>
                </a:ext>
              </a:extLst>
            </p:cNvPr>
            <p:cNvSpPr/>
            <p:nvPr/>
          </p:nvSpPr>
          <p:spPr>
            <a:xfrm>
              <a:off x="9220983" y="1890566"/>
              <a:ext cx="9957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5,900,000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08" name="Group 60">
              <a:extLst>
                <a:ext uri="{FF2B5EF4-FFF2-40B4-BE49-F238E27FC236}">
                  <a16:creationId xmlns:a16="http://schemas.microsoft.com/office/drawing/2014/main" id="{5DD44A89-5ADC-4038-9CD7-0217A076115C}"/>
                </a:ext>
              </a:extLst>
            </p:cNvPr>
            <p:cNvGrpSpPr/>
            <p:nvPr/>
          </p:nvGrpSpPr>
          <p:grpSpPr>
            <a:xfrm>
              <a:off x="669935" y="1553071"/>
              <a:ext cx="10858854" cy="288000"/>
              <a:chOff x="1655180" y="4985685"/>
              <a:chExt cx="8964000" cy="288000"/>
            </a:xfrm>
          </p:grpSpPr>
          <p:cxnSp>
            <p:nvCxnSpPr>
              <p:cNvPr id="109" name="Straight Arrow Connector 16">
                <a:extLst>
                  <a:ext uri="{FF2B5EF4-FFF2-40B4-BE49-F238E27FC236}">
                    <a16:creationId xmlns:a16="http://schemas.microsoft.com/office/drawing/2014/main" id="{57BF1542-6935-4D6C-AB89-C808209E3E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180" y="5129685"/>
                <a:ext cx="8964000" cy="0"/>
              </a:xfrm>
              <a:prstGeom prst="straightConnector1">
                <a:avLst/>
              </a:prstGeom>
              <a:ln w="50800" cap="rnd">
                <a:solidFill>
                  <a:schemeClr val="bg1">
                    <a:lumMod val="50000"/>
                  </a:schemeClr>
                </a:solidFill>
                <a:round/>
                <a:headEnd type="triangle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24">
                <a:extLst>
                  <a:ext uri="{FF2B5EF4-FFF2-40B4-BE49-F238E27FC236}">
                    <a16:creationId xmlns:a16="http://schemas.microsoft.com/office/drawing/2014/main" id="{E06BF76C-28DA-484F-95D2-6EDDBCEC34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9703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49">
                <a:extLst>
                  <a:ext uri="{FF2B5EF4-FFF2-40B4-BE49-F238E27FC236}">
                    <a16:creationId xmlns:a16="http://schemas.microsoft.com/office/drawing/2014/main" id="{CE4AA322-1059-4700-B60B-0C445AB4E5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4506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50">
                <a:extLst>
                  <a:ext uri="{FF2B5EF4-FFF2-40B4-BE49-F238E27FC236}">
                    <a16:creationId xmlns:a16="http://schemas.microsoft.com/office/drawing/2014/main" id="{49D1A9CD-02C1-4234-A48F-7BB13B3956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309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51">
                <a:extLst>
                  <a:ext uri="{FF2B5EF4-FFF2-40B4-BE49-F238E27FC236}">
                    <a16:creationId xmlns:a16="http://schemas.microsoft.com/office/drawing/2014/main" id="{31188848-040A-4F78-8130-E2F032849D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7733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52">
                <a:extLst>
                  <a:ext uri="{FF2B5EF4-FFF2-40B4-BE49-F238E27FC236}">
                    <a16:creationId xmlns:a16="http://schemas.microsoft.com/office/drawing/2014/main" id="{0BBD1E11-989E-4527-9FA2-FCE4E3F9DE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4112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53">
                <a:extLst>
                  <a:ext uri="{FF2B5EF4-FFF2-40B4-BE49-F238E27FC236}">
                    <a16:creationId xmlns:a16="http://schemas.microsoft.com/office/drawing/2014/main" id="{1081E742-81FA-4C6D-853D-71D8B06D14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8915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54">
                <a:extLst>
                  <a:ext uri="{FF2B5EF4-FFF2-40B4-BE49-F238E27FC236}">
                    <a16:creationId xmlns:a16="http://schemas.microsoft.com/office/drawing/2014/main" id="{17724A69-FAC6-41AC-852A-AAAA123C62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324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55">
                <a:extLst>
                  <a:ext uri="{FF2B5EF4-FFF2-40B4-BE49-F238E27FC236}">
                    <a16:creationId xmlns:a16="http://schemas.microsoft.com/office/drawing/2014/main" id="{2A956BD1-545C-4046-A98C-100688FB75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8127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56">
                <a:extLst>
                  <a:ext uri="{FF2B5EF4-FFF2-40B4-BE49-F238E27FC236}">
                    <a16:creationId xmlns:a16="http://schemas.microsoft.com/office/drawing/2014/main" id="{8BD754D7-9784-485C-95F8-5D32EA1605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3718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57">
                <a:extLst>
                  <a:ext uri="{FF2B5EF4-FFF2-40B4-BE49-F238E27FC236}">
                    <a16:creationId xmlns:a16="http://schemas.microsoft.com/office/drawing/2014/main" id="{D6DC1A72-E87E-424F-9A20-555D3CBEBF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8521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59">
                <a:extLst>
                  <a:ext uri="{FF2B5EF4-FFF2-40B4-BE49-F238E27FC236}">
                    <a16:creationId xmlns:a16="http://schemas.microsoft.com/office/drawing/2014/main" id="{0626E35D-759F-468E-B7D8-4237EE1355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2930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41ACBDA1-E081-4CA7-A153-84F9B8C3A94B}"/>
              </a:ext>
            </a:extLst>
          </p:cNvPr>
          <p:cNvGrpSpPr/>
          <p:nvPr/>
        </p:nvGrpSpPr>
        <p:grpSpPr>
          <a:xfrm>
            <a:off x="5027729" y="860234"/>
            <a:ext cx="1797323" cy="931283"/>
            <a:chOff x="1974672" y="860234"/>
            <a:chExt cx="1797323" cy="931283"/>
          </a:xfrm>
        </p:grpSpPr>
        <p:sp>
          <p:nvSpPr>
            <p:cNvPr id="122" name="Rectangle 65">
              <a:extLst>
                <a:ext uri="{FF2B5EF4-FFF2-40B4-BE49-F238E27FC236}">
                  <a16:creationId xmlns:a16="http://schemas.microsoft.com/office/drawing/2014/main" id="{2CA7AB9A-53B5-4DCA-BD49-AB0D90E7F6E2}"/>
                </a:ext>
              </a:extLst>
            </p:cNvPr>
            <p:cNvSpPr/>
            <p:nvPr/>
          </p:nvSpPr>
          <p:spPr>
            <a:xfrm>
              <a:off x="1974672" y="860234"/>
              <a:ext cx="1797323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4000" b="1" dirty="0">
                  <a:solidFill>
                    <a:srgbClr val="00B0F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5,494,932</a:t>
              </a:r>
              <a:endParaRPr lang="th-TH" sz="4000" b="1" dirty="0">
                <a:solidFill>
                  <a:srgbClr val="00B0F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23" name="วงรี 3">
              <a:extLst>
                <a:ext uri="{FF2B5EF4-FFF2-40B4-BE49-F238E27FC236}">
                  <a16:creationId xmlns:a16="http://schemas.microsoft.com/office/drawing/2014/main" id="{AC41060D-C932-4E49-A69B-C072CB630940}"/>
                </a:ext>
              </a:extLst>
            </p:cNvPr>
            <p:cNvSpPr/>
            <p:nvPr/>
          </p:nvSpPr>
          <p:spPr>
            <a:xfrm>
              <a:off x="2775104" y="1597981"/>
              <a:ext cx="193536" cy="1935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9BD6D0E-E6F3-478A-81C8-454A63886887}"/>
              </a:ext>
            </a:extLst>
          </p:cNvPr>
          <p:cNvGrpSpPr/>
          <p:nvPr/>
        </p:nvGrpSpPr>
        <p:grpSpPr>
          <a:xfrm>
            <a:off x="669935" y="3795158"/>
            <a:ext cx="10858854" cy="831569"/>
            <a:chOff x="669935" y="3795158"/>
            <a:chExt cx="10858854" cy="831569"/>
          </a:xfrm>
        </p:grpSpPr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BB28830A-1CFB-4A1A-B260-D9799441E743}"/>
                </a:ext>
              </a:extLst>
            </p:cNvPr>
            <p:cNvSpPr/>
            <p:nvPr/>
          </p:nvSpPr>
          <p:spPr>
            <a:xfrm>
              <a:off x="1037921" y="4163554"/>
              <a:ext cx="10796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66,000,000</a:t>
              </a:r>
              <a:endParaRPr lang="th-TH" sz="20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F3EBC13B-7657-4542-8465-CE275F121918}"/>
                </a:ext>
              </a:extLst>
            </p:cNvPr>
            <p:cNvSpPr/>
            <p:nvPr/>
          </p:nvSpPr>
          <p:spPr>
            <a:xfrm>
              <a:off x="10083681" y="4165062"/>
              <a:ext cx="10796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67,000,000</a:t>
              </a:r>
              <a:endParaRPr lang="th-TH" sz="20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353DFFCA-CDFD-46B9-924E-1D3EE9795A75}"/>
                </a:ext>
              </a:extLst>
            </p:cNvPr>
            <p:cNvSpPr/>
            <p:nvPr/>
          </p:nvSpPr>
          <p:spPr>
            <a:xfrm>
              <a:off x="1942497" y="4163554"/>
              <a:ext cx="10796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66,100,000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023CF5EE-3E45-42DA-930E-5C90D16F86A2}"/>
                </a:ext>
              </a:extLst>
            </p:cNvPr>
            <p:cNvSpPr/>
            <p:nvPr/>
          </p:nvSpPr>
          <p:spPr>
            <a:xfrm>
              <a:off x="4656225" y="4163554"/>
              <a:ext cx="10796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66,400,000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3C0720C3-F32A-4814-9E0A-770F7967FAAF}"/>
                </a:ext>
              </a:extLst>
            </p:cNvPr>
            <p:cNvSpPr/>
            <p:nvPr/>
          </p:nvSpPr>
          <p:spPr>
            <a:xfrm>
              <a:off x="2847073" y="4163554"/>
              <a:ext cx="10796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66,200,000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BDD99852-530E-4A9B-B2A2-8E5C5C741EE9}"/>
                </a:ext>
              </a:extLst>
            </p:cNvPr>
            <p:cNvSpPr/>
            <p:nvPr/>
          </p:nvSpPr>
          <p:spPr>
            <a:xfrm>
              <a:off x="3751649" y="4163554"/>
              <a:ext cx="10796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66,300,000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7FEA19C-DED8-4884-8539-E20A8C5B48AA}"/>
                </a:ext>
              </a:extLst>
            </p:cNvPr>
            <p:cNvSpPr/>
            <p:nvPr/>
          </p:nvSpPr>
          <p:spPr>
            <a:xfrm>
              <a:off x="5560801" y="4163554"/>
              <a:ext cx="10796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66,500,000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9938706B-0DF6-49EC-9EC5-7480AA1AA754}"/>
                </a:ext>
              </a:extLst>
            </p:cNvPr>
            <p:cNvSpPr/>
            <p:nvPr/>
          </p:nvSpPr>
          <p:spPr>
            <a:xfrm>
              <a:off x="6465377" y="4163554"/>
              <a:ext cx="10796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66,600,000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D3B19A61-0DA3-4C48-888F-9A533E3621A6}"/>
                </a:ext>
              </a:extLst>
            </p:cNvPr>
            <p:cNvSpPr/>
            <p:nvPr/>
          </p:nvSpPr>
          <p:spPr>
            <a:xfrm>
              <a:off x="7369953" y="4163554"/>
              <a:ext cx="10796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66,700,000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52C0C56E-BE59-4105-BF3F-5632BBCCDC7E}"/>
                </a:ext>
              </a:extLst>
            </p:cNvPr>
            <p:cNvSpPr/>
            <p:nvPr/>
          </p:nvSpPr>
          <p:spPr>
            <a:xfrm>
              <a:off x="8274529" y="4163554"/>
              <a:ext cx="10796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66,800,000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923270C9-DD5D-4DB9-9A5C-BDA4C655D3A0}"/>
                </a:ext>
              </a:extLst>
            </p:cNvPr>
            <p:cNvSpPr/>
            <p:nvPr/>
          </p:nvSpPr>
          <p:spPr>
            <a:xfrm>
              <a:off x="9179105" y="4163554"/>
              <a:ext cx="10796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20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66,900,000</a:t>
              </a:r>
              <a:endParaRPr lang="th-TH" sz="20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24" name="Group 60">
              <a:extLst>
                <a:ext uri="{FF2B5EF4-FFF2-40B4-BE49-F238E27FC236}">
                  <a16:creationId xmlns:a16="http://schemas.microsoft.com/office/drawing/2014/main" id="{E913BAD6-F976-4A12-975A-D02FCFB7845D}"/>
                </a:ext>
              </a:extLst>
            </p:cNvPr>
            <p:cNvGrpSpPr/>
            <p:nvPr/>
          </p:nvGrpSpPr>
          <p:grpSpPr>
            <a:xfrm>
              <a:off x="669935" y="3795158"/>
              <a:ext cx="10858854" cy="288000"/>
              <a:chOff x="1655180" y="4985685"/>
              <a:chExt cx="8964000" cy="288000"/>
            </a:xfrm>
          </p:grpSpPr>
          <p:cxnSp>
            <p:nvCxnSpPr>
              <p:cNvPr id="125" name="Straight Arrow Connector 16">
                <a:extLst>
                  <a:ext uri="{FF2B5EF4-FFF2-40B4-BE49-F238E27FC236}">
                    <a16:creationId xmlns:a16="http://schemas.microsoft.com/office/drawing/2014/main" id="{015A2C1E-F6A8-46FD-A21C-B4F83793B9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180" y="5129685"/>
                <a:ext cx="8964000" cy="0"/>
              </a:xfrm>
              <a:prstGeom prst="straightConnector1">
                <a:avLst/>
              </a:prstGeom>
              <a:ln w="50800" cap="rnd">
                <a:solidFill>
                  <a:schemeClr val="bg1">
                    <a:lumMod val="50000"/>
                  </a:schemeClr>
                </a:solidFill>
                <a:round/>
                <a:headEnd type="triangle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24">
                <a:extLst>
                  <a:ext uri="{FF2B5EF4-FFF2-40B4-BE49-F238E27FC236}">
                    <a16:creationId xmlns:a16="http://schemas.microsoft.com/office/drawing/2014/main" id="{6E23D8F2-D881-4A96-A194-C3E597CA07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9703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49">
                <a:extLst>
                  <a:ext uri="{FF2B5EF4-FFF2-40B4-BE49-F238E27FC236}">
                    <a16:creationId xmlns:a16="http://schemas.microsoft.com/office/drawing/2014/main" id="{F4286C8C-D60D-4E96-B344-558BC2A028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4506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50">
                <a:extLst>
                  <a:ext uri="{FF2B5EF4-FFF2-40B4-BE49-F238E27FC236}">
                    <a16:creationId xmlns:a16="http://schemas.microsoft.com/office/drawing/2014/main" id="{E46461DA-E6F9-4B04-B111-C395B2B403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309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51">
                <a:extLst>
                  <a:ext uri="{FF2B5EF4-FFF2-40B4-BE49-F238E27FC236}">
                    <a16:creationId xmlns:a16="http://schemas.microsoft.com/office/drawing/2014/main" id="{7FC1619F-5DC7-4755-A63A-A38D700B56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7733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52">
                <a:extLst>
                  <a:ext uri="{FF2B5EF4-FFF2-40B4-BE49-F238E27FC236}">
                    <a16:creationId xmlns:a16="http://schemas.microsoft.com/office/drawing/2014/main" id="{3FD3E816-4DE7-460A-8073-66537B7394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4112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53">
                <a:extLst>
                  <a:ext uri="{FF2B5EF4-FFF2-40B4-BE49-F238E27FC236}">
                    <a16:creationId xmlns:a16="http://schemas.microsoft.com/office/drawing/2014/main" id="{AB1736B8-647B-476B-BEC5-D1486D58BD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8915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54">
                <a:extLst>
                  <a:ext uri="{FF2B5EF4-FFF2-40B4-BE49-F238E27FC236}">
                    <a16:creationId xmlns:a16="http://schemas.microsoft.com/office/drawing/2014/main" id="{4C00B7E8-E0F4-4CC2-860B-31252B68DA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324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55">
                <a:extLst>
                  <a:ext uri="{FF2B5EF4-FFF2-40B4-BE49-F238E27FC236}">
                    <a16:creationId xmlns:a16="http://schemas.microsoft.com/office/drawing/2014/main" id="{1D7D0DDE-660C-4486-9A03-C9FC3A5EC9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8127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56">
                <a:extLst>
                  <a:ext uri="{FF2B5EF4-FFF2-40B4-BE49-F238E27FC236}">
                    <a16:creationId xmlns:a16="http://schemas.microsoft.com/office/drawing/2014/main" id="{1784DDB9-4685-41EB-841F-E02F3AC528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3718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57">
                <a:extLst>
                  <a:ext uri="{FF2B5EF4-FFF2-40B4-BE49-F238E27FC236}">
                    <a16:creationId xmlns:a16="http://schemas.microsoft.com/office/drawing/2014/main" id="{4B387C57-C832-48D5-851B-31FC4898DE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8521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59">
                <a:extLst>
                  <a:ext uri="{FF2B5EF4-FFF2-40B4-BE49-F238E27FC236}">
                    <a16:creationId xmlns:a16="http://schemas.microsoft.com/office/drawing/2014/main" id="{FCC926A2-F1FE-4ECD-81EB-D6A6E674D9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29300" y="4985685"/>
                <a:ext cx="0" cy="288000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89FE0E09-3A5B-4178-9DBA-26A3661A743D}"/>
              </a:ext>
            </a:extLst>
          </p:cNvPr>
          <p:cNvGrpSpPr/>
          <p:nvPr/>
        </p:nvGrpSpPr>
        <p:grpSpPr>
          <a:xfrm>
            <a:off x="1351805" y="3105015"/>
            <a:ext cx="1945289" cy="928589"/>
            <a:chOff x="-1130931" y="3204405"/>
            <a:chExt cx="1945289" cy="928589"/>
          </a:xfrm>
        </p:grpSpPr>
        <p:sp>
          <p:nvSpPr>
            <p:cNvPr id="139" name="Rectangle 65">
              <a:extLst>
                <a:ext uri="{FF2B5EF4-FFF2-40B4-BE49-F238E27FC236}">
                  <a16:creationId xmlns:a16="http://schemas.microsoft.com/office/drawing/2014/main" id="{A49AF4A3-7499-4CEE-972A-5DF6A9765C80}"/>
                </a:ext>
              </a:extLst>
            </p:cNvPr>
            <p:cNvSpPr/>
            <p:nvPr/>
          </p:nvSpPr>
          <p:spPr>
            <a:xfrm>
              <a:off x="-1130931" y="3204405"/>
              <a:ext cx="1945289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sz="40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66,090,475</a:t>
              </a:r>
              <a:endParaRPr lang="th-TH" sz="4000" b="1" dirty="0">
                <a:solidFill>
                  <a:srgbClr val="ED7D3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40" name="วงรี 105">
              <a:extLst>
                <a:ext uri="{FF2B5EF4-FFF2-40B4-BE49-F238E27FC236}">
                  <a16:creationId xmlns:a16="http://schemas.microsoft.com/office/drawing/2014/main" id="{7F958A60-35E8-4FD2-95BE-2D42B205779C}"/>
                </a:ext>
              </a:extLst>
            </p:cNvPr>
            <p:cNvSpPr/>
            <p:nvPr/>
          </p:nvSpPr>
          <p:spPr>
            <a:xfrm>
              <a:off x="-257444" y="3939458"/>
              <a:ext cx="193536" cy="1935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B37ED33-5BFC-4D37-AC6D-0A5CAB96F3DF}"/>
              </a:ext>
            </a:extLst>
          </p:cNvPr>
          <p:cNvGrpSpPr/>
          <p:nvPr/>
        </p:nvGrpSpPr>
        <p:grpSpPr>
          <a:xfrm>
            <a:off x="803776" y="2409381"/>
            <a:ext cx="10584450" cy="704386"/>
            <a:chOff x="803776" y="2409381"/>
            <a:chExt cx="10584450" cy="704386"/>
          </a:xfrm>
        </p:grpSpPr>
        <p:sp>
          <p:nvSpPr>
            <p:cNvPr id="106" name="สี่เหลี่ยมผืนผ้า: มุมมน 106">
              <a:extLst>
                <a:ext uri="{FF2B5EF4-FFF2-40B4-BE49-F238E27FC236}">
                  <a16:creationId xmlns:a16="http://schemas.microsoft.com/office/drawing/2014/main" id="{BC456829-13AF-4CC6-BD32-F683E220610F}"/>
                </a:ext>
              </a:extLst>
            </p:cNvPr>
            <p:cNvSpPr/>
            <p:nvPr/>
          </p:nvSpPr>
          <p:spPr>
            <a:xfrm>
              <a:off x="803776" y="2436877"/>
              <a:ext cx="10584450" cy="676890"/>
            </a:xfrm>
            <a:prstGeom prst="roundRect">
              <a:avLst>
                <a:gd name="adj" fmla="val 50000"/>
              </a:avLst>
            </a:prstGeom>
            <a:solidFill>
              <a:srgbClr val="EB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9AA414E9-9715-40C5-943E-F82354169568}"/>
                </a:ext>
              </a:extLst>
            </p:cNvPr>
            <p:cNvSpPr txBox="1"/>
            <p:nvPr/>
          </p:nvSpPr>
          <p:spPr>
            <a:xfrm>
              <a:off x="1120893" y="2409381"/>
              <a:ext cx="9950215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5,</a:t>
              </a:r>
              <a:r>
                <a:rPr lang="th-TH" sz="3200" b="1" u="sng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94,932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มีเลขโดด 4 อยู่ในหลักแสน ซึ่งมีค่าน้อยกว่า 5  ดังนั้น </a:t>
              </a:r>
              <a:r>
                <a:rPr lang="th-TH" sz="3200" b="1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5,494,932 ≈ 5</a:t>
              </a:r>
              <a:r>
                <a:rPr lang="en-US" sz="3200" b="1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,000,000</a:t>
              </a:r>
              <a:endParaRPr lang="th-TH" sz="32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573CD594-9904-4F54-BBF6-578337A0C072}"/>
              </a:ext>
            </a:extLst>
          </p:cNvPr>
          <p:cNvGrpSpPr/>
          <p:nvPr/>
        </p:nvGrpSpPr>
        <p:grpSpPr>
          <a:xfrm>
            <a:off x="803775" y="4698011"/>
            <a:ext cx="10584451" cy="723142"/>
            <a:chOff x="803775" y="4698011"/>
            <a:chExt cx="10584451" cy="723142"/>
          </a:xfrm>
        </p:grpSpPr>
        <p:sp>
          <p:nvSpPr>
            <p:cNvPr id="137" name="สี่เหลี่ยมผืนผ้า: มุมมน 106">
              <a:extLst>
                <a:ext uri="{FF2B5EF4-FFF2-40B4-BE49-F238E27FC236}">
                  <a16:creationId xmlns:a16="http://schemas.microsoft.com/office/drawing/2014/main" id="{209500F1-ACF8-4820-8846-1ADD13362081}"/>
                </a:ext>
              </a:extLst>
            </p:cNvPr>
            <p:cNvSpPr/>
            <p:nvPr/>
          </p:nvSpPr>
          <p:spPr>
            <a:xfrm>
              <a:off x="803775" y="4744263"/>
              <a:ext cx="10584451" cy="67689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474F9D98-0E87-4ABB-92A7-ABFA4A53BC00}"/>
                </a:ext>
              </a:extLst>
            </p:cNvPr>
            <p:cNvSpPr txBox="1"/>
            <p:nvPr/>
          </p:nvSpPr>
          <p:spPr>
            <a:xfrm>
              <a:off x="858718" y="4698011"/>
              <a:ext cx="10474565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66,</a:t>
              </a:r>
              <a:r>
                <a:rPr lang="th-TH" sz="3200" b="1" u="sng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90,475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มีเลขโดด 0 อยู่ในหลักแสน ซึ่งมีค่าน้อยกว่า 5  ดังนั้น </a:t>
              </a:r>
              <a:r>
                <a:rPr lang="th-TH" sz="3200" b="1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66,090,475 ≈ 66,000,000</a:t>
              </a:r>
            </a:p>
          </p:txBody>
        </p:sp>
      </p:grpSp>
      <p:pic>
        <p:nvPicPr>
          <p:cNvPr id="82" name="Picture 81">
            <a:extLst>
              <a:ext uri="{FF2B5EF4-FFF2-40B4-BE49-F238E27FC236}">
                <a16:creationId xmlns:a16="http://schemas.microsoft.com/office/drawing/2014/main" id="{750F6EB1-4FF5-4E6E-B0E3-8E19E6F71E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700" y="274262"/>
            <a:ext cx="9132600" cy="749873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7F7FE75B-F446-4DE8-B05F-87846AFCCAF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CC53D380-EC1D-4CFB-B1D8-A343A0B75F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3426" y="5628028"/>
            <a:ext cx="9925148" cy="1060796"/>
          </a:xfrm>
          <a:prstGeom prst="rect">
            <a:avLst/>
          </a:prstGeom>
        </p:spPr>
      </p:pic>
      <p:pic>
        <p:nvPicPr>
          <p:cNvPr id="77" name="Picture 7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5126040-73EA-4748-9734-EB4CB9628B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32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50C9A6CA-C1DD-4D3E-AB63-8514B311E064}"/>
              </a:ext>
            </a:extLst>
          </p:cNvPr>
          <p:cNvGrpSpPr/>
          <p:nvPr/>
        </p:nvGrpSpPr>
        <p:grpSpPr>
          <a:xfrm>
            <a:off x="7527559" y="4917751"/>
            <a:ext cx="3654078" cy="1584481"/>
            <a:chOff x="7459319" y="4794919"/>
            <a:chExt cx="3654078" cy="1584481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8F90B1CF-B63F-4460-A37B-861D11A7F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59319" y="4794919"/>
              <a:ext cx="3654078" cy="1584481"/>
            </a:xfrm>
            <a:prstGeom prst="rect">
              <a:avLst/>
            </a:prstGeom>
          </p:spPr>
        </p:pic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F72F014-CA58-4479-A544-CAF526539CDA}"/>
                </a:ext>
              </a:extLst>
            </p:cNvPr>
            <p:cNvSpPr/>
            <p:nvPr/>
          </p:nvSpPr>
          <p:spPr>
            <a:xfrm>
              <a:off x="7989990" y="5120329"/>
              <a:ext cx="2847510" cy="1013403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8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ในบางครั้ง การสื่อสารด้วย</a:t>
              </a:r>
            </a:p>
            <a:p>
              <a:pPr algn="ctr"/>
              <a:r>
                <a:rPr lang="th-TH" sz="28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ค่าประมาณจะสะดวกกว่า</a:t>
              </a:r>
            </a:p>
            <a:p>
              <a:pPr algn="ctr"/>
              <a:r>
                <a:rPr lang="th-TH" sz="28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การสื่อสารด้วยค่าจริงค่ะ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349FBFA-F100-4929-962F-2941A15186C7}"/>
              </a:ext>
            </a:extLst>
          </p:cNvPr>
          <p:cNvGrpSpPr/>
          <p:nvPr/>
        </p:nvGrpSpPr>
        <p:grpSpPr>
          <a:xfrm>
            <a:off x="6842201" y="2322744"/>
            <a:ext cx="3221555" cy="584775"/>
            <a:chOff x="6842201" y="2322744"/>
            <a:chExt cx="3221555" cy="584775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BC761EE5-A019-44AF-A466-8C43A506E0BF}"/>
                </a:ext>
              </a:extLst>
            </p:cNvPr>
            <p:cNvSpPr/>
            <p:nvPr/>
          </p:nvSpPr>
          <p:spPr>
            <a:xfrm>
              <a:off x="6842201" y="2322744"/>
              <a:ext cx="3221555" cy="523220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3B20130-24F6-4743-92AD-EA27D8880616}"/>
                </a:ext>
              </a:extLst>
            </p:cNvPr>
            <p:cNvSpPr/>
            <p:nvPr/>
          </p:nvSpPr>
          <p:spPr>
            <a:xfrm>
              <a:off x="6907123" y="2322744"/>
              <a:ext cx="315663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9,</a:t>
              </a:r>
              <a:r>
                <a:rPr lang="en-US" sz="3200" b="1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956</a:t>
              </a:r>
              <a:r>
                <a:rPr lang="th-TH" sz="3200" b="1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en-US" sz="3200" b="1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248 </a:t>
              </a:r>
              <a:r>
                <a:rPr lang="th-TH" sz="3200" b="1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≈ 10,000,000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60286B2-D321-46DD-9C8F-30A93F73F496}"/>
              </a:ext>
            </a:extLst>
          </p:cNvPr>
          <p:cNvGrpSpPr/>
          <p:nvPr/>
        </p:nvGrpSpPr>
        <p:grpSpPr>
          <a:xfrm>
            <a:off x="5712868" y="164649"/>
            <a:ext cx="5477406" cy="1883707"/>
            <a:chOff x="5712868" y="164649"/>
            <a:chExt cx="5477406" cy="1883707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9A11DE9F-2841-437F-844F-7F7A5850913E}"/>
                </a:ext>
              </a:extLst>
            </p:cNvPr>
            <p:cNvSpPr/>
            <p:nvPr/>
          </p:nvSpPr>
          <p:spPr>
            <a:xfrm>
              <a:off x="6201427" y="588868"/>
              <a:ext cx="4568026" cy="1459488"/>
            </a:xfrm>
            <a:prstGeom prst="roundRect">
              <a:avLst/>
            </a:prstGeom>
            <a:noFill/>
            <a:ln w="19050">
              <a:solidFill>
                <a:srgbClr val="E2F0D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4EBA1C2-EFF7-4FA1-9F04-6A1E464B3C8F}"/>
                </a:ext>
              </a:extLst>
            </p:cNvPr>
            <p:cNvSpPr/>
            <p:nvPr/>
          </p:nvSpPr>
          <p:spPr>
            <a:xfrm>
              <a:off x="6426670" y="1027142"/>
              <a:ext cx="4763604" cy="944427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sz="2800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ทำไมจำนวนยอดผู้เข้าชมที่เด็กนักเรียนหญิง</a:t>
              </a:r>
            </a:p>
            <a:p>
              <a:r>
                <a:rPr lang="th-TH" sz="2800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พูดถึงจึงไม่ตรงกับความจริง</a:t>
              </a:r>
            </a:p>
          </p:txBody>
        </p: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55A89313-5729-4E90-BA47-A7979FD988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12868" y="164649"/>
              <a:ext cx="4249280" cy="963251"/>
            </a:xfrm>
            <a:prstGeom prst="rect">
              <a:avLst/>
            </a:prstGeom>
          </p:spPr>
        </p:pic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78F465DB-4975-4341-9148-55D39D9D523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923A2B7-1B0A-4F18-99F8-4EA5ED47D115}"/>
              </a:ext>
            </a:extLst>
          </p:cNvPr>
          <p:cNvGrpSpPr/>
          <p:nvPr/>
        </p:nvGrpSpPr>
        <p:grpSpPr>
          <a:xfrm>
            <a:off x="5884606" y="3164253"/>
            <a:ext cx="5251076" cy="3392341"/>
            <a:chOff x="5884606" y="3164253"/>
            <a:chExt cx="5251076" cy="3392341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309E8A1-EBB9-449C-8A89-BAF926B25064}"/>
                </a:ext>
              </a:extLst>
            </p:cNvPr>
            <p:cNvGrpSpPr/>
            <p:nvPr/>
          </p:nvGrpSpPr>
          <p:grpSpPr>
            <a:xfrm>
              <a:off x="7481604" y="3164253"/>
              <a:ext cx="3654078" cy="1584481"/>
              <a:chOff x="7413364" y="3041421"/>
              <a:chExt cx="3654078" cy="1584481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3C016372-31AF-4E9B-A4BC-DC32C94536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13364" y="3041421"/>
                <a:ext cx="3654078" cy="1584481"/>
              </a:xfrm>
              <a:prstGeom prst="rect">
                <a:avLst/>
              </a:prstGeom>
            </p:spPr>
          </p:pic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51E36657-3FFE-465B-A297-79DB68786C1C}"/>
                  </a:ext>
                </a:extLst>
              </p:cNvPr>
              <p:cNvSpPr/>
              <p:nvPr/>
            </p:nvSpPr>
            <p:spPr>
              <a:xfrm>
                <a:off x="7979594" y="3183201"/>
                <a:ext cx="2744789" cy="1331356"/>
              </a:xfrm>
              <a:prstGeom prst="rect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2800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เพราะว่าฉันใช้การประมาณ</a:t>
                </a:r>
                <a:endParaRPr lang="en-US" sz="28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/>
                <a:r>
                  <a:rPr lang="th-TH" sz="2800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จำนวนยอดผู้เข้าชมเป็น</a:t>
                </a:r>
              </a:p>
              <a:p>
                <a:pPr algn="ctr"/>
                <a:r>
                  <a:rPr lang="th-TH" sz="2800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จำนวนเต็มล้านนั่นเองค่ะ</a:t>
                </a:r>
              </a:p>
            </p:txBody>
          </p:sp>
        </p:grpSp>
        <p:pic>
          <p:nvPicPr>
            <p:cNvPr id="40" name="รูปภาพ 39">
              <a:extLst>
                <a:ext uri="{FF2B5EF4-FFF2-40B4-BE49-F238E27FC236}">
                  <a16:creationId xmlns:a16="http://schemas.microsoft.com/office/drawing/2014/main" id="{9D4BED8F-4EC4-4C2B-8B3C-8B6F6945012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84606" y="3763041"/>
              <a:ext cx="1741198" cy="2793553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9D93A65-E787-4FA7-ADB3-6638156C28F0}"/>
              </a:ext>
            </a:extLst>
          </p:cNvPr>
          <p:cNvGrpSpPr/>
          <p:nvPr/>
        </p:nvGrpSpPr>
        <p:grpSpPr>
          <a:xfrm>
            <a:off x="558918" y="1254021"/>
            <a:ext cx="4725960" cy="4349191"/>
            <a:chOff x="752484" y="1254021"/>
            <a:chExt cx="4725960" cy="4349191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DD02B1D8-10D5-47C6-9FAD-110622861694}"/>
                </a:ext>
              </a:extLst>
            </p:cNvPr>
            <p:cNvSpPr/>
            <p:nvPr/>
          </p:nvSpPr>
          <p:spPr>
            <a:xfrm>
              <a:off x="1178649" y="5075142"/>
              <a:ext cx="1152000" cy="432000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10">
              <a:extLst>
                <a:ext uri="{FF2B5EF4-FFF2-40B4-BE49-F238E27FC236}">
                  <a16:creationId xmlns:a16="http://schemas.microsoft.com/office/drawing/2014/main" id="{EA2720B6-D574-46AB-9F18-47DE6435DBDB}"/>
                </a:ext>
              </a:extLst>
            </p:cNvPr>
            <p:cNvSpPr/>
            <p:nvPr/>
          </p:nvSpPr>
          <p:spPr>
            <a:xfrm>
              <a:off x="1121175" y="4961838"/>
              <a:ext cx="1962588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th-TH" sz="2800" b="1" dirty="0">
                  <a:solidFill>
                    <a:sysClr val="windowText" lastClr="000000"/>
                  </a:solidFill>
                  <a:effectLst/>
                  <a:latin typeface="TH Sarabun New" panose="020B0500040200020003" pitchFamily="34" charset="-34"/>
                  <a:cs typeface="TH Sarabun New" panose="020B0500040200020003" pitchFamily="34" charset="-34"/>
                </a:rPr>
                <a:t>9</a:t>
              </a:r>
              <a:r>
                <a:rPr lang="en-US" sz="2800" b="1" dirty="0">
                  <a:solidFill>
                    <a:sysClr val="windowText" lastClr="000000"/>
                  </a:solidFill>
                  <a:effectLst/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b="1" dirty="0">
                  <a:solidFill>
                    <a:sysClr val="windowText" lastClr="000000"/>
                  </a:solidFill>
                  <a:effectLst/>
                  <a:latin typeface="TH Sarabun New" panose="020B0500040200020003" pitchFamily="34" charset="-34"/>
                  <a:cs typeface="TH Sarabun New" panose="020B0500040200020003" pitchFamily="34" charset="-34"/>
                </a:rPr>
                <a:t>956</a:t>
              </a:r>
              <a:r>
                <a:rPr lang="en-US" sz="2800" b="1" dirty="0">
                  <a:solidFill>
                    <a:sysClr val="windowText" lastClr="000000"/>
                  </a:solidFill>
                  <a:effectLst/>
                  <a:latin typeface="TH Sarabun New" panose="020B0500040200020003" pitchFamily="34" charset="-34"/>
                  <a:cs typeface="TH Sarabun New" panose="020B0500040200020003" pitchFamily="34" charset="-34"/>
                </a:rPr>
                <a:t>,248</a:t>
              </a:r>
              <a:r>
                <a:rPr lang="th-TH" sz="2800" b="1" dirty="0">
                  <a:solidFill>
                    <a:sysClr val="windowText" lastClr="000000"/>
                  </a:solidFill>
                  <a:effectLst/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ครั้ง</a:t>
              </a:r>
            </a:p>
          </p:txBody>
        </p:sp>
        <p:pic>
          <p:nvPicPr>
            <p:cNvPr id="47" name="Picture 5">
              <a:extLst>
                <a:ext uri="{FF2B5EF4-FFF2-40B4-BE49-F238E27FC236}">
                  <a16:creationId xmlns:a16="http://schemas.microsoft.com/office/drawing/2014/main" id="{774F6052-EABF-4DC2-89F1-D1E3B617D1F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9643" y="1932682"/>
              <a:ext cx="4411645" cy="2696929"/>
            </a:xfrm>
            <a:prstGeom prst="rect">
              <a:avLst/>
            </a:prstGeom>
          </p:spPr>
        </p:pic>
        <p:pic>
          <p:nvPicPr>
            <p:cNvPr id="48" name="Graphic 6">
              <a:extLst>
                <a:ext uri="{FF2B5EF4-FFF2-40B4-BE49-F238E27FC236}">
                  <a16:creationId xmlns:a16="http://schemas.microsoft.com/office/drawing/2014/main" id="{63166074-4217-46D3-B843-829BDB077F5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09643" y="1303986"/>
              <a:ext cx="2528720" cy="625921"/>
            </a:xfrm>
            <a:prstGeom prst="rect">
              <a:avLst/>
            </a:prstGeom>
          </p:spPr>
        </p:pic>
        <p:pic>
          <p:nvPicPr>
            <p:cNvPr id="49" name="Graphic 7">
              <a:extLst>
                <a:ext uri="{FF2B5EF4-FFF2-40B4-BE49-F238E27FC236}">
                  <a16:creationId xmlns:a16="http://schemas.microsoft.com/office/drawing/2014/main" id="{D4F6AA54-CCF7-41A0-9425-DA7EC08E70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09643" y="5221398"/>
              <a:ext cx="175258" cy="133529"/>
            </a:xfrm>
            <a:prstGeom prst="rect">
              <a:avLst/>
            </a:prstGeom>
          </p:spPr>
        </p:pic>
        <p:pic>
          <p:nvPicPr>
            <p:cNvPr id="50" name="Graphic 8">
              <a:extLst>
                <a:ext uri="{FF2B5EF4-FFF2-40B4-BE49-F238E27FC236}">
                  <a16:creationId xmlns:a16="http://schemas.microsoft.com/office/drawing/2014/main" id="{F2355E3B-FCE4-4BED-90F8-4B9C3961E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290508" y="5188014"/>
              <a:ext cx="175258" cy="166912"/>
            </a:xfrm>
            <a:prstGeom prst="rect">
              <a:avLst/>
            </a:prstGeom>
          </p:spPr>
        </p:pic>
        <p:sp>
          <p:nvSpPr>
            <p:cNvPr id="51" name="Rectangle 9">
              <a:extLst>
                <a:ext uri="{FF2B5EF4-FFF2-40B4-BE49-F238E27FC236}">
                  <a16:creationId xmlns:a16="http://schemas.microsoft.com/office/drawing/2014/main" id="{2E63BE43-D74D-4FC6-9E06-DA88D4025661}"/>
                </a:ext>
              </a:extLst>
            </p:cNvPr>
            <p:cNvSpPr/>
            <p:nvPr/>
          </p:nvSpPr>
          <p:spPr>
            <a:xfrm>
              <a:off x="807500" y="4632386"/>
              <a:ext cx="4559242" cy="597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th-TH" sz="24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ลองเล่นเครื่องเล่นในสวนสนุกที่ใหญ่ที่สุดในโลก</a:t>
              </a:r>
            </a:p>
          </p:txBody>
        </p:sp>
        <p:sp>
          <p:nvSpPr>
            <p:cNvPr id="52" name="Rectangle 11">
              <a:extLst>
                <a:ext uri="{FF2B5EF4-FFF2-40B4-BE49-F238E27FC236}">
                  <a16:creationId xmlns:a16="http://schemas.microsoft.com/office/drawing/2014/main" id="{08B05D90-A036-411E-9DC9-DDFA65474413}"/>
                </a:ext>
              </a:extLst>
            </p:cNvPr>
            <p:cNvSpPr/>
            <p:nvPr/>
          </p:nvSpPr>
          <p:spPr>
            <a:xfrm>
              <a:off x="4507888" y="5005380"/>
              <a:ext cx="705642" cy="5355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4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4,565</a:t>
              </a:r>
              <a:endParaRPr lang="th-TH" sz="24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: Rounded Corners 33">
              <a:extLst>
                <a:ext uri="{FF2B5EF4-FFF2-40B4-BE49-F238E27FC236}">
                  <a16:creationId xmlns:a16="http://schemas.microsoft.com/office/drawing/2014/main" id="{D500BDFD-1FC0-44BE-B56C-87D8E4053EFE}"/>
                </a:ext>
              </a:extLst>
            </p:cNvPr>
            <p:cNvSpPr/>
            <p:nvPr/>
          </p:nvSpPr>
          <p:spPr>
            <a:xfrm>
              <a:off x="752484" y="1254021"/>
              <a:ext cx="4725960" cy="4349191"/>
            </a:xfrm>
            <a:prstGeom prst="roundRect">
              <a:avLst>
                <a:gd name="adj" fmla="val 4554"/>
              </a:avLst>
            </a:prstGeom>
            <a:noFill/>
            <a:ln w="190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54" name="Straight Connector 36">
              <a:extLst>
                <a:ext uri="{FF2B5EF4-FFF2-40B4-BE49-F238E27FC236}">
                  <a16:creationId xmlns:a16="http://schemas.microsoft.com/office/drawing/2014/main" id="{91756F1E-4684-4A74-A9BB-ED1FBF95406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2484" y="1810099"/>
              <a:ext cx="4725960" cy="7260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37">
              <a:extLst>
                <a:ext uri="{FF2B5EF4-FFF2-40B4-BE49-F238E27FC236}">
                  <a16:creationId xmlns:a16="http://schemas.microsoft.com/office/drawing/2014/main" id="{0FAD39BD-9529-440B-896A-B8DB8A735DDC}"/>
                </a:ext>
              </a:extLst>
            </p:cNvPr>
            <p:cNvCxnSpPr>
              <a:cxnSpLocks/>
            </p:cNvCxnSpPr>
            <p:nvPr/>
          </p:nvCxnSpPr>
          <p:spPr>
            <a:xfrm>
              <a:off x="819777" y="4717161"/>
              <a:ext cx="4559242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721CD02-8A37-4D02-A998-4C5ED8D8E04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528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38D7D99-CAC0-4D56-9A28-C0EE1C2F44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46409" y="1588210"/>
            <a:ext cx="3086100" cy="30861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9DBD131-920C-4B85-A568-DE5D81CE8FE8}"/>
              </a:ext>
            </a:extLst>
          </p:cNvPr>
          <p:cNvSpPr txBox="1"/>
          <p:nvPr/>
        </p:nvSpPr>
        <p:spPr>
          <a:xfrm>
            <a:off x="2697953" y="633412"/>
            <a:ext cx="5095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แต่การประมาณค่าก็มีผลเสียเช่นกันครับ เช่น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ED7B184-5B72-4117-9F1D-821D390C06F6}"/>
              </a:ext>
            </a:extLst>
          </p:cNvPr>
          <p:cNvGrpSpPr/>
          <p:nvPr/>
        </p:nvGrpSpPr>
        <p:grpSpPr>
          <a:xfrm>
            <a:off x="1824038" y="2546485"/>
            <a:ext cx="3221555" cy="584775"/>
            <a:chOff x="1824038" y="2546485"/>
            <a:chExt cx="3221555" cy="584775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3A743047-307A-4BE7-8CD6-006EDE096A1A}"/>
                </a:ext>
              </a:extLst>
            </p:cNvPr>
            <p:cNvSpPr/>
            <p:nvPr/>
          </p:nvSpPr>
          <p:spPr>
            <a:xfrm>
              <a:off x="1824038" y="2546485"/>
              <a:ext cx="3221555" cy="523220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E4683ED-FAA3-4655-BAF3-8F4211FE1C46}"/>
                </a:ext>
              </a:extLst>
            </p:cNvPr>
            <p:cNvSpPr/>
            <p:nvPr/>
          </p:nvSpPr>
          <p:spPr>
            <a:xfrm>
              <a:off x="1888960" y="2546485"/>
              <a:ext cx="315663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9,</a:t>
              </a:r>
              <a:r>
                <a:rPr lang="en-US" sz="3200" b="1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658</a:t>
              </a:r>
              <a:r>
                <a:rPr lang="th-TH" sz="3200" b="1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en-US" sz="3200" b="1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041 </a:t>
              </a:r>
              <a:r>
                <a:rPr lang="th-TH" sz="3200" b="1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≈ 10,000,000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4E8AD2D-CA75-46BE-A79F-7D2D2C24557A}"/>
              </a:ext>
            </a:extLst>
          </p:cNvPr>
          <p:cNvGrpSpPr/>
          <p:nvPr/>
        </p:nvGrpSpPr>
        <p:grpSpPr>
          <a:xfrm>
            <a:off x="161925" y="4807803"/>
            <a:ext cx="6096000" cy="1573947"/>
            <a:chOff x="161925" y="4807803"/>
            <a:chExt cx="6096000" cy="1573947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F5DCC75-421A-44A8-A14F-F52DDA7AF28B}"/>
                </a:ext>
              </a:extLst>
            </p:cNvPr>
            <p:cNvSpPr/>
            <p:nvPr/>
          </p:nvSpPr>
          <p:spPr>
            <a:xfrm>
              <a:off x="647700" y="4807803"/>
              <a:ext cx="5095875" cy="1573947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872ED0E-872A-4E4F-BD1F-C502AF7DE5B3}"/>
                </a:ext>
              </a:extLst>
            </p:cNvPr>
            <p:cNvSpPr/>
            <p:nvPr/>
          </p:nvSpPr>
          <p:spPr>
            <a:xfrm>
              <a:off x="161925" y="4935635"/>
              <a:ext cx="6096000" cy="13849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th-TH" sz="28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หากเปรียบเทียบด้วยค่าประมาณของจำนวน</a:t>
              </a:r>
            </a:p>
            <a:p>
              <a:pPr algn="ctr"/>
              <a:r>
                <a:rPr lang="th-TH" sz="28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ที่มีค่าใกล้เคียงกันมากจะไม่สามารถแยกแยะ</a:t>
              </a:r>
            </a:p>
            <a:p>
              <a:pPr algn="ctr"/>
              <a:r>
                <a:rPr lang="th-TH" sz="28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ความแตกต่างของจำนวนได้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E64E7D0-06AF-4CE0-8729-CC162FE9444E}"/>
              </a:ext>
            </a:extLst>
          </p:cNvPr>
          <p:cNvGrpSpPr/>
          <p:nvPr/>
        </p:nvGrpSpPr>
        <p:grpSpPr>
          <a:xfrm>
            <a:off x="6179200" y="4807803"/>
            <a:ext cx="5291424" cy="1573947"/>
            <a:chOff x="6179200" y="4807803"/>
            <a:chExt cx="5291424" cy="1573947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B442956F-5484-419E-BF27-1ECC056CA926}"/>
                </a:ext>
              </a:extLst>
            </p:cNvPr>
            <p:cNvSpPr/>
            <p:nvPr/>
          </p:nvSpPr>
          <p:spPr>
            <a:xfrm>
              <a:off x="6257925" y="4807803"/>
              <a:ext cx="5095875" cy="1573947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E4D8A65-08DD-45E7-ADEA-9EAFE3F9FA39}"/>
                </a:ext>
              </a:extLst>
            </p:cNvPr>
            <p:cNvSpPr/>
            <p:nvPr/>
          </p:nvSpPr>
          <p:spPr>
            <a:xfrm>
              <a:off x="6179200" y="4948682"/>
              <a:ext cx="5291424" cy="1358899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8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การประมาณค่า ทำให้ค่าที่ได้มีความคลาดเคลื่อน</a:t>
              </a:r>
            </a:p>
            <a:p>
              <a:pPr algn="ctr"/>
              <a:r>
                <a:rPr lang="th-TH" sz="28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จึงไม่เหมาะกับบางสถานการณ์ที่ต้องการ</a:t>
              </a:r>
              <a:br>
                <a:rPr lang="th-TH" sz="28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ค่าที่ละเอียดและแม่นยำ เช่น การผสมสารเคมี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D8A4D10-BB99-456F-A011-263EDAC8A375}"/>
              </a:ext>
            </a:extLst>
          </p:cNvPr>
          <p:cNvGrpSpPr/>
          <p:nvPr/>
        </p:nvGrpSpPr>
        <p:grpSpPr>
          <a:xfrm>
            <a:off x="1824038" y="3531685"/>
            <a:ext cx="3312125" cy="584775"/>
            <a:chOff x="1824038" y="3531685"/>
            <a:chExt cx="3312125" cy="584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F0395A0-B1BA-4E66-B4EA-DA9C249F0905}"/>
                </a:ext>
              </a:extLst>
            </p:cNvPr>
            <p:cNvSpPr/>
            <p:nvPr/>
          </p:nvSpPr>
          <p:spPr>
            <a:xfrm>
              <a:off x="1824038" y="3531685"/>
              <a:ext cx="331212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b="1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</a:t>
              </a:r>
              <a:r>
                <a:rPr lang="th-TH" sz="3200" b="1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en-US" sz="3200" b="1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3200" b="1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45</a:t>
              </a:r>
              <a:r>
                <a:rPr lang="en-US" sz="3200" b="1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,825 </a:t>
              </a:r>
              <a:r>
                <a:rPr lang="th-TH" sz="3200" b="1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≈ 10,000,000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BF8D4F92-BF20-47A6-83AC-3138D1AC443A}"/>
                </a:ext>
              </a:extLst>
            </p:cNvPr>
            <p:cNvSpPr/>
            <p:nvPr/>
          </p:nvSpPr>
          <p:spPr>
            <a:xfrm>
              <a:off x="1824038" y="3531685"/>
              <a:ext cx="3221555" cy="523220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D7E75C21-2B23-4402-9DFF-19A2FBBA6D0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FB56F778-2539-4081-9A07-FAAFC576CE5E}"/>
              </a:ext>
            </a:extLst>
          </p:cNvPr>
          <p:cNvGrpSpPr/>
          <p:nvPr/>
        </p:nvGrpSpPr>
        <p:grpSpPr>
          <a:xfrm>
            <a:off x="545909" y="221551"/>
            <a:ext cx="7487632" cy="1919288"/>
            <a:chOff x="545909" y="221551"/>
            <a:chExt cx="7487632" cy="191928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D868E25-D6C0-48A6-9976-7B3AE511DF90}"/>
                </a:ext>
              </a:extLst>
            </p:cNvPr>
            <p:cNvGrpSpPr/>
            <p:nvPr/>
          </p:nvGrpSpPr>
          <p:grpSpPr>
            <a:xfrm>
              <a:off x="2465197" y="622387"/>
              <a:ext cx="5568344" cy="863021"/>
              <a:chOff x="2327881" y="1123772"/>
              <a:chExt cx="5568344" cy="863021"/>
            </a:xfrm>
          </p:grpSpPr>
          <p:pic>
            <p:nvPicPr>
              <p:cNvPr id="28" name="Graphic 27">
                <a:extLst>
                  <a:ext uri="{FF2B5EF4-FFF2-40B4-BE49-F238E27FC236}">
                    <a16:creationId xmlns:a16="http://schemas.microsoft.com/office/drawing/2014/main" id="{5491EBBE-F816-4C32-8315-839D2A2F48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flipH="1">
                <a:off x="2327881" y="1123772"/>
                <a:ext cx="5568344" cy="863021"/>
              </a:xfrm>
              <a:prstGeom prst="rect">
                <a:avLst/>
              </a:prstGeom>
            </p:spPr>
          </p:pic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CED87E6-F1FF-4626-8B69-A37E53C4BA71}"/>
                  </a:ext>
                </a:extLst>
              </p:cNvPr>
              <p:cNvSpPr txBox="1"/>
              <p:nvPr/>
            </p:nvSpPr>
            <p:spPr>
              <a:xfrm>
                <a:off x="2611949" y="1289440"/>
                <a:ext cx="509587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แต่การประมาณค่าก็มีผลเสียเช่นกันครับ เช่น</a:t>
                </a:r>
              </a:p>
            </p:txBody>
          </p:sp>
        </p:grpSp>
        <p:pic>
          <p:nvPicPr>
            <p:cNvPr id="20" name="Graphic 3">
              <a:extLst>
                <a:ext uri="{FF2B5EF4-FFF2-40B4-BE49-F238E27FC236}">
                  <a16:creationId xmlns:a16="http://schemas.microsoft.com/office/drawing/2014/main" id="{6F4BC3EF-92F1-463A-A4A7-D9C4CEE4DB3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5909" y="221551"/>
              <a:ext cx="1919288" cy="1919288"/>
            </a:xfrm>
            <a:prstGeom prst="rect">
              <a:avLst/>
            </a:prstGeom>
          </p:spPr>
        </p:pic>
      </p:grpSp>
      <p:pic>
        <p:nvPicPr>
          <p:cNvPr id="24" name="Picture 2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A909695-301B-4487-92AD-312B7410B6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55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A662E4E6-03C4-4AD4-A276-56E79DB23A53}"/>
              </a:ext>
            </a:extLst>
          </p:cNvPr>
          <p:cNvSpPr/>
          <p:nvPr/>
        </p:nvSpPr>
        <p:spPr>
          <a:xfrm>
            <a:off x="6618991" y="2162575"/>
            <a:ext cx="2431915" cy="654451"/>
          </a:xfrm>
          <a:prstGeom prst="roundRect">
            <a:avLst/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9</a:t>
            </a:r>
            <a:r>
              <a: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,000</a:t>
            </a: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5FD3932C-B33F-468F-98E4-3236317B9406}"/>
              </a:ext>
            </a:extLst>
          </p:cNvPr>
          <p:cNvSpPr/>
          <p:nvPr/>
        </p:nvSpPr>
        <p:spPr>
          <a:xfrm>
            <a:off x="6618991" y="3800268"/>
            <a:ext cx="2431915" cy="654451"/>
          </a:xfrm>
          <a:prstGeom prst="roundRect">
            <a:avLst/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7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</a:t>
            </a:r>
            <a:r>
              <a: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0,000</a:t>
            </a:r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53C2534E-03FF-448A-8A89-4C6A670A5973}"/>
              </a:ext>
            </a:extLst>
          </p:cNvPr>
          <p:cNvSpPr/>
          <p:nvPr/>
        </p:nvSpPr>
        <p:spPr>
          <a:xfrm>
            <a:off x="6618991" y="5454131"/>
            <a:ext cx="2431915" cy="654451"/>
          </a:xfrm>
          <a:prstGeom prst="roundRect">
            <a:avLst/>
          </a:prstGeom>
          <a:solidFill>
            <a:srgbClr val="00A652"/>
          </a:solidFill>
          <a:ln w="190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26,000,000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5DBD244-B6B3-43FA-8455-435834A8D72E}"/>
              </a:ext>
            </a:extLst>
          </p:cNvPr>
          <p:cNvSpPr/>
          <p:nvPr/>
        </p:nvSpPr>
        <p:spPr>
          <a:xfrm>
            <a:off x="6383816" y="3051828"/>
            <a:ext cx="491081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ประมาณจำนวนผู้ติดตามเป็นจำนวนเต็มแสน</a:t>
            </a:r>
            <a:endParaRPr lang="en-US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F7BB4A-EF60-4437-8CF6-FECEE377C093}"/>
              </a:ext>
            </a:extLst>
          </p:cNvPr>
          <p:cNvSpPr/>
          <p:nvPr/>
        </p:nvSpPr>
        <p:spPr>
          <a:xfrm>
            <a:off x="6383816" y="1405651"/>
            <a:ext cx="491081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ประมาณจำนวนผู้ที่กดถูกใจเป็นจำนวนเต็มพัน</a:t>
            </a:r>
            <a:endParaRPr lang="en-US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451B5D-17CD-486B-B2C7-482A4EF25B7E}"/>
              </a:ext>
            </a:extLst>
          </p:cNvPr>
          <p:cNvSpPr/>
          <p:nvPr/>
        </p:nvSpPr>
        <p:spPr>
          <a:xfrm>
            <a:off x="6383816" y="4710453"/>
            <a:ext cx="563564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ประมาณจำนวนยอดผู้เข้าชมวิดีโอเป็นจำนวนเต็มล้าน</a:t>
            </a:r>
            <a:endParaRPr lang="en-US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DCE226C-2714-4E37-866A-5C966402988A}"/>
              </a:ext>
            </a:extLst>
          </p:cNvPr>
          <p:cNvGrpSpPr/>
          <p:nvPr/>
        </p:nvGrpSpPr>
        <p:grpSpPr>
          <a:xfrm>
            <a:off x="870654" y="1368788"/>
            <a:ext cx="5393826" cy="5266890"/>
            <a:chOff x="595715" y="1095366"/>
            <a:chExt cx="5393826" cy="5266890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1E9BE124-2024-471F-B562-44D0EB9C32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5083" y="1636260"/>
              <a:ext cx="5035092" cy="3078055"/>
            </a:xfrm>
            <a:prstGeom prst="rect">
              <a:avLst/>
            </a:prstGeom>
          </p:spPr>
        </p:pic>
        <p:pic>
          <p:nvPicPr>
            <p:cNvPr id="49" name="Graphic 48">
              <a:extLst>
                <a:ext uri="{FF2B5EF4-FFF2-40B4-BE49-F238E27FC236}">
                  <a16:creationId xmlns:a16="http://schemas.microsoft.com/office/drawing/2014/main" id="{885DA802-AF58-42B7-A55A-E8CDA49318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75084" y="1119055"/>
              <a:ext cx="2502802" cy="619506"/>
            </a:xfrm>
            <a:prstGeom prst="rect">
              <a:avLst/>
            </a:prstGeom>
          </p:spPr>
        </p:pic>
        <p:pic>
          <p:nvPicPr>
            <p:cNvPr id="50" name="Graphic 49">
              <a:extLst>
                <a:ext uri="{FF2B5EF4-FFF2-40B4-BE49-F238E27FC236}">
                  <a16:creationId xmlns:a16="http://schemas.microsoft.com/office/drawing/2014/main" id="{C9051632-A376-49C7-A7E1-7103B9CB4AA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36983" y="5304659"/>
              <a:ext cx="292137" cy="222581"/>
            </a:xfrm>
            <a:prstGeom prst="rect">
              <a:avLst/>
            </a:prstGeom>
          </p:spPr>
        </p:pic>
        <p:pic>
          <p:nvPicPr>
            <p:cNvPr id="51" name="Graphic 50">
              <a:extLst>
                <a:ext uri="{FF2B5EF4-FFF2-40B4-BE49-F238E27FC236}">
                  <a16:creationId xmlns:a16="http://schemas.microsoft.com/office/drawing/2014/main" id="{D8493EC6-643B-43B1-80AC-D348B8784A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643437" y="5288694"/>
              <a:ext cx="200025" cy="190500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ECE09A21-48CA-4247-9093-0CCC18B95032}"/>
                </a:ext>
              </a:extLst>
            </p:cNvPr>
            <p:cNvSpPr/>
            <p:nvPr/>
          </p:nvSpPr>
          <p:spPr>
            <a:xfrm>
              <a:off x="658506" y="4660644"/>
              <a:ext cx="3791423" cy="6093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th-TH" sz="28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ทดลองสร้างสไลม์สีรุ้ง จะทำได้หรือไม่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D30389DC-6D16-4817-ADDB-663C7654661F}"/>
                </a:ext>
              </a:extLst>
            </p:cNvPr>
            <p:cNvSpPr/>
            <p:nvPr/>
          </p:nvSpPr>
          <p:spPr>
            <a:xfrm>
              <a:off x="1130363" y="5079245"/>
              <a:ext cx="1858201" cy="6093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th-TH" sz="28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25</a:t>
              </a:r>
              <a:r>
                <a:rPr lang="en-US" sz="28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640</a:t>
              </a:r>
              <a:r>
                <a:rPr lang="en-US" sz="28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423</a:t>
              </a:r>
              <a:r>
                <a:rPr lang="en-US" sz="28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ครั้ง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52EE37E7-73F7-4B48-92E3-B199BFDF8D8F}"/>
                </a:ext>
              </a:extLst>
            </p:cNvPr>
            <p:cNvSpPr/>
            <p:nvPr/>
          </p:nvSpPr>
          <p:spPr>
            <a:xfrm>
              <a:off x="4881263" y="5079245"/>
              <a:ext cx="792205" cy="6093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28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8,530</a:t>
              </a:r>
              <a:endParaRPr lang="th-TH" sz="28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3D55E60D-8004-4C6C-9A39-D9247864391A}"/>
                </a:ext>
              </a:extLst>
            </p:cNvPr>
            <p:cNvGrpSpPr/>
            <p:nvPr/>
          </p:nvGrpSpPr>
          <p:grpSpPr>
            <a:xfrm>
              <a:off x="691568" y="5437814"/>
              <a:ext cx="2688129" cy="924442"/>
              <a:chOff x="662600" y="5648211"/>
              <a:chExt cx="2688129" cy="924442"/>
            </a:xfrm>
          </p:grpSpPr>
          <p:pic>
            <p:nvPicPr>
              <p:cNvPr id="60" name="Graphic 59">
                <a:extLst>
                  <a:ext uri="{FF2B5EF4-FFF2-40B4-BE49-F238E27FC236}">
                    <a16:creationId xmlns:a16="http://schemas.microsoft.com/office/drawing/2014/main" id="{FCDA0BA6-02FC-4C87-82C7-9FB02783D7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662600" y="5958993"/>
                <a:ext cx="375652" cy="375652"/>
              </a:xfrm>
              <a:prstGeom prst="rect">
                <a:avLst/>
              </a:prstGeom>
            </p:spPr>
          </p:pic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6B2A8FF3-0F15-420D-84EA-59AB0BCD67DC}"/>
                  </a:ext>
                </a:extLst>
              </p:cNvPr>
              <p:cNvSpPr/>
              <p:nvPr/>
            </p:nvSpPr>
            <p:spPr>
              <a:xfrm>
                <a:off x="1101395" y="5648211"/>
                <a:ext cx="1311578" cy="6093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2800" b="1" dirty="0" err="1">
                    <a:solidFill>
                      <a:sysClr val="windowText" lastClr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SlimeKidz</a:t>
                </a:r>
                <a:endParaRPr lang="en-US" sz="28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6ED9E361-BE7D-45EC-B140-125FB908F827}"/>
                  </a:ext>
                </a:extLst>
              </p:cNvPr>
              <p:cNvSpPr txBox="1"/>
              <p:nvPr/>
            </p:nvSpPr>
            <p:spPr>
              <a:xfrm>
                <a:off x="1101395" y="6110988"/>
                <a:ext cx="224933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2400" b="1" dirty="0">
                    <a:solidFill>
                      <a:sysClr val="windowText" lastClr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ผู้ติดตาม </a:t>
                </a:r>
                <a:r>
                  <a:rPr lang="en-US" sz="2400" b="1" dirty="0">
                    <a:solidFill>
                      <a:sysClr val="windowText" lastClr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718,665 </a:t>
                </a:r>
                <a:r>
                  <a:rPr lang="th-TH" sz="2400" b="1" dirty="0">
                    <a:solidFill>
                      <a:sysClr val="windowText" lastClr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บัญชี</a:t>
                </a:r>
              </a:p>
            </p:txBody>
          </p:sp>
        </p:grp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302467F0-EC64-473E-8CDF-BE24164DC66E}"/>
                </a:ext>
              </a:extLst>
            </p:cNvPr>
            <p:cNvSpPr/>
            <p:nvPr/>
          </p:nvSpPr>
          <p:spPr>
            <a:xfrm>
              <a:off x="595715" y="1095366"/>
              <a:ext cx="5393826" cy="5237412"/>
            </a:xfrm>
            <a:prstGeom prst="roundRect">
              <a:avLst>
                <a:gd name="adj" fmla="val 4196"/>
              </a:avLst>
            </a:prstGeom>
            <a:noFill/>
            <a:ln w="190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43869979-1002-44A1-B7E7-A3E9DA5210E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5715" y="1572865"/>
              <a:ext cx="5393826" cy="8285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BDC3EE27-F2A6-49E3-BB7A-83816A49A626}"/>
                </a:ext>
              </a:extLst>
            </p:cNvPr>
            <p:cNvCxnSpPr>
              <a:cxnSpLocks/>
            </p:cNvCxnSpPr>
            <p:nvPr/>
          </p:nvCxnSpPr>
          <p:spPr>
            <a:xfrm>
              <a:off x="672518" y="4766925"/>
              <a:ext cx="5203548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6CD01C05-DACD-4A57-970F-CDF3CE2CA4E7}"/>
                </a:ext>
              </a:extLst>
            </p:cNvPr>
            <p:cNvCxnSpPr>
              <a:cxnSpLocks/>
            </p:cNvCxnSpPr>
            <p:nvPr/>
          </p:nvCxnSpPr>
          <p:spPr>
            <a:xfrm>
              <a:off x="672518" y="5560784"/>
              <a:ext cx="5203548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6E5FBB81-4630-47DC-B718-246F95BE0F6F}"/>
              </a:ext>
            </a:extLst>
          </p:cNvPr>
          <p:cNvSpPr/>
          <p:nvPr/>
        </p:nvSpPr>
        <p:spPr>
          <a:xfrm>
            <a:off x="4240372" y="822479"/>
            <a:ext cx="3711256" cy="43240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ข้อความ 1">
            <a:extLst>
              <a:ext uri="{FF2B5EF4-FFF2-40B4-BE49-F238E27FC236}">
                <a16:creationId xmlns:a16="http://schemas.microsoft.com/office/drawing/2014/main" id="{3F49FCD7-6403-4084-82E0-0806E2AF7356}"/>
              </a:ext>
            </a:extLst>
          </p:cNvPr>
          <p:cNvSpPr/>
          <p:nvPr/>
        </p:nvSpPr>
        <p:spPr>
          <a:xfrm>
            <a:off x="4306318" y="683737"/>
            <a:ext cx="3579365" cy="569997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30000"/>
              </a:lnSpc>
            </a:pPr>
            <a:r>
              <a:rPr lang="th-TH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(กดช่องสี่เหลี่ยมเพื่อเปิดคำตอบ)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33C72616-FF86-4A0B-A0AF-40E84E379EC4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9" name="Picture 3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0AF3570-045B-4025-91A2-6E3325132DA6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4873"/>
            <a:ext cx="941832" cy="486933"/>
          </a:xfrm>
          <a:prstGeom prst="rect">
            <a:avLst/>
          </a:prstGeom>
        </p:spPr>
      </p:pic>
      <p:grpSp>
        <p:nvGrpSpPr>
          <p:cNvPr id="72" name="Group 71">
            <a:extLst>
              <a:ext uri="{FF2B5EF4-FFF2-40B4-BE49-F238E27FC236}">
                <a16:creationId xmlns:a16="http://schemas.microsoft.com/office/drawing/2014/main" id="{D54D57FE-AE92-472C-BFD4-E617975FDD90}"/>
              </a:ext>
            </a:extLst>
          </p:cNvPr>
          <p:cNvGrpSpPr/>
          <p:nvPr/>
        </p:nvGrpSpPr>
        <p:grpSpPr>
          <a:xfrm>
            <a:off x="6618991" y="2105094"/>
            <a:ext cx="2431915" cy="711932"/>
            <a:chOff x="6618991" y="2105094"/>
            <a:chExt cx="2431915" cy="711932"/>
          </a:xfrm>
        </p:grpSpPr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A87AC348-01A0-4E96-9A45-51B961E9E229}"/>
                </a:ext>
              </a:extLst>
            </p:cNvPr>
            <p:cNvSpPr/>
            <p:nvPr/>
          </p:nvSpPr>
          <p:spPr>
            <a:xfrm>
              <a:off x="6618991" y="2162575"/>
              <a:ext cx="2431915" cy="654451"/>
            </a:xfrm>
            <a:prstGeom prst="roundRect">
              <a:avLst/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39A3BB7-54EA-4C76-BA83-C08EFD2FD4FA}"/>
                </a:ext>
              </a:extLst>
            </p:cNvPr>
            <p:cNvSpPr/>
            <p:nvPr/>
          </p:nvSpPr>
          <p:spPr>
            <a:xfrm>
              <a:off x="6618991" y="2105094"/>
              <a:ext cx="2431915" cy="654451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B0EFFB8D-76C8-4F42-8BE8-F6417BE762EF}"/>
              </a:ext>
            </a:extLst>
          </p:cNvPr>
          <p:cNvGrpSpPr/>
          <p:nvPr/>
        </p:nvGrpSpPr>
        <p:grpSpPr>
          <a:xfrm>
            <a:off x="6618991" y="3742787"/>
            <a:ext cx="2431915" cy="711932"/>
            <a:chOff x="6618991" y="2105094"/>
            <a:chExt cx="2431915" cy="711932"/>
          </a:xfrm>
        </p:grpSpPr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E1CBC4E9-F8D9-4E64-9BBA-BD47F19177A6}"/>
                </a:ext>
              </a:extLst>
            </p:cNvPr>
            <p:cNvSpPr/>
            <p:nvPr/>
          </p:nvSpPr>
          <p:spPr>
            <a:xfrm>
              <a:off x="6618991" y="2162575"/>
              <a:ext cx="2431915" cy="654451"/>
            </a:xfrm>
            <a:prstGeom prst="roundRect">
              <a:avLst/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EC61C66E-BFB3-4B4A-9264-E794F734E235}"/>
                </a:ext>
              </a:extLst>
            </p:cNvPr>
            <p:cNvSpPr/>
            <p:nvPr/>
          </p:nvSpPr>
          <p:spPr>
            <a:xfrm>
              <a:off x="6618991" y="2105094"/>
              <a:ext cx="2431915" cy="654451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0E94D410-4974-460C-843A-7E1732A0EB44}"/>
              </a:ext>
            </a:extLst>
          </p:cNvPr>
          <p:cNvGrpSpPr/>
          <p:nvPr/>
        </p:nvGrpSpPr>
        <p:grpSpPr>
          <a:xfrm>
            <a:off x="6618991" y="5396650"/>
            <a:ext cx="2431915" cy="711932"/>
            <a:chOff x="6618991" y="2105094"/>
            <a:chExt cx="2431915" cy="711932"/>
          </a:xfrm>
        </p:grpSpPr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74DA0D74-1A2A-49B7-BFA7-52B8E0E334C5}"/>
                </a:ext>
              </a:extLst>
            </p:cNvPr>
            <p:cNvSpPr/>
            <p:nvPr/>
          </p:nvSpPr>
          <p:spPr>
            <a:xfrm>
              <a:off x="6618991" y="2162575"/>
              <a:ext cx="2431915" cy="654451"/>
            </a:xfrm>
            <a:prstGeom prst="roundRect">
              <a:avLst/>
            </a:prstGeom>
            <a:solidFill>
              <a:srgbClr val="73B1FA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797FD966-FE61-414B-8FC5-AC9E10FEBCC3}"/>
                </a:ext>
              </a:extLst>
            </p:cNvPr>
            <p:cNvSpPr/>
            <p:nvPr/>
          </p:nvSpPr>
          <p:spPr>
            <a:xfrm>
              <a:off x="6618991" y="2105094"/>
              <a:ext cx="2431915" cy="654451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id="{4385BD6E-AE86-4C29-ACDE-BA932A372C7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35120" y="-303542"/>
            <a:ext cx="8321761" cy="1268078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5329257E-F789-4BAE-9738-DFC8026F0DED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716445">
            <a:off x="8873673" y="2547181"/>
            <a:ext cx="354465" cy="448990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9882ED0-DBC6-4D3D-A2EB-46EEB7876A3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45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</p:childTnLst>
        </p:cTn>
      </p:par>
    </p:tnLst>
    <p:bldLst>
      <p:bldP spid="81" grpId="0" animBg="1"/>
      <p:bldP spid="83" grpId="0" animBg="1"/>
      <p:bldP spid="8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8" name="Group 207">
            <a:extLst>
              <a:ext uri="{FF2B5EF4-FFF2-40B4-BE49-F238E27FC236}">
                <a16:creationId xmlns:a16="http://schemas.microsoft.com/office/drawing/2014/main" id="{481E72ED-D668-4976-A488-C66C5ED9C9B4}"/>
              </a:ext>
            </a:extLst>
          </p:cNvPr>
          <p:cNvGrpSpPr/>
          <p:nvPr/>
        </p:nvGrpSpPr>
        <p:grpSpPr>
          <a:xfrm>
            <a:off x="445053" y="5501174"/>
            <a:ext cx="3844453" cy="906660"/>
            <a:chOff x="-3065219" y="2044376"/>
            <a:chExt cx="2559239" cy="1481373"/>
          </a:xfrm>
        </p:grpSpPr>
        <p:sp>
          <p:nvSpPr>
            <p:cNvPr id="209" name="Rectangle: Rounded Corners 208">
              <a:extLst>
                <a:ext uri="{FF2B5EF4-FFF2-40B4-BE49-F238E27FC236}">
                  <a16:creationId xmlns:a16="http://schemas.microsoft.com/office/drawing/2014/main" id="{1F70C56B-D7B4-40FA-85C9-280A526FBC3B}"/>
                </a:ext>
              </a:extLst>
            </p:cNvPr>
            <p:cNvSpPr/>
            <p:nvPr/>
          </p:nvSpPr>
          <p:spPr>
            <a:xfrm>
              <a:off x="-3027216" y="2044376"/>
              <a:ext cx="2483232" cy="1481373"/>
            </a:xfrm>
            <a:prstGeom prst="roundRect">
              <a:avLst>
                <a:gd name="adj" fmla="val 11738"/>
              </a:avLst>
            </a:prstGeom>
            <a:solidFill>
              <a:srgbClr val="C9E6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4038BCDB-03AE-490F-81D9-F8690C332ADC}"/>
                </a:ext>
              </a:extLst>
            </p:cNvPr>
            <p:cNvCxnSpPr>
              <a:cxnSpLocks/>
            </p:cNvCxnSpPr>
            <p:nvPr/>
          </p:nvCxnSpPr>
          <p:spPr>
            <a:xfrm>
              <a:off x="-3065219" y="2739006"/>
              <a:ext cx="2559239" cy="0"/>
            </a:xfrm>
            <a:prstGeom prst="line">
              <a:avLst/>
            </a:prstGeom>
            <a:ln w="476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1" name="Rectangle: Rounded Corners 210">
              <a:extLst>
                <a:ext uri="{FF2B5EF4-FFF2-40B4-BE49-F238E27FC236}">
                  <a16:creationId xmlns:a16="http://schemas.microsoft.com/office/drawing/2014/main" id="{B30810ED-F71E-46FE-9C47-A5824B363066}"/>
                </a:ext>
              </a:extLst>
            </p:cNvPr>
            <p:cNvSpPr/>
            <p:nvPr/>
          </p:nvSpPr>
          <p:spPr>
            <a:xfrm>
              <a:off x="-2599142" y="2673209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Rectangle: Rounded Corners 211">
              <a:extLst>
                <a:ext uri="{FF2B5EF4-FFF2-40B4-BE49-F238E27FC236}">
                  <a16:creationId xmlns:a16="http://schemas.microsoft.com/office/drawing/2014/main" id="{28010ECC-2A37-4898-A85C-32E5847181D1}"/>
                </a:ext>
              </a:extLst>
            </p:cNvPr>
            <p:cNvSpPr/>
            <p:nvPr/>
          </p:nvSpPr>
          <p:spPr>
            <a:xfrm>
              <a:off x="-998942" y="2673209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EA460AE7-3B71-4F28-9781-15642F47450D}"/>
              </a:ext>
            </a:extLst>
          </p:cNvPr>
          <p:cNvGrpSpPr/>
          <p:nvPr/>
        </p:nvGrpSpPr>
        <p:grpSpPr>
          <a:xfrm>
            <a:off x="2474163" y="4224223"/>
            <a:ext cx="1864882" cy="906660"/>
            <a:chOff x="-3065219" y="2044376"/>
            <a:chExt cx="2559239" cy="1481373"/>
          </a:xfrm>
        </p:grpSpPr>
        <p:sp>
          <p:nvSpPr>
            <p:cNvPr id="204" name="Rectangle: Rounded Corners 203">
              <a:extLst>
                <a:ext uri="{FF2B5EF4-FFF2-40B4-BE49-F238E27FC236}">
                  <a16:creationId xmlns:a16="http://schemas.microsoft.com/office/drawing/2014/main" id="{3BEB29CF-1931-4275-A0AD-7455484871FD}"/>
                </a:ext>
              </a:extLst>
            </p:cNvPr>
            <p:cNvSpPr/>
            <p:nvPr/>
          </p:nvSpPr>
          <p:spPr>
            <a:xfrm>
              <a:off x="-3027216" y="2044376"/>
              <a:ext cx="2483232" cy="1481373"/>
            </a:xfrm>
            <a:prstGeom prst="roundRect">
              <a:avLst>
                <a:gd name="adj" fmla="val 11738"/>
              </a:avLst>
            </a:prstGeom>
            <a:solidFill>
              <a:srgbClr val="C9E6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F52EE4FC-C1CF-45ED-B989-EF82B783D1B6}"/>
                </a:ext>
              </a:extLst>
            </p:cNvPr>
            <p:cNvCxnSpPr>
              <a:cxnSpLocks/>
            </p:cNvCxnSpPr>
            <p:nvPr/>
          </p:nvCxnSpPr>
          <p:spPr>
            <a:xfrm>
              <a:off x="-3065219" y="2739006"/>
              <a:ext cx="2559239" cy="0"/>
            </a:xfrm>
            <a:prstGeom prst="line">
              <a:avLst/>
            </a:prstGeom>
            <a:ln w="476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Rectangle: Rounded Corners 205">
              <a:extLst>
                <a:ext uri="{FF2B5EF4-FFF2-40B4-BE49-F238E27FC236}">
                  <a16:creationId xmlns:a16="http://schemas.microsoft.com/office/drawing/2014/main" id="{A6065EA1-264B-423A-A6DC-10C23237962E}"/>
                </a:ext>
              </a:extLst>
            </p:cNvPr>
            <p:cNvSpPr/>
            <p:nvPr/>
          </p:nvSpPr>
          <p:spPr>
            <a:xfrm>
              <a:off x="-2599142" y="2673209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Rectangle: Rounded Corners 206">
              <a:extLst>
                <a:ext uri="{FF2B5EF4-FFF2-40B4-BE49-F238E27FC236}">
                  <a16:creationId xmlns:a16="http://schemas.microsoft.com/office/drawing/2014/main" id="{FC1102C5-1DB4-4025-BE30-C7FC20992AEB}"/>
                </a:ext>
              </a:extLst>
            </p:cNvPr>
            <p:cNvSpPr/>
            <p:nvPr/>
          </p:nvSpPr>
          <p:spPr>
            <a:xfrm>
              <a:off x="-998942" y="2673209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DC377D3-E983-42BD-89C2-408B275D3E9D}"/>
              </a:ext>
            </a:extLst>
          </p:cNvPr>
          <p:cNvGrpSpPr/>
          <p:nvPr/>
        </p:nvGrpSpPr>
        <p:grpSpPr>
          <a:xfrm>
            <a:off x="390084" y="4224223"/>
            <a:ext cx="1864882" cy="906660"/>
            <a:chOff x="-3065219" y="2044376"/>
            <a:chExt cx="2559239" cy="1481373"/>
          </a:xfrm>
        </p:grpSpPr>
        <p:sp>
          <p:nvSpPr>
            <p:cNvPr id="191" name="Rectangle: Rounded Corners 190">
              <a:extLst>
                <a:ext uri="{FF2B5EF4-FFF2-40B4-BE49-F238E27FC236}">
                  <a16:creationId xmlns:a16="http://schemas.microsoft.com/office/drawing/2014/main" id="{13239F4F-5F11-4E7B-AA12-0A91531CE8F0}"/>
                </a:ext>
              </a:extLst>
            </p:cNvPr>
            <p:cNvSpPr/>
            <p:nvPr/>
          </p:nvSpPr>
          <p:spPr>
            <a:xfrm>
              <a:off x="-3027216" y="2044376"/>
              <a:ext cx="2483232" cy="1481373"/>
            </a:xfrm>
            <a:prstGeom prst="roundRect">
              <a:avLst>
                <a:gd name="adj" fmla="val 11738"/>
              </a:avLst>
            </a:prstGeom>
            <a:solidFill>
              <a:srgbClr val="C9E6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5E09DA9C-8D47-4CFB-90BA-22D81D743948}"/>
                </a:ext>
              </a:extLst>
            </p:cNvPr>
            <p:cNvCxnSpPr>
              <a:cxnSpLocks/>
            </p:cNvCxnSpPr>
            <p:nvPr/>
          </p:nvCxnSpPr>
          <p:spPr>
            <a:xfrm>
              <a:off x="-3065219" y="2739006"/>
              <a:ext cx="2559239" cy="0"/>
            </a:xfrm>
            <a:prstGeom prst="line">
              <a:avLst/>
            </a:prstGeom>
            <a:ln w="476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3" name="Rectangle: Rounded Corners 192">
              <a:extLst>
                <a:ext uri="{FF2B5EF4-FFF2-40B4-BE49-F238E27FC236}">
                  <a16:creationId xmlns:a16="http://schemas.microsoft.com/office/drawing/2014/main" id="{DEE31FAF-86CB-48A6-8DEA-7ECFA1D819A8}"/>
                </a:ext>
              </a:extLst>
            </p:cNvPr>
            <p:cNvSpPr/>
            <p:nvPr/>
          </p:nvSpPr>
          <p:spPr>
            <a:xfrm>
              <a:off x="-2599142" y="2673209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Rectangle: Rounded Corners 193">
              <a:extLst>
                <a:ext uri="{FF2B5EF4-FFF2-40B4-BE49-F238E27FC236}">
                  <a16:creationId xmlns:a16="http://schemas.microsoft.com/office/drawing/2014/main" id="{6D753214-9517-4B99-AF60-9A43B44176CE}"/>
                </a:ext>
              </a:extLst>
            </p:cNvPr>
            <p:cNvSpPr/>
            <p:nvPr/>
          </p:nvSpPr>
          <p:spPr>
            <a:xfrm>
              <a:off x="-998942" y="2673209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93045A0B-33C8-4CDC-B41D-71DF6E38DB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2225" y="0"/>
            <a:ext cx="12242800" cy="6858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0D47086-F428-41B4-B92C-38EF6C67636F}"/>
              </a:ext>
            </a:extLst>
          </p:cNvPr>
          <p:cNvSpPr/>
          <p:nvPr/>
        </p:nvSpPr>
        <p:spPr>
          <a:xfrm>
            <a:off x="3927592" y="142101"/>
            <a:ext cx="6061587" cy="536089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4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จำนวนนับที่มากกว่า 100</a:t>
            </a:r>
            <a:r>
              <a:rPr lang="en-US" sz="4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,000</a:t>
            </a:r>
            <a:r>
              <a:rPr lang="th-TH" sz="4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และ 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AC48CFF-F80D-4767-B69B-849793D0345B}"/>
              </a:ext>
            </a:extLst>
          </p:cNvPr>
          <p:cNvSpPr/>
          <p:nvPr/>
        </p:nvSpPr>
        <p:spPr>
          <a:xfrm>
            <a:off x="4836198" y="1466014"/>
            <a:ext cx="6645877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20000"/>
              </a:lnSpc>
              <a:buFont typeface="Sarabun" panose="00000500000000000000" pitchFamily="2" charset="-34"/>
              <a:buChar char="▶"/>
              <a:defRPr/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หลักที่อยู่ทางซ้าย จะมีค่าเป็น 10 เท่าของหลักที่อยู่ติดกันทางขวา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285750" lvl="0" indent="-285750">
              <a:lnSpc>
                <a:spcPct val="120000"/>
              </a:lnSpc>
              <a:buFont typeface="Sarabun" panose="00000500000000000000" pitchFamily="2" charset="-34"/>
              <a:buChar char="▶"/>
              <a:defRPr/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ค่าของเลขโดด พิจารณาจาก</a:t>
            </a:r>
            <a:r>
              <a:rPr lang="th-TH" sz="28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</a:t>
            </a:r>
            <a:r>
              <a:rPr lang="th-TH" sz="28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ค่าประจำหลัก</a:t>
            </a:r>
            <a:endParaRPr lang="en-US" sz="2800" b="1" u="sng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AFB99DB-591D-4AEB-B38A-B705BA08BCDE}"/>
              </a:ext>
            </a:extLst>
          </p:cNvPr>
          <p:cNvSpPr/>
          <p:nvPr/>
        </p:nvSpPr>
        <p:spPr>
          <a:xfrm>
            <a:off x="4835796" y="5720873"/>
            <a:ext cx="71244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7,028,694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= 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7</a:t>
            </a:r>
            <a:r>
              <a: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,000,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000</a:t>
            </a:r>
            <a:r>
              <a: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+ 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r>
              <a: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0,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000</a:t>
            </a:r>
            <a:r>
              <a: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+ 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8</a:t>
            </a:r>
            <a:r>
              <a: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000</a:t>
            </a:r>
            <a:r>
              <a: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+ 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600</a:t>
            </a:r>
            <a:r>
              <a: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+ 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90</a:t>
            </a:r>
            <a:r>
              <a: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+ 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endParaRPr lang="en-US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FF77CA1-5AAF-4987-A4A8-05934595B844}"/>
              </a:ext>
            </a:extLst>
          </p:cNvPr>
          <p:cNvSpPr/>
          <p:nvPr/>
        </p:nvSpPr>
        <p:spPr>
          <a:xfrm>
            <a:off x="4835796" y="5223166"/>
            <a:ext cx="712442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การเขียนแสดงจำนวนในรูปการบวกกันของค่าของเลขโดดในแต่ละหลัก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2796F72-3367-4F04-B0CF-6FED0DA9625F}"/>
              </a:ext>
            </a:extLst>
          </p:cNvPr>
          <p:cNvSpPr txBox="1"/>
          <p:nvPr/>
        </p:nvSpPr>
        <p:spPr>
          <a:xfrm>
            <a:off x="6063138" y="2898877"/>
            <a:ext cx="734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b="1" dirty="0">
                <a:solidFill>
                  <a:srgbClr val="FCFEF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หลักล้าน</a:t>
            </a:r>
            <a:endParaRPr lang="en-US" b="1" dirty="0">
              <a:solidFill>
                <a:srgbClr val="FCFEF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65C4C23-E9E0-47AB-973A-D293DB3E491F}"/>
              </a:ext>
            </a:extLst>
          </p:cNvPr>
          <p:cNvSpPr txBox="1"/>
          <p:nvPr/>
        </p:nvSpPr>
        <p:spPr>
          <a:xfrm>
            <a:off x="6854819" y="2898877"/>
            <a:ext cx="7489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b="1" dirty="0">
                <a:solidFill>
                  <a:srgbClr val="FCFEF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หลักแสน</a:t>
            </a:r>
            <a:endParaRPr lang="en-US" b="1" dirty="0">
              <a:solidFill>
                <a:srgbClr val="FCFEF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8C83FB1-3A05-4E30-99C2-B08836E2E398}"/>
              </a:ext>
            </a:extLst>
          </p:cNvPr>
          <p:cNvSpPr txBox="1"/>
          <p:nvPr/>
        </p:nvSpPr>
        <p:spPr>
          <a:xfrm>
            <a:off x="7662352" y="2898877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b="1" dirty="0">
                <a:solidFill>
                  <a:srgbClr val="FCFEF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หลักหมื่น</a:t>
            </a:r>
            <a:endParaRPr lang="en-US" b="1" dirty="0">
              <a:solidFill>
                <a:srgbClr val="FCFEF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0BFB388-C3CC-43D2-AB4F-AEF4D72CBB47}"/>
              </a:ext>
            </a:extLst>
          </p:cNvPr>
          <p:cNvSpPr txBox="1"/>
          <p:nvPr/>
        </p:nvSpPr>
        <p:spPr>
          <a:xfrm>
            <a:off x="8554305" y="2898877"/>
            <a:ext cx="676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b="1" dirty="0">
                <a:solidFill>
                  <a:srgbClr val="FCFEF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หลักพัน</a:t>
            </a:r>
            <a:endParaRPr lang="en-US" b="1" dirty="0">
              <a:solidFill>
                <a:srgbClr val="FCFEF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911D523-D4E7-45EB-B31E-4F938E1EB80C}"/>
              </a:ext>
            </a:extLst>
          </p:cNvPr>
          <p:cNvSpPr txBox="1"/>
          <p:nvPr/>
        </p:nvSpPr>
        <p:spPr>
          <a:xfrm>
            <a:off x="9354805" y="2898877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b="1" dirty="0">
                <a:solidFill>
                  <a:srgbClr val="FCFEF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หลักร้อย</a:t>
            </a:r>
            <a:endParaRPr lang="en-US" b="1" dirty="0">
              <a:solidFill>
                <a:srgbClr val="FCFEF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65E919D-5971-4BE8-816D-EBBA5C825C4B}"/>
              </a:ext>
            </a:extLst>
          </p:cNvPr>
          <p:cNvSpPr txBox="1"/>
          <p:nvPr/>
        </p:nvSpPr>
        <p:spPr>
          <a:xfrm>
            <a:off x="10193243" y="2898877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b="1" dirty="0">
                <a:solidFill>
                  <a:srgbClr val="FCFEF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หลักสิบ</a:t>
            </a:r>
            <a:endParaRPr lang="en-US" b="1" dirty="0">
              <a:solidFill>
                <a:srgbClr val="FCFEF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48722AB-77CD-4801-AE95-0B9268F115C8}"/>
              </a:ext>
            </a:extLst>
          </p:cNvPr>
          <p:cNvSpPr txBox="1"/>
          <p:nvPr/>
        </p:nvSpPr>
        <p:spPr>
          <a:xfrm>
            <a:off x="10923649" y="2898877"/>
            <a:ext cx="845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b="1" dirty="0">
                <a:solidFill>
                  <a:srgbClr val="FCFEF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หลักหน่วย</a:t>
            </a:r>
            <a:endParaRPr lang="en-US" b="1" dirty="0">
              <a:solidFill>
                <a:srgbClr val="FCFEF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69C6923B-2855-41E3-A7C6-1E382BF22B71}"/>
              </a:ext>
            </a:extLst>
          </p:cNvPr>
          <p:cNvGrpSpPr/>
          <p:nvPr/>
        </p:nvGrpSpPr>
        <p:grpSpPr>
          <a:xfrm>
            <a:off x="436871" y="5509764"/>
            <a:ext cx="3844454" cy="908339"/>
            <a:chOff x="8154631" y="2195604"/>
            <a:chExt cx="3844454" cy="966923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0830CAB4-0560-4975-BD87-2CB16427E1ED}"/>
                </a:ext>
              </a:extLst>
            </p:cNvPr>
            <p:cNvSpPr/>
            <p:nvPr/>
          </p:nvSpPr>
          <p:spPr>
            <a:xfrm>
              <a:off x="9324480" y="2195604"/>
              <a:ext cx="1487106" cy="483895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ตัวหนังสือ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DC9DD17A-2BF3-4BE0-ABBD-030C66C147E4}"/>
                </a:ext>
              </a:extLst>
            </p:cNvPr>
            <p:cNvSpPr/>
            <p:nvPr/>
          </p:nvSpPr>
          <p:spPr>
            <a:xfrm>
              <a:off x="8154631" y="2592456"/>
              <a:ext cx="3844454" cy="5700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เจ็ดล้านสองหมื่นแปดพันหกร้อยเก้าสิบสี่</a:t>
              </a:r>
              <a:endPara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F5EA373-22DD-4659-876C-9B3D310BBA42}"/>
              </a:ext>
            </a:extLst>
          </p:cNvPr>
          <p:cNvGrpSpPr/>
          <p:nvPr/>
        </p:nvGrpSpPr>
        <p:grpSpPr>
          <a:xfrm>
            <a:off x="2509516" y="4260796"/>
            <a:ext cx="1761523" cy="850243"/>
            <a:chOff x="10056216" y="1241732"/>
            <a:chExt cx="1761523" cy="90508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018AB38E-8F4F-4EB1-A247-7855F2014AF1}"/>
                </a:ext>
              </a:extLst>
            </p:cNvPr>
            <p:cNvSpPr/>
            <p:nvPr/>
          </p:nvSpPr>
          <p:spPr>
            <a:xfrm>
              <a:off x="10056216" y="1241732"/>
              <a:ext cx="1761523" cy="483895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ตัวเลขไทย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4453F178-C9CB-44BD-BF3A-1E78F0CCA957}"/>
                </a:ext>
              </a:extLst>
            </p:cNvPr>
            <p:cNvSpPr/>
            <p:nvPr/>
          </p:nvSpPr>
          <p:spPr>
            <a:xfrm>
              <a:off x="10161319" y="1655372"/>
              <a:ext cx="1551316" cy="491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๗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๐๒๘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๖๙๔</a:t>
              </a:r>
              <a:endPara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70F4946D-ED5A-43C8-AA8F-94A4EA9946A0}"/>
              </a:ext>
            </a:extLst>
          </p:cNvPr>
          <p:cNvGrpSpPr/>
          <p:nvPr/>
        </p:nvGrpSpPr>
        <p:grpSpPr>
          <a:xfrm>
            <a:off x="355981" y="4263688"/>
            <a:ext cx="1927221" cy="863716"/>
            <a:chOff x="8128996" y="1408830"/>
            <a:chExt cx="1927221" cy="919422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3940364A-6516-4D45-9A9E-D8DF26887E92}"/>
                </a:ext>
              </a:extLst>
            </p:cNvPr>
            <p:cNvSpPr/>
            <p:nvPr/>
          </p:nvSpPr>
          <p:spPr>
            <a:xfrm>
              <a:off x="8128996" y="1408830"/>
              <a:ext cx="1927221" cy="483895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ตัวเลขฮินดูอารบิก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56ED5736-AC65-48F3-9C0F-9D9B4973B6CA}"/>
                </a:ext>
              </a:extLst>
            </p:cNvPr>
            <p:cNvSpPr/>
            <p:nvPr/>
          </p:nvSpPr>
          <p:spPr>
            <a:xfrm>
              <a:off x="8128997" y="1836812"/>
              <a:ext cx="1927220" cy="491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7,028,694</a:t>
              </a:r>
            </a:p>
          </p:txBody>
        </p:sp>
      </p:grpSp>
      <p:grpSp>
        <p:nvGrpSpPr>
          <p:cNvPr id="439" name="Group 438">
            <a:extLst>
              <a:ext uri="{FF2B5EF4-FFF2-40B4-BE49-F238E27FC236}">
                <a16:creationId xmlns:a16="http://schemas.microsoft.com/office/drawing/2014/main" id="{C0311259-5596-428E-BB56-89621BF12077}"/>
              </a:ext>
            </a:extLst>
          </p:cNvPr>
          <p:cNvGrpSpPr/>
          <p:nvPr/>
        </p:nvGrpSpPr>
        <p:grpSpPr>
          <a:xfrm>
            <a:off x="375003" y="2454110"/>
            <a:ext cx="3977241" cy="1371020"/>
            <a:chOff x="375003" y="2842215"/>
            <a:chExt cx="3977241" cy="1371020"/>
          </a:xfrm>
        </p:grpSpPr>
        <p:grpSp>
          <p:nvGrpSpPr>
            <p:cNvPr id="440" name="Group 439">
              <a:extLst>
                <a:ext uri="{FF2B5EF4-FFF2-40B4-BE49-F238E27FC236}">
                  <a16:creationId xmlns:a16="http://schemas.microsoft.com/office/drawing/2014/main" id="{B81208E0-3492-486D-831F-7D9E437831CF}"/>
                </a:ext>
              </a:extLst>
            </p:cNvPr>
            <p:cNvGrpSpPr/>
            <p:nvPr/>
          </p:nvGrpSpPr>
          <p:grpSpPr>
            <a:xfrm>
              <a:off x="483228" y="2842215"/>
              <a:ext cx="312157" cy="1085103"/>
              <a:chOff x="690005" y="3514393"/>
              <a:chExt cx="767488" cy="2667902"/>
            </a:xfrm>
          </p:grpSpPr>
          <p:sp>
            <p:nvSpPr>
              <p:cNvPr id="547" name="Rectangle: Rounded Corners 546">
                <a:extLst>
                  <a:ext uri="{FF2B5EF4-FFF2-40B4-BE49-F238E27FC236}">
                    <a16:creationId xmlns:a16="http://schemas.microsoft.com/office/drawing/2014/main" id="{88F33F62-01A4-4BA4-AF2B-5A82EE2EBAFD}"/>
                  </a:ext>
                </a:extLst>
              </p:cNvPr>
              <p:cNvSpPr/>
              <p:nvPr/>
            </p:nvSpPr>
            <p:spPr>
              <a:xfrm flipH="1">
                <a:off x="1022352" y="3514393"/>
                <a:ext cx="102794" cy="2667902"/>
              </a:xfrm>
              <a:prstGeom prst="roundRect">
                <a:avLst>
                  <a:gd name="adj" fmla="val 50000"/>
                </a:avLst>
              </a:prstGeom>
              <a:solidFill>
                <a:srgbClr val="FFC4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48" name="Group 547">
                <a:extLst>
                  <a:ext uri="{FF2B5EF4-FFF2-40B4-BE49-F238E27FC236}">
                    <a16:creationId xmlns:a16="http://schemas.microsoft.com/office/drawing/2014/main" id="{4E1ECF92-FA50-4863-B61C-9EB3A790CEB2}"/>
                  </a:ext>
                </a:extLst>
              </p:cNvPr>
              <p:cNvGrpSpPr/>
              <p:nvPr/>
            </p:nvGrpSpPr>
            <p:grpSpPr>
              <a:xfrm>
                <a:off x="690005" y="5686195"/>
                <a:ext cx="767488" cy="255829"/>
                <a:chOff x="8562976" y="3512403"/>
                <a:chExt cx="828675" cy="276225"/>
              </a:xfrm>
            </p:grpSpPr>
            <p:sp>
              <p:nvSpPr>
                <p:cNvPr id="567" name="Rectangle: Rounded Corners 566">
                  <a:extLst>
                    <a:ext uri="{FF2B5EF4-FFF2-40B4-BE49-F238E27FC236}">
                      <a16:creationId xmlns:a16="http://schemas.microsoft.com/office/drawing/2014/main" id="{C2E52615-3FBC-4020-A116-9AEE5D4DD27A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8CC6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68" name="Freeform: Shape 567">
                  <a:extLst>
                    <a:ext uri="{FF2B5EF4-FFF2-40B4-BE49-F238E27FC236}">
                      <a16:creationId xmlns:a16="http://schemas.microsoft.com/office/drawing/2014/main" id="{1E788256-DD73-4307-BE9A-DA42FF15B79A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49" name="Group 548">
                <a:extLst>
                  <a:ext uri="{FF2B5EF4-FFF2-40B4-BE49-F238E27FC236}">
                    <a16:creationId xmlns:a16="http://schemas.microsoft.com/office/drawing/2014/main" id="{59738906-E26C-47D4-B29B-E488F6D9FF07}"/>
                  </a:ext>
                </a:extLst>
              </p:cNvPr>
              <p:cNvGrpSpPr/>
              <p:nvPr/>
            </p:nvGrpSpPr>
            <p:grpSpPr>
              <a:xfrm>
                <a:off x="690005" y="5430798"/>
                <a:ext cx="767488" cy="255829"/>
                <a:chOff x="8562976" y="3512403"/>
                <a:chExt cx="828675" cy="276225"/>
              </a:xfrm>
            </p:grpSpPr>
            <p:sp>
              <p:nvSpPr>
                <p:cNvPr id="565" name="Rectangle: Rounded Corners 564">
                  <a:extLst>
                    <a:ext uri="{FF2B5EF4-FFF2-40B4-BE49-F238E27FC236}">
                      <a16:creationId xmlns:a16="http://schemas.microsoft.com/office/drawing/2014/main" id="{F55D0723-1BA5-42F3-AC67-E5582A7DB238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8CC6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66" name="Freeform: Shape 565">
                  <a:extLst>
                    <a:ext uri="{FF2B5EF4-FFF2-40B4-BE49-F238E27FC236}">
                      <a16:creationId xmlns:a16="http://schemas.microsoft.com/office/drawing/2014/main" id="{FC9BB3E4-FD5E-407B-AE4F-02012629AA4B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50" name="Group 549">
                <a:extLst>
                  <a:ext uri="{FF2B5EF4-FFF2-40B4-BE49-F238E27FC236}">
                    <a16:creationId xmlns:a16="http://schemas.microsoft.com/office/drawing/2014/main" id="{95EF0D61-7497-4CEF-AA42-4ABC792AE373}"/>
                  </a:ext>
                </a:extLst>
              </p:cNvPr>
              <p:cNvGrpSpPr/>
              <p:nvPr/>
            </p:nvGrpSpPr>
            <p:grpSpPr>
              <a:xfrm>
                <a:off x="690005" y="5175401"/>
                <a:ext cx="767488" cy="255829"/>
                <a:chOff x="8562976" y="3512403"/>
                <a:chExt cx="828675" cy="276225"/>
              </a:xfrm>
            </p:grpSpPr>
            <p:sp>
              <p:nvSpPr>
                <p:cNvPr id="563" name="Rectangle: Rounded Corners 562">
                  <a:extLst>
                    <a:ext uri="{FF2B5EF4-FFF2-40B4-BE49-F238E27FC236}">
                      <a16:creationId xmlns:a16="http://schemas.microsoft.com/office/drawing/2014/main" id="{5D64C37B-2DCE-4C19-8EFA-223D704C7493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8CC6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:a16="http://schemas.microsoft.com/office/drawing/2014/main" id="{B056EEDE-1C46-4540-A1BD-D5B993692C09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51" name="Group 550">
                <a:extLst>
                  <a:ext uri="{FF2B5EF4-FFF2-40B4-BE49-F238E27FC236}">
                    <a16:creationId xmlns:a16="http://schemas.microsoft.com/office/drawing/2014/main" id="{EBD9595C-EF82-4CD4-84D2-DA543F4BE3A4}"/>
                  </a:ext>
                </a:extLst>
              </p:cNvPr>
              <p:cNvGrpSpPr/>
              <p:nvPr/>
            </p:nvGrpSpPr>
            <p:grpSpPr>
              <a:xfrm>
                <a:off x="690005" y="4920004"/>
                <a:ext cx="767488" cy="255829"/>
                <a:chOff x="8562976" y="3512403"/>
                <a:chExt cx="828675" cy="276225"/>
              </a:xfrm>
            </p:grpSpPr>
            <p:sp>
              <p:nvSpPr>
                <p:cNvPr id="561" name="Rectangle: Rounded Corners 560">
                  <a:extLst>
                    <a:ext uri="{FF2B5EF4-FFF2-40B4-BE49-F238E27FC236}">
                      <a16:creationId xmlns:a16="http://schemas.microsoft.com/office/drawing/2014/main" id="{41056093-E382-49DD-9AEA-29661257E100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8CC6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62" name="Freeform: Shape 561">
                  <a:extLst>
                    <a:ext uri="{FF2B5EF4-FFF2-40B4-BE49-F238E27FC236}">
                      <a16:creationId xmlns:a16="http://schemas.microsoft.com/office/drawing/2014/main" id="{E1BEED7E-5A7D-4B8B-8443-2B8C44FBD2FF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52" name="Group 551">
                <a:extLst>
                  <a:ext uri="{FF2B5EF4-FFF2-40B4-BE49-F238E27FC236}">
                    <a16:creationId xmlns:a16="http://schemas.microsoft.com/office/drawing/2014/main" id="{B1F6A8BF-7163-4847-AB0F-472A86661F1F}"/>
                  </a:ext>
                </a:extLst>
              </p:cNvPr>
              <p:cNvGrpSpPr/>
              <p:nvPr/>
            </p:nvGrpSpPr>
            <p:grpSpPr>
              <a:xfrm>
                <a:off x="690005" y="4664608"/>
                <a:ext cx="767488" cy="255829"/>
                <a:chOff x="8562976" y="3512403"/>
                <a:chExt cx="828675" cy="276225"/>
              </a:xfrm>
            </p:grpSpPr>
            <p:sp>
              <p:nvSpPr>
                <p:cNvPr id="559" name="Rectangle: Rounded Corners 558">
                  <a:extLst>
                    <a:ext uri="{FF2B5EF4-FFF2-40B4-BE49-F238E27FC236}">
                      <a16:creationId xmlns:a16="http://schemas.microsoft.com/office/drawing/2014/main" id="{CF4AF3D5-9071-45DA-BB43-4EC1CEFBD2E7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8CC6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:a16="http://schemas.microsoft.com/office/drawing/2014/main" id="{D8B6E1F5-0CCB-41E5-8561-BFCB92DEC41C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53" name="Group 552">
                <a:extLst>
                  <a:ext uri="{FF2B5EF4-FFF2-40B4-BE49-F238E27FC236}">
                    <a16:creationId xmlns:a16="http://schemas.microsoft.com/office/drawing/2014/main" id="{E0ADA74F-6FF8-4A6A-AFEA-0661BA8C5166}"/>
                  </a:ext>
                </a:extLst>
              </p:cNvPr>
              <p:cNvGrpSpPr/>
              <p:nvPr/>
            </p:nvGrpSpPr>
            <p:grpSpPr>
              <a:xfrm>
                <a:off x="690005" y="4409211"/>
                <a:ext cx="767488" cy="255829"/>
                <a:chOff x="8562976" y="3512403"/>
                <a:chExt cx="828675" cy="276225"/>
              </a:xfrm>
            </p:grpSpPr>
            <p:sp>
              <p:nvSpPr>
                <p:cNvPr id="557" name="Rectangle: Rounded Corners 556">
                  <a:extLst>
                    <a:ext uri="{FF2B5EF4-FFF2-40B4-BE49-F238E27FC236}">
                      <a16:creationId xmlns:a16="http://schemas.microsoft.com/office/drawing/2014/main" id="{EDE45D03-671C-4669-8C7C-1C5169F14845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8CC6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:a16="http://schemas.microsoft.com/office/drawing/2014/main" id="{687A4F5A-A8FC-4B84-A1F0-40DA2AA293F3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54" name="Group 553">
                <a:extLst>
                  <a:ext uri="{FF2B5EF4-FFF2-40B4-BE49-F238E27FC236}">
                    <a16:creationId xmlns:a16="http://schemas.microsoft.com/office/drawing/2014/main" id="{4F3F65C6-5BDB-478E-9532-BDC3F501F886}"/>
                  </a:ext>
                </a:extLst>
              </p:cNvPr>
              <p:cNvGrpSpPr/>
              <p:nvPr/>
            </p:nvGrpSpPr>
            <p:grpSpPr>
              <a:xfrm>
                <a:off x="690005" y="4153814"/>
                <a:ext cx="767488" cy="255829"/>
                <a:chOff x="8562976" y="3512403"/>
                <a:chExt cx="828675" cy="276225"/>
              </a:xfrm>
            </p:grpSpPr>
            <p:sp>
              <p:nvSpPr>
                <p:cNvPr id="555" name="Rectangle: Rounded Corners 554">
                  <a:extLst>
                    <a:ext uri="{FF2B5EF4-FFF2-40B4-BE49-F238E27FC236}">
                      <a16:creationId xmlns:a16="http://schemas.microsoft.com/office/drawing/2014/main" id="{7AABD95E-3250-41B1-9011-BD420C59E8E1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8CC6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:a16="http://schemas.microsoft.com/office/drawing/2014/main" id="{B93929FA-40FF-488E-BEF6-CA67AD74517F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441" name="Rectangle: Rounded Corners 440">
              <a:extLst>
                <a:ext uri="{FF2B5EF4-FFF2-40B4-BE49-F238E27FC236}">
                  <a16:creationId xmlns:a16="http://schemas.microsoft.com/office/drawing/2014/main" id="{A77375B8-0CF8-41D1-960B-476D754732DF}"/>
                </a:ext>
              </a:extLst>
            </p:cNvPr>
            <p:cNvSpPr/>
            <p:nvPr/>
          </p:nvSpPr>
          <p:spPr>
            <a:xfrm flipH="1">
              <a:off x="1096119" y="2842215"/>
              <a:ext cx="41809" cy="1085103"/>
            </a:xfrm>
            <a:prstGeom prst="roundRect">
              <a:avLst>
                <a:gd name="adj" fmla="val 50000"/>
              </a:avLst>
            </a:prstGeom>
            <a:solidFill>
              <a:srgbClr val="FF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2" name="Group 441">
              <a:extLst>
                <a:ext uri="{FF2B5EF4-FFF2-40B4-BE49-F238E27FC236}">
                  <a16:creationId xmlns:a16="http://schemas.microsoft.com/office/drawing/2014/main" id="{EA8843E6-4F9A-4383-8DF2-E8414844A2EA}"/>
                </a:ext>
              </a:extLst>
            </p:cNvPr>
            <p:cNvGrpSpPr/>
            <p:nvPr/>
          </p:nvGrpSpPr>
          <p:grpSpPr>
            <a:xfrm>
              <a:off x="1438662" y="2842215"/>
              <a:ext cx="312157" cy="1085103"/>
              <a:chOff x="3448159" y="3514393"/>
              <a:chExt cx="767488" cy="2667902"/>
            </a:xfrm>
          </p:grpSpPr>
          <p:sp>
            <p:nvSpPr>
              <p:cNvPr id="540" name="Rectangle: Rounded Corners 539">
                <a:extLst>
                  <a:ext uri="{FF2B5EF4-FFF2-40B4-BE49-F238E27FC236}">
                    <a16:creationId xmlns:a16="http://schemas.microsoft.com/office/drawing/2014/main" id="{E772500A-3322-4E29-847C-934D18782CDC}"/>
                  </a:ext>
                </a:extLst>
              </p:cNvPr>
              <p:cNvSpPr/>
              <p:nvPr/>
            </p:nvSpPr>
            <p:spPr>
              <a:xfrm flipH="1">
                <a:off x="3780503" y="3514393"/>
                <a:ext cx="102794" cy="2667902"/>
              </a:xfrm>
              <a:prstGeom prst="roundRect">
                <a:avLst>
                  <a:gd name="adj" fmla="val 50000"/>
                </a:avLst>
              </a:prstGeom>
              <a:solidFill>
                <a:srgbClr val="FFC4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41" name="Group 540">
                <a:extLst>
                  <a:ext uri="{FF2B5EF4-FFF2-40B4-BE49-F238E27FC236}">
                    <a16:creationId xmlns:a16="http://schemas.microsoft.com/office/drawing/2014/main" id="{878B4A27-4BB9-4CBC-BD18-65539D007D8C}"/>
                  </a:ext>
                </a:extLst>
              </p:cNvPr>
              <p:cNvGrpSpPr/>
              <p:nvPr/>
            </p:nvGrpSpPr>
            <p:grpSpPr>
              <a:xfrm>
                <a:off x="3448159" y="5686195"/>
                <a:ext cx="767488" cy="255829"/>
                <a:chOff x="8562976" y="3512403"/>
                <a:chExt cx="828675" cy="276225"/>
              </a:xfrm>
            </p:grpSpPr>
            <p:sp>
              <p:nvSpPr>
                <p:cNvPr id="545" name="Rectangle: Rounded Corners 544">
                  <a:extLst>
                    <a:ext uri="{FF2B5EF4-FFF2-40B4-BE49-F238E27FC236}">
                      <a16:creationId xmlns:a16="http://schemas.microsoft.com/office/drawing/2014/main" id="{C5EF8E53-CD11-4144-82C4-11E0857B303B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9ABE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46" name="Freeform: Shape 545">
                  <a:extLst>
                    <a:ext uri="{FF2B5EF4-FFF2-40B4-BE49-F238E27FC236}">
                      <a16:creationId xmlns:a16="http://schemas.microsoft.com/office/drawing/2014/main" id="{E7B3BFF8-E76F-4815-BB2C-E14D62BF2FA3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42" name="Group 541">
                <a:extLst>
                  <a:ext uri="{FF2B5EF4-FFF2-40B4-BE49-F238E27FC236}">
                    <a16:creationId xmlns:a16="http://schemas.microsoft.com/office/drawing/2014/main" id="{3612C70F-7DA8-4287-98B3-201BDC8FB118}"/>
                  </a:ext>
                </a:extLst>
              </p:cNvPr>
              <p:cNvGrpSpPr/>
              <p:nvPr/>
            </p:nvGrpSpPr>
            <p:grpSpPr>
              <a:xfrm>
                <a:off x="3448159" y="5430798"/>
                <a:ext cx="767488" cy="255829"/>
                <a:chOff x="8562976" y="3512403"/>
                <a:chExt cx="828675" cy="276225"/>
              </a:xfrm>
            </p:grpSpPr>
            <p:sp>
              <p:nvSpPr>
                <p:cNvPr id="543" name="Rectangle: Rounded Corners 542">
                  <a:extLst>
                    <a:ext uri="{FF2B5EF4-FFF2-40B4-BE49-F238E27FC236}">
                      <a16:creationId xmlns:a16="http://schemas.microsoft.com/office/drawing/2014/main" id="{87E33469-B2B2-484A-8CC8-F43E7E339FF2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9ABE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44" name="Freeform: Shape 543">
                  <a:extLst>
                    <a:ext uri="{FF2B5EF4-FFF2-40B4-BE49-F238E27FC236}">
                      <a16:creationId xmlns:a16="http://schemas.microsoft.com/office/drawing/2014/main" id="{C0BC21D1-A878-4622-AF88-9ECF5413F74B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443" name="Group 442">
              <a:extLst>
                <a:ext uri="{FF2B5EF4-FFF2-40B4-BE49-F238E27FC236}">
                  <a16:creationId xmlns:a16="http://schemas.microsoft.com/office/drawing/2014/main" id="{A5A4C674-71EB-4EEC-9BCE-626635960FAB}"/>
                </a:ext>
              </a:extLst>
            </p:cNvPr>
            <p:cNvGrpSpPr/>
            <p:nvPr/>
          </p:nvGrpSpPr>
          <p:grpSpPr>
            <a:xfrm>
              <a:off x="2051553" y="2842215"/>
              <a:ext cx="312157" cy="1085103"/>
              <a:chOff x="4827236" y="3514393"/>
              <a:chExt cx="767488" cy="2667902"/>
            </a:xfrm>
          </p:grpSpPr>
          <p:sp>
            <p:nvSpPr>
              <p:cNvPr id="515" name="Rectangle: Rounded Corners 514">
                <a:extLst>
                  <a:ext uri="{FF2B5EF4-FFF2-40B4-BE49-F238E27FC236}">
                    <a16:creationId xmlns:a16="http://schemas.microsoft.com/office/drawing/2014/main" id="{61AEEACE-99C4-4AA0-94C2-AFFAF6AA53D9}"/>
                  </a:ext>
                </a:extLst>
              </p:cNvPr>
              <p:cNvSpPr/>
              <p:nvPr/>
            </p:nvSpPr>
            <p:spPr>
              <a:xfrm flipH="1">
                <a:off x="5159583" y="3514393"/>
                <a:ext cx="102794" cy="2667902"/>
              </a:xfrm>
              <a:prstGeom prst="roundRect">
                <a:avLst>
                  <a:gd name="adj" fmla="val 50000"/>
                </a:avLst>
              </a:prstGeom>
              <a:solidFill>
                <a:srgbClr val="FFC4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16" name="Group 515">
                <a:extLst>
                  <a:ext uri="{FF2B5EF4-FFF2-40B4-BE49-F238E27FC236}">
                    <a16:creationId xmlns:a16="http://schemas.microsoft.com/office/drawing/2014/main" id="{6D365431-11E7-4B30-8B6C-BB9C6D09CDC8}"/>
                  </a:ext>
                </a:extLst>
              </p:cNvPr>
              <p:cNvGrpSpPr/>
              <p:nvPr/>
            </p:nvGrpSpPr>
            <p:grpSpPr>
              <a:xfrm>
                <a:off x="4827236" y="5686195"/>
                <a:ext cx="767488" cy="255829"/>
                <a:chOff x="8562976" y="3512403"/>
                <a:chExt cx="828675" cy="276225"/>
              </a:xfrm>
            </p:grpSpPr>
            <p:sp>
              <p:nvSpPr>
                <p:cNvPr id="538" name="Rectangle: Rounded Corners 537">
                  <a:extLst>
                    <a:ext uri="{FF2B5EF4-FFF2-40B4-BE49-F238E27FC236}">
                      <a16:creationId xmlns:a16="http://schemas.microsoft.com/office/drawing/2014/main" id="{586D1A53-DF92-41D7-8080-254AB5114FF3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54C2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39" name="Freeform: Shape 538">
                  <a:extLst>
                    <a:ext uri="{FF2B5EF4-FFF2-40B4-BE49-F238E27FC236}">
                      <a16:creationId xmlns:a16="http://schemas.microsoft.com/office/drawing/2014/main" id="{3783321E-43A9-4540-92F2-180AA86D070F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17" name="Group 516">
                <a:extLst>
                  <a:ext uri="{FF2B5EF4-FFF2-40B4-BE49-F238E27FC236}">
                    <a16:creationId xmlns:a16="http://schemas.microsoft.com/office/drawing/2014/main" id="{9DBA8DB4-9D27-408C-89DC-3D8C9DFAA284}"/>
                  </a:ext>
                </a:extLst>
              </p:cNvPr>
              <p:cNvGrpSpPr/>
              <p:nvPr/>
            </p:nvGrpSpPr>
            <p:grpSpPr>
              <a:xfrm>
                <a:off x="4827236" y="5430798"/>
                <a:ext cx="767488" cy="255829"/>
                <a:chOff x="8562976" y="3512403"/>
                <a:chExt cx="828675" cy="276225"/>
              </a:xfrm>
            </p:grpSpPr>
            <p:sp>
              <p:nvSpPr>
                <p:cNvPr id="536" name="Rectangle: Rounded Corners 535">
                  <a:extLst>
                    <a:ext uri="{FF2B5EF4-FFF2-40B4-BE49-F238E27FC236}">
                      <a16:creationId xmlns:a16="http://schemas.microsoft.com/office/drawing/2014/main" id="{DAD8FDFC-251F-493A-A1B8-63659979468E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54C2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37" name="Freeform: Shape 536">
                  <a:extLst>
                    <a:ext uri="{FF2B5EF4-FFF2-40B4-BE49-F238E27FC236}">
                      <a16:creationId xmlns:a16="http://schemas.microsoft.com/office/drawing/2014/main" id="{BBE3F4C7-B56C-4EB6-878A-FFD4A0310E22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18" name="Group 517">
                <a:extLst>
                  <a:ext uri="{FF2B5EF4-FFF2-40B4-BE49-F238E27FC236}">
                    <a16:creationId xmlns:a16="http://schemas.microsoft.com/office/drawing/2014/main" id="{47C612E4-17C5-44FB-82D8-825FD42DAFC7}"/>
                  </a:ext>
                </a:extLst>
              </p:cNvPr>
              <p:cNvGrpSpPr/>
              <p:nvPr/>
            </p:nvGrpSpPr>
            <p:grpSpPr>
              <a:xfrm>
                <a:off x="4827236" y="5175401"/>
                <a:ext cx="767488" cy="255829"/>
                <a:chOff x="8562976" y="3512403"/>
                <a:chExt cx="828675" cy="276225"/>
              </a:xfrm>
            </p:grpSpPr>
            <p:sp>
              <p:nvSpPr>
                <p:cNvPr id="534" name="Rectangle: Rounded Corners 533">
                  <a:extLst>
                    <a:ext uri="{FF2B5EF4-FFF2-40B4-BE49-F238E27FC236}">
                      <a16:creationId xmlns:a16="http://schemas.microsoft.com/office/drawing/2014/main" id="{4C708373-C9A2-4BB3-A2A0-3A7BD9CDCE29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54C2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35" name="Freeform: Shape 534">
                  <a:extLst>
                    <a:ext uri="{FF2B5EF4-FFF2-40B4-BE49-F238E27FC236}">
                      <a16:creationId xmlns:a16="http://schemas.microsoft.com/office/drawing/2014/main" id="{AD84A09F-3C38-44DC-972A-FE1B62A4B24A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19" name="Group 518">
                <a:extLst>
                  <a:ext uri="{FF2B5EF4-FFF2-40B4-BE49-F238E27FC236}">
                    <a16:creationId xmlns:a16="http://schemas.microsoft.com/office/drawing/2014/main" id="{00AF527E-E553-483E-9490-D09E1E105775}"/>
                  </a:ext>
                </a:extLst>
              </p:cNvPr>
              <p:cNvGrpSpPr/>
              <p:nvPr/>
            </p:nvGrpSpPr>
            <p:grpSpPr>
              <a:xfrm>
                <a:off x="4827236" y="4920004"/>
                <a:ext cx="767488" cy="255829"/>
                <a:chOff x="8562976" y="3512403"/>
                <a:chExt cx="828675" cy="276225"/>
              </a:xfrm>
            </p:grpSpPr>
            <p:sp>
              <p:nvSpPr>
                <p:cNvPr id="532" name="Rectangle: Rounded Corners 531">
                  <a:extLst>
                    <a:ext uri="{FF2B5EF4-FFF2-40B4-BE49-F238E27FC236}">
                      <a16:creationId xmlns:a16="http://schemas.microsoft.com/office/drawing/2014/main" id="{1D55F885-58FF-4D81-A29D-F4CAA41ECEB5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54C2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33" name="Freeform: Shape 532">
                  <a:extLst>
                    <a:ext uri="{FF2B5EF4-FFF2-40B4-BE49-F238E27FC236}">
                      <a16:creationId xmlns:a16="http://schemas.microsoft.com/office/drawing/2014/main" id="{436B1252-3D36-4178-BFA1-927B9685690E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20" name="Group 519">
                <a:extLst>
                  <a:ext uri="{FF2B5EF4-FFF2-40B4-BE49-F238E27FC236}">
                    <a16:creationId xmlns:a16="http://schemas.microsoft.com/office/drawing/2014/main" id="{B036A761-918E-4D34-8D93-36591C47CEA6}"/>
                  </a:ext>
                </a:extLst>
              </p:cNvPr>
              <p:cNvGrpSpPr/>
              <p:nvPr/>
            </p:nvGrpSpPr>
            <p:grpSpPr>
              <a:xfrm>
                <a:off x="4827236" y="4664608"/>
                <a:ext cx="767488" cy="255829"/>
                <a:chOff x="8562976" y="3512403"/>
                <a:chExt cx="828675" cy="276225"/>
              </a:xfrm>
            </p:grpSpPr>
            <p:sp>
              <p:nvSpPr>
                <p:cNvPr id="530" name="Rectangle: Rounded Corners 529">
                  <a:extLst>
                    <a:ext uri="{FF2B5EF4-FFF2-40B4-BE49-F238E27FC236}">
                      <a16:creationId xmlns:a16="http://schemas.microsoft.com/office/drawing/2014/main" id="{9E764106-E348-403C-AFF9-22AB70AE5D40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54C2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31" name="Freeform: Shape 530">
                  <a:extLst>
                    <a:ext uri="{FF2B5EF4-FFF2-40B4-BE49-F238E27FC236}">
                      <a16:creationId xmlns:a16="http://schemas.microsoft.com/office/drawing/2014/main" id="{BB8EC7BC-ECD1-44C4-9D30-2879B7786ACA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21" name="Group 520">
                <a:extLst>
                  <a:ext uri="{FF2B5EF4-FFF2-40B4-BE49-F238E27FC236}">
                    <a16:creationId xmlns:a16="http://schemas.microsoft.com/office/drawing/2014/main" id="{8EA4EDE4-08D1-4CF0-8F56-59F049A7BFB9}"/>
                  </a:ext>
                </a:extLst>
              </p:cNvPr>
              <p:cNvGrpSpPr/>
              <p:nvPr/>
            </p:nvGrpSpPr>
            <p:grpSpPr>
              <a:xfrm>
                <a:off x="4827236" y="4409211"/>
                <a:ext cx="767488" cy="255829"/>
                <a:chOff x="8562976" y="3512403"/>
                <a:chExt cx="828675" cy="276225"/>
              </a:xfrm>
            </p:grpSpPr>
            <p:sp>
              <p:nvSpPr>
                <p:cNvPr id="528" name="Rectangle: Rounded Corners 527">
                  <a:extLst>
                    <a:ext uri="{FF2B5EF4-FFF2-40B4-BE49-F238E27FC236}">
                      <a16:creationId xmlns:a16="http://schemas.microsoft.com/office/drawing/2014/main" id="{043C4360-0333-4399-A22A-EEFA6200DDD2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54C2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29" name="Freeform: Shape 528">
                  <a:extLst>
                    <a:ext uri="{FF2B5EF4-FFF2-40B4-BE49-F238E27FC236}">
                      <a16:creationId xmlns:a16="http://schemas.microsoft.com/office/drawing/2014/main" id="{F4896C07-7D17-494C-A840-69F3806DD1C1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22" name="Group 521">
                <a:extLst>
                  <a:ext uri="{FF2B5EF4-FFF2-40B4-BE49-F238E27FC236}">
                    <a16:creationId xmlns:a16="http://schemas.microsoft.com/office/drawing/2014/main" id="{792220DD-9515-4CC6-9BF1-2416566461E4}"/>
                  </a:ext>
                </a:extLst>
              </p:cNvPr>
              <p:cNvGrpSpPr/>
              <p:nvPr/>
            </p:nvGrpSpPr>
            <p:grpSpPr>
              <a:xfrm>
                <a:off x="4827236" y="4153814"/>
                <a:ext cx="767488" cy="255829"/>
                <a:chOff x="8562976" y="3512403"/>
                <a:chExt cx="828675" cy="276225"/>
              </a:xfrm>
            </p:grpSpPr>
            <p:sp>
              <p:nvSpPr>
                <p:cNvPr id="526" name="Rectangle: Rounded Corners 525">
                  <a:extLst>
                    <a:ext uri="{FF2B5EF4-FFF2-40B4-BE49-F238E27FC236}">
                      <a16:creationId xmlns:a16="http://schemas.microsoft.com/office/drawing/2014/main" id="{51D1FC07-76A2-4955-A15F-F7C6D1C6CC10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54C2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27" name="Freeform: Shape 526">
                  <a:extLst>
                    <a:ext uri="{FF2B5EF4-FFF2-40B4-BE49-F238E27FC236}">
                      <a16:creationId xmlns:a16="http://schemas.microsoft.com/office/drawing/2014/main" id="{27DB5A3B-A690-4E74-8189-595775A9FD4B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23" name="Group 522">
                <a:extLst>
                  <a:ext uri="{FF2B5EF4-FFF2-40B4-BE49-F238E27FC236}">
                    <a16:creationId xmlns:a16="http://schemas.microsoft.com/office/drawing/2014/main" id="{D0683596-62A3-405D-8442-2CEA0C884136}"/>
                  </a:ext>
                </a:extLst>
              </p:cNvPr>
              <p:cNvGrpSpPr/>
              <p:nvPr/>
            </p:nvGrpSpPr>
            <p:grpSpPr>
              <a:xfrm>
                <a:off x="4827236" y="3898417"/>
                <a:ext cx="767488" cy="255829"/>
                <a:chOff x="8562976" y="3512403"/>
                <a:chExt cx="828675" cy="276225"/>
              </a:xfrm>
            </p:grpSpPr>
            <p:sp>
              <p:nvSpPr>
                <p:cNvPr id="524" name="Rectangle: Rounded Corners 523">
                  <a:extLst>
                    <a:ext uri="{FF2B5EF4-FFF2-40B4-BE49-F238E27FC236}">
                      <a16:creationId xmlns:a16="http://schemas.microsoft.com/office/drawing/2014/main" id="{9E26D0E5-C989-4498-AA56-3F09E71F8CD3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54C2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25" name="Freeform: Shape 524">
                  <a:extLst>
                    <a:ext uri="{FF2B5EF4-FFF2-40B4-BE49-F238E27FC236}">
                      <a16:creationId xmlns:a16="http://schemas.microsoft.com/office/drawing/2014/main" id="{A59CF186-C693-4C9A-949D-E29FD4F9196C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444" name="Group 443">
              <a:extLst>
                <a:ext uri="{FF2B5EF4-FFF2-40B4-BE49-F238E27FC236}">
                  <a16:creationId xmlns:a16="http://schemas.microsoft.com/office/drawing/2014/main" id="{C31D5A7D-7E71-4431-B808-EF6165B44F6F}"/>
                </a:ext>
              </a:extLst>
            </p:cNvPr>
            <p:cNvGrpSpPr/>
            <p:nvPr/>
          </p:nvGrpSpPr>
          <p:grpSpPr>
            <a:xfrm>
              <a:off x="2664443" y="2842215"/>
              <a:ext cx="312157" cy="1085103"/>
              <a:chOff x="6206313" y="3514393"/>
              <a:chExt cx="767488" cy="2667902"/>
            </a:xfrm>
          </p:grpSpPr>
          <p:sp>
            <p:nvSpPr>
              <p:cNvPr id="496" name="Rectangle: Rounded Corners 495">
                <a:extLst>
                  <a:ext uri="{FF2B5EF4-FFF2-40B4-BE49-F238E27FC236}">
                    <a16:creationId xmlns:a16="http://schemas.microsoft.com/office/drawing/2014/main" id="{F5533AD9-E28A-427A-8164-81D8B87B46B9}"/>
                  </a:ext>
                </a:extLst>
              </p:cNvPr>
              <p:cNvSpPr/>
              <p:nvPr/>
            </p:nvSpPr>
            <p:spPr>
              <a:xfrm flipH="1">
                <a:off x="6538660" y="3514393"/>
                <a:ext cx="102794" cy="2667902"/>
              </a:xfrm>
              <a:prstGeom prst="roundRect">
                <a:avLst>
                  <a:gd name="adj" fmla="val 50000"/>
                </a:avLst>
              </a:prstGeom>
              <a:solidFill>
                <a:srgbClr val="FFC4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97" name="Group 496">
                <a:extLst>
                  <a:ext uri="{FF2B5EF4-FFF2-40B4-BE49-F238E27FC236}">
                    <a16:creationId xmlns:a16="http://schemas.microsoft.com/office/drawing/2014/main" id="{66EB6F57-D5FA-46A7-8833-E6B8766ACDF2}"/>
                  </a:ext>
                </a:extLst>
              </p:cNvPr>
              <p:cNvGrpSpPr/>
              <p:nvPr/>
            </p:nvGrpSpPr>
            <p:grpSpPr>
              <a:xfrm>
                <a:off x="6206313" y="5686195"/>
                <a:ext cx="767488" cy="255829"/>
                <a:chOff x="8562976" y="3512403"/>
                <a:chExt cx="828675" cy="276225"/>
              </a:xfrm>
            </p:grpSpPr>
            <p:sp>
              <p:nvSpPr>
                <p:cNvPr id="513" name="Rectangle: Rounded Corners 512">
                  <a:extLst>
                    <a:ext uri="{FF2B5EF4-FFF2-40B4-BE49-F238E27FC236}">
                      <a16:creationId xmlns:a16="http://schemas.microsoft.com/office/drawing/2014/main" id="{DD83769B-6B42-4E70-8844-E3EDA39C2B53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79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14" name="Freeform: Shape 513">
                  <a:extLst>
                    <a:ext uri="{FF2B5EF4-FFF2-40B4-BE49-F238E27FC236}">
                      <a16:creationId xmlns:a16="http://schemas.microsoft.com/office/drawing/2014/main" id="{0E9EE409-829A-4855-BE70-9072D602DAFA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98" name="Group 497">
                <a:extLst>
                  <a:ext uri="{FF2B5EF4-FFF2-40B4-BE49-F238E27FC236}">
                    <a16:creationId xmlns:a16="http://schemas.microsoft.com/office/drawing/2014/main" id="{5EF80F51-2A09-404B-BD6C-99DB4A2B2909}"/>
                  </a:ext>
                </a:extLst>
              </p:cNvPr>
              <p:cNvGrpSpPr/>
              <p:nvPr/>
            </p:nvGrpSpPr>
            <p:grpSpPr>
              <a:xfrm>
                <a:off x="6206313" y="5430798"/>
                <a:ext cx="767488" cy="255829"/>
                <a:chOff x="8562976" y="3512403"/>
                <a:chExt cx="828675" cy="276225"/>
              </a:xfrm>
            </p:grpSpPr>
            <p:sp>
              <p:nvSpPr>
                <p:cNvPr id="511" name="Rectangle: Rounded Corners 510">
                  <a:extLst>
                    <a:ext uri="{FF2B5EF4-FFF2-40B4-BE49-F238E27FC236}">
                      <a16:creationId xmlns:a16="http://schemas.microsoft.com/office/drawing/2014/main" id="{C41CB20F-963C-4F7E-B7B0-7C211AECC889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79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12" name="Freeform: Shape 511">
                  <a:extLst>
                    <a:ext uri="{FF2B5EF4-FFF2-40B4-BE49-F238E27FC236}">
                      <a16:creationId xmlns:a16="http://schemas.microsoft.com/office/drawing/2014/main" id="{5C9C3F77-5B32-42C2-993F-4CDB76DE401D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99" name="Group 498">
                <a:extLst>
                  <a:ext uri="{FF2B5EF4-FFF2-40B4-BE49-F238E27FC236}">
                    <a16:creationId xmlns:a16="http://schemas.microsoft.com/office/drawing/2014/main" id="{878D046D-7E03-4A0E-B3E3-F3ED4CB67074}"/>
                  </a:ext>
                </a:extLst>
              </p:cNvPr>
              <p:cNvGrpSpPr/>
              <p:nvPr/>
            </p:nvGrpSpPr>
            <p:grpSpPr>
              <a:xfrm>
                <a:off x="6206313" y="5175401"/>
                <a:ext cx="767488" cy="255829"/>
                <a:chOff x="8562976" y="3512403"/>
                <a:chExt cx="828675" cy="276225"/>
              </a:xfrm>
            </p:grpSpPr>
            <p:sp>
              <p:nvSpPr>
                <p:cNvPr id="509" name="Rectangle: Rounded Corners 508">
                  <a:extLst>
                    <a:ext uri="{FF2B5EF4-FFF2-40B4-BE49-F238E27FC236}">
                      <a16:creationId xmlns:a16="http://schemas.microsoft.com/office/drawing/2014/main" id="{0C6CD55E-34AD-4113-9917-AF44845DB467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79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10" name="Freeform: Shape 509">
                  <a:extLst>
                    <a:ext uri="{FF2B5EF4-FFF2-40B4-BE49-F238E27FC236}">
                      <a16:creationId xmlns:a16="http://schemas.microsoft.com/office/drawing/2014/main" id="{074E3DC7-AA23-4E70-A3BD-805B11BF6361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00" name="Group 499">
                <a:extLst>
                  <a:ext uri="{FF2B5EF4-FFF2-40B4-BE49-F238E27FC236}">
                    <a16:creationId xmlns:a16="http://schemas.microsoft.com/office/drawing/2014/main" id="{44C77A08-8BA7-437F-A4D7-02A8FDF99120}"/>
                  </a:ext>
                </a:extLst>
              </p:cNvPr>
              <p:cNvGrpSpPr/>
              <p:nvPr/>
            </p:nvGrpSpPr>
            <p:grpSpPr>
              <a:xfrm>
                <a:off x="6206313" y="4920004"/>
                <a:ext cx="767488" cy="255829"/>
                <a:chOff x="8562976" y="3512403"/>
                <a:chExt cx="828675" cy="276225"/>
              </a:xfrm>
            </p:grpSpPr>
            <p:sp>
              <p:nvSpPr>
                <p:cNvPr id="507" name="Rectangle: Rounded Corners 506">
                  <a:extLst>
                    <a:ext uri="{FF2B5EF4-FFF2-40B4-BE49-F238E27FC236}">
                      <a16:creationId xmlns:a16="http://schemas.microsoft.com/office/drawing/2014/main" id="{410EBEED-8590-436C-8E09-8191376DE6D6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79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08" name="Freeform: Shape 507">
                  <a:extLst>
                    <a:ext uri="{FF2B5EF4-FFF2-40B4-BE49-F238E27FC236}">
                      <a16:creationId xmlns:a16="http://schemas.microsoft.com/office/drawing/2014/main" id="{56AB9F1B-C5E9-4D44-BDDC-5AAB9E96BBFF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01" name="Group 500">
                <a:extLst>
                  <a:ext uri="{FF2B5EF4-FFF2-40B4-BE49-F238E27FC236}">
                    <a16:creationId xmlns:a16="http://schemas.microsoft.com/office/drawing/2014/main" id="{F7CD0F67-9FF1-44BB-8E98-2AF1E8B89679}"/>
                  </a:ext>
                </a:extLst>
              </p:cNvPr>
              <p:cNvGrpSpPr/>
              <p:nvPr/>
            </p:nvGrpSpPr>
            <p:grpSpPr>
              <a:xfrm>
                <a:off x="6206313" y="4664608"/>
                <a:ext cx="767488" cy="255829"/>
                <a:chOff x="8562976" y="3512403"/>
                <a:chExt cx="828675" cy="276225"/>
              </a:xfrm>
            </p:grpSpPr>
            <p:sp>
              <p:nvSpPr>
                <p:cNvPr id="505" name="Rectangle: Rounded Corners 504">
                  <a:extLst>
                    <a:ext uri="{FF2B5EF4-FFF2-40B4-BE49-F238E27FC236}">
                      <a16:creationId xmlns:a16="http://schemas.microsoft.com/office/drawing/2014/main" id="{7AD8D07E-7C1A-4143-BCD3-341739655AB6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79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06" name="Freeform: Shape 505">
                  <a:extLst>
                    <a:ext uri="{FF2B5EF4-FFF2-40B4-BE49-F238E27FC236}">
                      <a16:creationId xmlns:a16="http://schemas.microsoft.com/office/drawing/2014/main" id="{618C295C-83A8-4809-81D4-69F6B644F623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02" name="Group 501">
                <a:extLst>
                  <a:ext uri="{FF2B5EF4-FFF2-40B4-BE49-F238E27FC236}">
                    <a16:creationId xmlns:a16="http://schemas.microsoft.com/office/drawing/2014/main" id="{D09D3EDA-4298-4D0A-9712-828A37704AE8}"/>
                  </a:ext>
                </a:extLst>
              </p:cNvPr>
              <p:cNvGrpSpPr/>
              <p:nvPr/>
            </p:nvGrpSpPr>
            <p:grpSpPr>
              <a:xfrm>
                <a:off x="6206313" y="4408562"/>
                <a:ext cx="767488" cy="255829"/>
                <a:chOff x="8562976" y="3512403"/>
                <a:chExt cx="828675" cy="276225"/>
              </a:xfrm>
            </p:grpSpPr>
            <p:sp>
              <p:nvSpPr>
                <p:cNvPr id="503" name="Rectangle: Rounded Corners 502">
                  <a:extLst>
                    <a:ext uri="{FF2B5EF4-FFF2-40B4-BE49-F238E27FC236}">
                      <a16:creationId xmlns:a16="http://schemas.microsoft.com/office/drawing/2014/main" id="{5DE4C2DB-2487-4446-8708-FF6E8A9ABE79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79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04" name="Freeform: Shape 503">
                  <a:extLst>
                    <a:ext uri="{FF2B5EF4-FFF2-40B4-BE49-F238E27FC236}">
                      <a16:creationId xmlns:a16="http://schemas.microsoft.com/office/drawing/2014/main" id="{5EB59FF2-0D62-4761-BF38-7BC1FA1A4D20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445" name="Group 444">
              <a:extLst>
                <a:ext uri="{FF2B5EF4-FFF2-40B4-BE49-F238E27FC236}">
                  <a16:creationId xmlns:a16="http://schemas.microsoft.com/office/drawing/2014/main" id="{81B899A6-A5FD-49D3-884F-CF7BEE3CB609}"/>
                </a:ext>
              </a:extLst>
            </p:cNvPr>
            <p:cNvGrpSpPr/>
            <p:nvPr/>
          </p:nvGrpSpPr>
          <p:grpSpPr>
            <a:xfrm>
              <a:off x="3277333" y="2842215"/>
              <a:ext cx="312157" cy="1085103"/>
              <a:chOff x="7585390" y="3514393"/>
              <a:chExt cx="767488" cy="2667902"/>
            </a:xfrm>
          </p:grpSpPr>
          <p:sp>
            <p:nvSpPr>
              <p:cNvPr id="468" name="Rectangle: Rounded Corners 467">
                <a:extLst>
                  <a:ext uri="{FF2B5EF4-FFF2-40B4-BE49-F238E27FC236}">
                    <a16:creationId xmlns:a16="http://schemas.microsoft.com/office/drawing/2014/main" id="{D1CD06AF-9175-4966-9502-74C3DA2888DB}"/>
                  </a:ext>
                </a:extLst>
              </p:cNvPr>
              <p:cNvSpPr/>
              <p:nvPr/>
            </p:nvSpPr>
            <p:spPr>
              <a:xfrm flipH="1">
                <a:off x="7917737" y="3514393"/>
                <a:ext cx="102794" cy="2667902"/>
              </a:xfrm>
              <a:prstGeom prst="roundRect">
                <a:avLst>
                  <a:gd name="adj" fmla="val 50000"/>
                </a:avLst>
              </a:prstGeom>
              <a:solidFill>
                <a:srgbClr val="FFC4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69" name="Group 468">
                <a:extLst>
                  <a:ext uri="{FF2B5EF4-FFF2-40B4-BE49-F238E27FC236}">
                    <a16:creationId xmlns:a16="http://schemas.microsoft.com/office/drawing/2014/main" id="{BA10A6FD-CB11-4013-940B-46239F485382}"/>
                  </a:ext>
                </a:extLst>
              </p:cNvPr>
              <p:cNvGrpSpPr/>
              <p:nvPr/>
            </p:nvGrpSpPr>
            <p:grpSpPr>
              <a:xfrm>
                <a:off x="7585390" y="5686195"/>
                <a:ext cx="767488" cy="255829"/>
                <a:chOff x="8562976" y="3512403"/>
                <a:chExt cx="828675" cy="276225"/>
              </a:xfrm>
            </p:grpSpPr>
            <p:sp>
              <p:nvSpPr>
                <p:cNvPr id="494" name="Rectangle: Rounded Corners 493">
                  <a:extLst>
                    <a:ext uri="{FF2B5EF4-FFF2-40B4-BE49-F238E27FC236}">
                      <a16:creationId xmlns:a16="http://schemas.microsoft.com/office/drawing/2014/main" id="{6AF756C6-3F01-4AA8-9395-EFB2C8295303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4353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95" name="Freeform: Shape 494">
                  <a:extLst>
                    <a:ext uri="{FF2B5EF4-FFF2-40B4-BE49-F238E27FC236}">
                      <a16:creationId xmlns:a16="http://schemas.microsoft.com/office/drawing/2014/main" id="{9A85336F-C715-4D02-B9D6-7AE9E826C498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70" name="Group 469">
                <a:extLst>
                  <a:ext uri="{FF2B5EF4-FFF2-40B4-BE49-F238E27FC236}">
                    <a16:creationId xmlns:a16="http://schemas.microsoft.com/office/drawing/2014/main" id="{D25F8156-1451-412F-BEA7-8510FF3C1A12}"/>
                  </a:ext>
                </a:extLst>
              </p:cNvPr>
              <p:cNvGrpSpPr/>
              <p:nvPr/>
            </p:nvGrpSpPr>
            <p:grpSpPr>
              <a:xfrm>
                <a:off x="7585390" y="5430798"/>
                <a:ext cx="767488" cy="255829"/>
                <a:chOff x="8562976" y="3512403"/>
                <a:chExt cx="828675" cy="276225"/>
              </a:xfrm>
            </p:grpSpPr>
            <p:sp>
              <p:nvSpPr>
                <p:cNvPr id="492" name="Rectangle: Rounded Corners 491">
                  <a:extLst>
                    <a:ext uri="{FF2B5EF4-FFF2-40B4-BE49-F238E27FC236}">
                      <a16:creationId xmlns:a16="http://schemas.microsoft.com/office/drawing/2014/main" id="{3A0DFDA1-E16E-4DAA-8AFF-EFE8B8332092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4353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93" name="Freeform: Shape 492">
                  <a:extLst>
                    <a:ext uri="{FF2B5EF4-FFF2-40B4-BE49-F238E27FC236}">
                      <a16:creationId xmlns:a16="http://schemas.microsoft.com/office/drawing/2014/main" id="{49749DA0-2D90-4DB0-8044-27317FCF91AD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71" name="Group 470">
                <a:extLst>
                  <a:ext uri="{FF2B5EF4-FFF2-40B4-BE49-F238E27FC236}">
                    <a16:creationId xmlns:a16="http://schemas.microsoft.com/office/drawing/2014/main" id="{31BB24B3-1377-4F9D-86AA-ED958D6A505F}"/>
                  </a:ext>
                </a:extLst>
              </p:cNvPr>
              <p:cNvGrpSpPr/>
              <p:nvPr/>
            </p:nvGrpSpPr>
            <p:grpSpPr>
              <a:xfrm>
                <a:off x="7585390" y="5175401"/>
                <a:ext cx="767488" cy="255829"/>
                <a:chOff x="8562976" y="3512403"/>
                <a:chExt cx="828675" cy="276225"/>
              </a:xfrm>
            </p:grpSpPr>
            <p:sp>
              <p:nvSpPr>
                <p:cNvPr id="490" name="Rectangle: Rounded Corners 489">
                  <a:extLst>
                    <a:ext uri="{FF2B5EF4-FFF2-40B4-BE49-F238E27FC236}">
                      <a16:creationId xmlns:a16="http://schemas.microsoft.com/office/drawing/2014/main" id="{E770B817-A787-4644-92D7-A037C80AC7F1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4353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91" name="Freeform: Shape 490">
                  <a:extLst>
                    <a:ext uri="{FF2B5EF4-FFF2-40B4-BE49-F238E27FC236}">
                      <a16:creationId xmlns:a16="http://schemas.microsoft.com/office/drawing/2014/main" id="{8ED80ADD-9747-4C8A-8CA8-17D9B647E120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72" name="Group 471">
                <a:extLst>
                  <a:ext uri="{FF2B5EF4-FFF2-40B4-BE49-F238E27FC236}">
                    <a16:creationId xmlns:a16="http://schemas.microsoft.com/office/drawing/2014/main" id="{E9E7F938-955D-4C57-9629-63247CFAAB4F}"/>
                  </a:ext>
                </a:extLst>
              </p:cNvPr>
              <p:cNvGrpSpPr/>
              <p:nvPr/>
            </p:nvGrpSpPr>
            <p:grpSpPr>
              <a:xfrm>
                <a:off x="7585390" y="4920004"/>
                <a:ext cx="767488" cy="255829"/>
                <a:chOff x="8562976" y="3512403"/>
                <a:chExt cx="828675" cy="276225"/>
              </a:xfrm>
            </p:grpSpPr>
            <p:sp>
              <p:nvSpPr>
                <p:cNvPr id="488" name="Rectangle: Rounded Corners 487">
                  <a:extLst>
                    <a:ext uri="{FF2B5EF4-FFF2-40B4-BE49-F238E27FC236}">
                      <a16:creationId xmlns:a16="http://schemas.microsoft.com/office/drawing/2014/main" id="{EB6B3509-B1A8-45BE-8112-DF7B8968808D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4353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89" name="Freeform: Shape 488">
                  <a:extLst>
                    <a:ext uri="{FF2B5EF4-FFF2-40B4-BE49-F238E27FC236}">
                      <a16:creationId xmlns:a16="http://schemas.microsoft.com/office/drawing/2014/main" id="{F37B05A5-451C-49B7-8566-58241360BE99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73" name="Group 472">
                <a:extLst>
                  <a:ext uri="{FF2B5EF4-FFF2-40B4-BE49-F238E27FC236}">
                    <a16:creationId xmlns:a16="http://schemas.microsoft.com/office/drawing/2014/main" id="{D652A28B-9842-4652-93BC-8D94F0BF3A65}"/>
                  </a:ext>
                </a:extLst>
              </p:cNvPr>
              <p:cNvGrpSpPr/>
              <p:nvPr/>
            </p:nvGrpSpPr>
            <p:grpSpPr>
              <a:xfrm>
                <a:off x="7585390" y="4664608"/>
                <a:ext cx="767488" cy="255829"/>
                <a:chOff x="8562976" y="3512403"/>
                <a:chExt cx="828675" cy="276225"/>
              </a:xfrm>
            </p:grpSpPr>
            <p:sp>
              <p:nvSpPr>
                <p:cNvPr id="486" name="Rectangle: Rounded Corners 485">
                  <a:extLst>
                    <a:ext uri="{FF2B5EF4-FFF2-40B4-BE49-F238E27FC236}">
                      <a16:creationId xmlns:a16="http://schemas.microsoft.com/office/drawing/2014/main" id="{B588BD79-CBBF-49E6-97D6-1559BEDFA047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4353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87" name="Freeform: Shape 486">
                  <a:extLst>
                    <a:ext uri="{FF2B5EF4-FFF2-40B4-BE49-F238E27FC236}">
                      <a16:creationId xmlns:a16="http://schemas.microsoft.com/office/drawing/2014/main" id="{2FBBFDC7-0E79-4BF0-9010-E4EA4BA0A29C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74" name="Group 473">
                <a:extLst>
                  <a:ext uri="{FF2B5EF4-FFF2-40B4-BE49-F238E27FC236}">
                    <a16:creationId xmlns:a16="http://schemas.microsoft.com/office/drawing/2014/main" id="{5DEBC06D-D3A4-4141-846E-45CE5CAA6643}"/>
                  </a:ext>
                </a:extLst>
              </p:cNvPr>
              <p:cNvGrpSpPr/>
              <p:nvPr/>
            </p:nvGrpSpPr>
            <p:grpSpPr>
              <a:xfrm>
                <a:off x="7585390" y="4409211"/>
                <a:ext cx="767488" cy="255829"/>
                <a:chOff x="8562976" y="3512403"/>
                <a:chExt cx="828675" cy="276225"/>
              </a:xfrm>
            </p:grpSpPr>
            <p:sp>
              <p:nvSpPr>
                <p:cNvPr id="484" name="Rectangle: Rounded Corners 483">
                  <a:extLst>
                    <a:ext uri="{FF2B5EF4-FFF2-40B4-BE49-F238E27FC236}">
                      <a16:creationId xmlns:a16="http://schemas.microsoft.com/office/drawing/2014/main" id="{ECC4DA42-6016-4EA4-A232-04EA554B7E1D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4353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85" name="Freeform: Shape 484">
                  <a:extLst>
                    <a:ext uri="{FF2B5EF4-FFF2-40B4-BE49-F238E27FC236}">
                      <a16:creationId xmlns:a16="http://schemas.microsoft.com/office/drawing/2014/main" id="{9DC70A6B-0C44-4AD9-AD23-40ED715AD7A5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75" name="Group 474">
                <a:extLst>
                  <a:ext uri="{FF2B5EF4-FFF2-40B4-BE49-F238E27FC236}">
                    <a16:creationId xmlns:a16="http://schemas.microsoft.com/office/drawing/2014/main" id="{0CA1864F-29EF-4EBA-89AA-BEDCD7490E18}"/>
                  </a:ext>
                </a:extLst>
              </p:cNvPr>
              <p:cNvGrpSpPr/>
              <p:nvPr/>
            </p:nvGrpSpPr>
            <p:grpSpPr>
              <a:xfrm>
                <a:off x="7585390" y="4153814"/>
                <a:ext cx="767488" cy="255829"/>
                <a:chOff x="8562976" y="3512403"/>
                <a:chExt cx="828675" cy="276225"/>
              </a:xfrm>
            </p:grpSpPr>
            <p:sp>
              <p:nvSpPr>
                <p:cNvPr id="482" name="Rectangle: Rounded Corners 481">
                  <a:extLst>
                    <a:ext uri="{FF2B5EF4-FFF2-40B4-BE49-F238E27FC236}">
                      <a16:creationId xmlns:a16="http://schemas.microsoft.com/office/drawing/2014/main" id="{AB953378-96B0-4D29-A335-95CB09B335FC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4353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83" name="Freeform: Shape 482">
                  <a:extLst>
                    <a:ext uri="{FF2B5EF4-FFF2-40B4-BE49-F238E27FC236}">
                      <a16:creationId xmlns:a16="http://schemas.microsoft.com/office/drawing/2014/main" id="{65B47EAD-2CAD-4096-98E1-B7FE8EA75BDA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76" name="Group 475">
                <a:extLst>
                  <a:ext uri="{FF2B5EF4-FFF2-40B4-BE49-F238E27FC236}">
                    <a16:creationId xmlns:a16="http://schemas.microsoft.com/office/drawing/2014/main" id="{F0B36E86-466F-4D38-AADC-96ED92E276C9}"/>
                  </a:ext>
                </a:extLst>
              </p:cNvPr>
              <p:cNvGrpSpPr/>
              <p:nvPr/>
            </p:nvGrpSpPr>
            <p:grpSpPr>
              <a:xfrm>
                <a:off x="7585390" y="3898417"/>
                <a:ext cx="767488" cy="255829"/>
                <a:chOff x="8562976" y="3512403"/>
                <a:chExt cx="828675" cy="276225"/>
              </a:xfrm>
            </p:grpSpPr>
            <p:sp>
              <p:nvSpPr>
                <p:cNvPr id="480" name="Rectangle: Rounded Corners 479">
                  <a:extLst>
                    <a:ext uri="{FF2B5EF4-FFF2-40B4-BE49-F238E27FC236}">
                      <a16:creationId xmlns:a16="http://schemas.microsoft.com/office/drawing/2014/main" id="{B3D40A95-D70B-4F2A-B87D-92D1FB4B54C0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4353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81" name="Freeform: Shape 480">
                  <a:extLst>
                    <a:ext uri="{FF2B5EF4-FFF2-40B4-BE49-F238E27FC236}">
                      <a16:creationId xmlns:a16="http://schemas.microsoft.com/office/drawing/2014/main" id="{41F248F6-C049-409C-97AD-99D555AE068C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77" name="Group 476">
                <a:extLst>
                  <a:ext uri="{FF2B5EF4-FFF2-40B4-BE49-F238E27FC236}">
                    <a16:creationId xmlns:a16="http://schemas.microsoft.com/office/drawing/2014/main" id="{CC6454A2-31A9-4A95-AB24-F8B088EC5BEA}"/>
                  </a:ext>
                </a:extLst>
              </p:cNvPr>
              <p:cNvGrpSpPr/>
              <p:nvPr/>
            </p:nvGrpSpPr>
            <p:grpSpPr>
              <a:xfrm>
                <a:off x="7585390" y="3643020"/>
                <a:ext cx="767488" cy="255829"/>
                <a:chOff x="8562976" y="3512403"/>
                <a:chExt cx="828675" cy="276225"/>
              </a:xfrm>
            </p:grpSpPr>
            <p:sp>
              <p:nvSpPr>
                <p:cNvPr id="478" name="Rectangle: Rounded Corners 477">
                  <a:extLst>
                    <a:ext uri="{FF2B5EF4-FFF2-40B4-BE49-F238E27FC236}">
                      <a16:creationId xmlns:a16="http://schemas.microsoft.com/office/drawing/2014/main" id="{CA4A903F-97E5-4FE3-9367-64B4A03F6EDD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4353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79" name="Freeform: Shape 478">
                  <a:extLst>
                    <a:ext uri="{FF2B5EF4-FFF2-40B4-BE49-F238E27FC236}">
                      <a16:creationId xmlns:a16="http://schemas.microsoft.com/office/drawing/2014/main" id="{B91CA4F2-7499-4A1B-B1AE-1A20E0AE2C9D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446" name="Group 445">
              <a:extLst>
                <a:ext uri="{FF2B5EF4-FFF2-40B4-BE49-F238E27FC236}">
                  <a16:creationId xmlns:a16="http://schemas.microsoft.com/office/drawing/2014/main" id="{E981651E-3A88-457B-8FDA-DAFDC5266A4F}"/>
                </a:ext>
              </a:extLst>
            </p:cNvPr>
            <p:cNvGrpSpPr/>
            <p:nvPr/>
          </p:nvGrpSpPr>
          <p:grpSpPr>
            <a:xfrm>
              <a:off x="3890223" y="2842215"/>
              <a:ext cx="312157" cy="1085103"/>
              <a:chOff x="8964466" y="3514393"/>
              <a:chExt cx="767488" cy="2667902"/>
            </a:xfrm>
          </p:grpSpPr>
          <p:sp>
            <p:nvSpPr>
              <p:cNvPr id="455" name="Rectangle: Rounded Corners 454">
                <a:extLst>
                  <a:ext uri="{FF2B5EF4-FFF2-40B4-BE49-F238E27FC236}">
                    <a16:creationId xmlns:a16="http://schemas.microsoft.com/office/drawing/2014/main" id="{BFD32A24-60A3-40F9-8E68-12C44AE6D541}"/>
                  </a:ext>
                </a:extLst>
              </p:cNvPr>
              <p:cNvSpPr/>
              <p:nvPr/>
            </p:nvSpPr>
            <p:spPr>
              <a:xfrm flipH="1">
                <a:off x="9296813" y="3514393"/>
                <a:ext cx="102794" cy="2667902"/>
              </a:xfrm>
              <a:prstGeom prst="roundRect">
                <a:avLst>
                  <a:gd name="adj" fmla="val 50000"/>
                </a:avLst>
              </a:prstGeom>
              <a:solidFill>
                <a:srgbClr val="FFC4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6" name="Group 455">
                <a:extLst>
                  <a:ext uri="{FF2B5EF4-FFF2-40B4-BE49-F238E27FC236}">
                    <a16:creationId xmlns:a16="http://schemas.microsoft.com/office/drawing/2014/main" id="{582E5D1C-5A5D-46FC-9506-D074A463CAB2}"/>
                  </a:ext>
                </a:extLst>
              </p:cNvPr>
              <p:cNvGrpSpPr/>
              <p:nvPr/>
            </p:nvGrpSpPr>
            <p:grpSpPr>
              <a:xfrm>
                <a:off x="8964466" y="5686195"/>
                <a:ext cx="767488" cy="255829"/>
                <a:chOff x="8562976" y="3512403"/>
                <a:chExt cx="828675" cy="276225"/>
              </a:xfrm>
            </p:grpSpPr>
            <p:sp>
              <p:nvSpPr>
                <p:cNvPr id="466" name="Rectangle: Rounded Corners 465">
                  <a:extLst>
                    <a:ext uri="{FF2B5EF4-FFF2-40B4-BE49-F238E27FC236}">
                      <a16:creationId xmlns:a16="http://schemas.microsoft.com/office/drawing/2014/main" id="{6607D98C-DF8E-46B0-888D-B8EF21BA7702}"/>
                    </a:ext>
                  </a:extLst>
                </p:cNvPr>
                <p:cNvSpPr/>
                <p:nvPr/>
              </p:nvSpPr>
              <p:spPr>
                <a:xfrm>
                  <a:off x="8562976" y="3512403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66C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67" name="Freeform: Shape 466">
                  <a:extLst>
                    <a:ext uri="{FF2B5EF4-FFF2-40B4-BE49-F238E27FC236}">
                      <a16:creationId xmlns:a16="http://schemas.microsoft.com/office/drawing/2014/main" id="{DC93CEE5-F2AD-4CE1-AEEA-4FE5505D409D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57" name="Group 456">
                <a:extLst>
                  <a:ext uri="{FF2B5EF4-FFF2-40B4-BE49-F238E27FC236}">
                    <a16:creationId xmlns:a16="http://schemas.microsoft.com/office/drawing/2014/main" id="{F3D4EA87-145D-448B-95FC-90FA7BB46255}"/>
                  </a:ext>
                </a:extLst>
              </p:cNvPr>
              <p:cNvGrpSpPr/>
              <p:nvPr/>
            </p:nvGrpSpPr>
            <p:grpSpPr>
              <a:xfrm>
                <a:off x="8964466" y="5438392"/>
                <a:ext cx="767488" cy="255829"/>
                <a:chOff x="8562976" y="3525047"/>
                <a:chExt cx="828675" cy="276225"/>
              </a:xfrm>
            </p:grpSpPr>
            <p:sp>
              <p:nvSpPr>
                <p:cNvPr id="464" name="Rectangle: Rounded Corners 463">
                  <a:extLst>
                    <a:ext uri="{FF2B5EF4-FFF2-40B4-BE49-F238E27FC236}">
                      <a16:creationId xmlns:a16="http://schemas.microsoft.com/office/drawing/2014/main" id="{AF0C9D4D-FFCC-47A9-8224-05DD19D7012F}"/>
                    </a:ext>
                  </a:extLst>
                </p:cNvPr>
                <p:cNvSpPr/>
                <p:nvPr/>
              </p:nvSpPr>
              <p:spPr>
                <a:xfrm>
                  <a:off x="8562976" y="3525047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66C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65" name="Freeform: Shape 464">
                  <a:extLst>
                    <a:ext uri="{FF2B5EF4-FFF2-40B4-BE49-F238E27FC236}">
                      <a16:creationId xmlns:a16="http://schemas.microsoft.com/office/drawing/2014/main" id="{7AA42080-7754-4A01-9867-81CC36E0A121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58" name="Group 457">
                <a:extLst>
                  <a:ext uri="{FF2B5EF4-FFF2-40B4-BE49-F238E27FC236}">
                    <a16:creationId xmlns:a16="http://schemas.microsoft.com/office/drawing/2014/main" id="{2D5C8964-5735-4B04-86EC-45EB1852BB5A}"/>
                  </a:ext>
                </a:extLst>
              </p:cNvPr>
              <p:cNvGrpSpPr/>
              <p:nvPr/>
            </p:nvGrpSpPr>
            <p:grpSpPr>
              <a:xfrm>
                <a:off x="8964466" y="5181257"/>
                <a:ext cx="767488" cy="255829"/>
                <a:chOff x="8562976" y="3525047"/>
                <a:chExt cx="828675" cy="276225"/>
              </a:xfrm>
            </p:grpSpPr>
            <p:sp>
              <p:nvSpPr>
                <p:cNvPr id="462" name="Rectangle: Rounded Corners 461">
                  <a:extLst>
                    <a:ext uri="{FF2B5EF4-FFF2-40B4-BE49-F238E27FC236}">
                      <a16:creationId xmlns:a16="http://schemas.microsoft.com/office/drawing/2014/main" id="{6FC3EC41-986F-40DB-9B15-62579E9A4D0F}"/>
                    </a:ext>
                  </a:extLst>
                </p:cNvPr>
                <p:cNvSpPr/>
                <p:nvPr/>
              </p:nvSpPr>
              <p:spPr>
                <a:xfrm>
                  <a:off x="8562976" y="3525047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66C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63" name="Freeform: Shape 462">
                  <a:extLst>
                    <a:ext uri="{FF2B5EF4-FFF2-40B4-BE49-F238E27FC236}">
                      <a16:creationId xmlns:a16="http://schemas.microsoft.com/office/drawing/2014/main" id="{E1011FA7-F3C4-40B2-8343-1DDE88A65568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49287"/>
                  <a:ext cx="811506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59" name="Group 458">
                <a:extLst>
                  <a:ext uri="{FF2B5EF4-FFF2-40B4-BE49-F238E27FC236}">
                    <a16:creationId xmlns:a16="http://schemas.microsoft.com/office/drawing/2014/main" id="{BD1C1C7F-E5AD-4D08-90A8-922153854156}"/>
                  </a:ext>
                </a:extLst>
              </p:cNvPr>
              <p:cNvGrpSpPr/>
              <p:nvPr/>
            </p:nvGrpSpPr>
            <p:grpSpPr>
              <a:xfrm>
                <a:off x="8964466" y="4922210"/>
                <a:ext cx="767488" cy="255829"/>
                <a:chOff x="8562976" y="3525047"/>
                <a:chExt cx="828675" cy="276225"/>
              </a:xfrm>
            </p:grpSpPr>
            <p:sp>
              <p:nvSpPr>
                <p:cNvPr id="460" name="Rectangle: Rounded Corners 459">
                  <a:extLst>
                    <a:ext uri="{FF2B5EF4-FFF2-40B4-BE49-F238E27FC236}">
                      <a16:creationId xmlns:a16="http://schemas.microsoft.com/office/drawing/2014/main" id="{009A6999-6FF6-4ADE-BD8D-9DC2BDF114A7}"/>
                    </a:ext>
                  </a:extLst>
                </p:cNvPr>
                <p:cNvSpPr/>
                <p:nvPr/>
              </p:nvSpPr>
              <p:spPr>
                <a:xfrm>
                  <a:off x="8562976" y="3525047"/>
                  <a:ext cx="828675" cy="2762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66C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61" name="Freeform: Shape 460">
                  <a:extLst>
                    <a:ext uri="{FF2B5EF4-FFF2-40B4-BE49-F238E27FC236}">
                      <a16:creationId xmlns:a16="http://schemas.microsoft.com/office/drawing/2014/main" id="{1EA176E3-D246-4E5E-ADC4-602891EB1619}"/>
                    </a:ext>
                  </a:extLst>
                </p:cNvPr>
                <p:cNvSpPr/>
                <p:nvPr/>
              </p:nvSpPr>
              <p:spPr>
                <a:xfrm flipH="1" flipV="1">
                  <a:off x="8562976" y="3561931"/>
                  <a:ext cx="811507" cy="239341"/>
                </a:xfrm>
                <a:custGeom>
                  <a:avLst/>
                  <a:gdLst>
                    <a:gd name="connsiteX0" fmla="*/ 120943 w 811506"/>
                    <a:gd name="connsiteY0" fmla="*/ 0 h 239341"/>
                    <a:gd name="connsiteX1" fmla="*/ 673393 w 811506"/>
                    <a:gd name="connsiteY1" fmla="*/ 0 h 239341"/>
                    <a:gd name="connsiteX2" fmla="*/ 811506 w 811506"/>
                    <a:gd name="connsiteY2" fmla="*/ 138113 h 239341"/>
                    <a:gd name="connsiteX3" fmla="*/ 811505 w 811506"/>
                    <a:gd name="connsiteY3" fmla="*/ 138113 h 239341"/>
                    <a:gd name="connsiteX4" fmla="*/ 771053 w 811506"/>
                    <a:gd name="connsiteY4" fmla="*/ 235774 h 239341"/>
                    <a:gd name="connsiteX5" fmla="*/ 765762 w 811506"/>
                    <a:gd name="connsiteY5" fmla="*/ 239341 h 239341"/>
                    <a:gd name="connsiteX6" fmla="*/ 772078 w 811506"/>
                    <a:gd name="connsiteY6" fmla="*/ 229973 h 239341"/>
                    <a:gd name="connsiteX7" fmla="*/ 782932 w 811506"/>
                    <a:gd name="connsiteY7" fmla="*/ 176213 h 239341"/>
                    <a:gd name="connsiteX8" fmla="*/ 782933 w 811506"/>
                    <a:gd name="connsiteY8" fmla="*/ 176213 h 239341"/>
                    <a:gd name="connsiteX9" fmla="*/ 644820 w 811506"/>
                    <a:gd name="connsiteY9" fmla="*/ 38100 h 239341"/>
                    <a:gd name="connsiteX10" fmla="*/ 92370 w 811506"/>
                    <a:gd name="connsiteY10" fmla="*/ 38100 h 239341"/>
                    <a:gd name="connsiteX11" fmla="*/ 38610 w 811506"/>
                    <a:gd name="connsiteY11" fmla="*/ 48954 h 239341"/>
                    <a:gd name="connsiteX12" fmla="*/ 0 w 811506"/>
                    <a:gd name="connsiteY12" fmla="*/ 74985 h 239341"/>
                    <a:gd name="connsiteX13" fmla="*/ 23282 w 811506"/>
                    <a:gd name="connsiteY13" fmla="*/ 40452 h 239341"/>
                    <a:gd name="connsiteX14" fmla="*/ 120943 w 811506"/>
                    <a:gd name="connsiteY14" fmla="*/ 0 h 23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11506" h="239341">
                      <a:moveTo>
                        <a:pt x="120943" y="0"/>
                      </a:moveTo>
                      <a:lnTo>
                        <a:pt x="673393" y="0"/>
                      </a:lnTo>
                      <a:cubicBezTo>
                        <a:pt x="749671" y="0"/>
                        <a:pt x="811506" y="61835"/>
                        <a:pt x="811506" y="138113"/>
                      </a:cubicBezTo>
                      <a:lnTo>
                        <a:pt x="811505" y="138113"/>
                      </a:lnTo>
                      <a:cubicBezTo>
                        <a:pt x="811505" y="176252"/>
                        <a:pt x="796046" y="210780"/>
                        <a:pt x="771053" y="235774"/>
                      </a:cubicBezTo>
                      <a:lnTo>
                        <a:pt x="765762" y="239341"/>
                      </a:lnTo>
                      <a:lnTo>
                        <a:pt x="772078" y="229973"/>
                      </a:lnTo>
                      <a:cubicBezTo>
                        <a:pt x="779067" y="213449"/>
                        <a:pt x="782932" y="195283"/>
                        <a:pt x="782932" y="176213"/>
                      </a:cubicBezTo>
                      <a:lnTo>
                        <a:pt x="782933" y="176213"/>
                      </a:lnTo>
                      <a:cubicBezTo>
                        <a:pt x="782933" y="99935"/>
                        <a:pt x="721098" y="38100"/>
                        <a:pt x="644820" y="38100"/>
                      </a:cubicBezTo>
                      <a:lnTo>
                        <a:pt x="92370" y="38100"/>
                      </a:lnTo>
                      <a:cubicBezTo>
                        <a:pt x="73301" y="38100"/>
                        <a:pt x="55134" y="41965"/>
                        <a:pt x="38610" y="48954"/>
                      </a:cubicBezTo>
                      <a:lnTo>
                        <a:pt x="0" y="74985"/>
                      </a:lnTo>
                      <a:lnTo>
                        <a:pt x="23282" y="40452"/>
                      </a:lnTo>
                      <a:cubicBezTo>
                        <a:pt x="48276" y="15459"/>
                        <a:pt x="82804" y="0"/>
                        <a:pt x="120943" y="0"/>
                      </a:cubicBezTo>
                      <a:close/>
                    </a:path>
                  </a:pathLst>
                </a:cu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447" name="Rectangle: Rounded Corners 446">
              <a:extLst>
                <a:ext uri="{FF2B5EF4-FFF2-40B4-BE49-F238E27FC236}">
                  <a16:creationId xmlns:a16="http://schemas.microsoft.com/office/drawing/2014/main" id="{66C85814-1D6F-458A-A2F7-0C8BCBA32A15}"/>
                </a:ext>
              </a:extLst>
            </p:cNvPr>
            <p:cNvSpPr/>
            <p:nvPr/>
          </p:nvSpPr>
          <p:spPr>
            <a:xfrm>
              <a:off x="375433" y="3829417"/>
              <a:ext cx="3976811" cy="297470"/>
            </a:xfrm>
            <a:prstGeom prst="roundRect">
              <a:avLst>
                <a:gd name="adj" fmla="val 18841"/>
              </a:avLst>
            </a:prstGeom>
            <a:solidFill>
              <a:srgbClr val="F7DD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8" name="TextBox 447">
              <a:extLst>
                <a:ext uri="{FF2B5EF4-FFF2-40B4-BE49-F238E27FC236}">
                  <a16:creationId xmlns:a16="http://schemas.microsoft.com/office/drawing/2014/main" id="{3832B63C-DC27-4829-A1B6-EE9F01C8F809}"/>
                </a:ext>
              </a:extLst>
            </p:cNvPr>
            <p:cNvSpPr txBox="1"/>
            <p:nvPr/>
          </p:nvSpPr>
          <p:spPr>
            <a:xfrm>
              <a:off x="375003" y="3813125"/>
              <a:ext cx="5286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ล้าน</a:t>
              </a:r>
              <a:endParaRPr lang="en-US" sz="2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49" name="TextBox 448">
              <a:extLst>
                <a:ext uri="{FF2B5EF4-FFF2-40B4-BE49-F238E27FC236}">
                  <a16:creationId xmlns:a16="http://schemas.microsoft.com/office/drawing/2014/main" id="{B08E3E5B-0A92-496F-A81A-8C75D7A97FBD}"/>
                </a:ext>
              </a:extLst>
            </p:cNvPr>
            <p:cNvSpPr txBox="1"/>
            <p:nvPr/>
          </p:nvSpPr>
          <p:spPr>
            <a:xfrm>
              <a:off x="857006" y="3813125"/>
              <a:ext cx="5443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แสน</a:t>
              </a:r>
              <a:endParaRPr lang="en-US" sz="2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50" name="TextBox 449">
              <a:extLst>
                <a:ext uri="{FF2B5EF4-FFF2-40B4-BE49-F238E27FC236}">
                  <a16:creationId xmlns:a16="http://schemas.microsoft.com/office/drawing/2014/main" id="{4052AA3A-C4D5-40A1-A42A-9D06811EE790}"/>
                </a:ext>
              </a:extLst>
            </p:cNvPr>
            <p:cNvSpPr txBox="1"/>
            <p:nvPr/>
          </p:nvSpPr>
          <p:spPr>
            <a:xfrm>
              <a:off x="1339517" y="3813125"/>
              <a:ext cx="5618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หมื่น</a:t>
              </a:r>
              <a:endParaRPr lang="en-US" sz="2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51" name="TextBox 450">
              <a:extLst>
                <a:ext uri="{FF2B5EF4-FFF2-40B4-BE49-F238E27FC236}">
                  <a16:creationId xmlns:a16="http://schemas.microsoft.com/office/drawing/2014/main" id="{A3E5CFA4-C610-4285-824C-ACE58257DC8C}"/>
                </a:ext>
              </a:extLst>
            </p:cNvPr>
            <p:cNvSpPr txBox="1"/>
            <p:nvPr/>
          </p:nvSpPr>
          <p:spPr>
            <a:xfrm>
              <a:off x="1989600" y="3813125"/>
              <a:ext cx="4568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พัน</a:t>
              </a:r>
              <a:endParaRPr lang="en-US" sz="2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52" name="TextBox 451">
              <a:extLst>
                <a:ext uri="{FF2B5EF4-FFF2-40B4-BE49-F238E27FC236}">
                  <a16:creationId xmlns:a16="http://schemas.microsoft.com/office/drawing/2014/main" id="{AE5A4F28-2E17-47F8-9386-DEE0273ACAE8}"/>
                </a:ext>
              </a:extLst>
            </p:cNvPr>
            <p:cNvSpPr txBox="1"/>
            <p:nvPr/>
          </p:nvSpPr>
          <p:spPr>
            <a:xfrm>
              <a:off x="2571094" y="3813125"/>
              <a:ext cx="5128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ร้อย</a:t>
              </a:r>
              <a:endParaRPr lang="en-US" sz="2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53" name="TextBox 452">
              <a:extLst>
                <a:ext uri="{FF2B5EF4-FFF2-40B4-BE49-F238E27FC236}">
                  <a16:creationId xmlns:a16="http://schemas.microsoft.com/office/drawing/2014/main" id="{BEE02C2F-F26A-455F-B11B-45B62FF15492}"/>
                </a:ext>
              </a:extLst>
            </p:cNvPr>
            <p:cNvSpPr txBox="1"/>
            <p:nvPr/>
          </p:nvSpPr>
          <p:spPr>
            <a:xfrm>
              <a:off x="3242041" y="3813125"/>
              <a:ext cx="4376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สิบ</a:t>
              </a:r>
              <a:endParaRPr lang="en-US" sz="2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54" name="TextBox 453">
              <a:extLst>
                <a:ext uri="{FF2B5EF4-FFF2-40B4-BE49-F238E27FC236}">
                  <a16:creationId xmlns:a16="http://schemas.microsoft.com/office/drawing/2014/main" id="{FDB745BF-7039-45D1-B649-9AF02C1C3CF4}"/>
                </a:ext>
              </a:extLst>
            </p:cNvPr>
            <p:cNvSpPr txBox="1"/>
            <p:nvPr/>
          </p:nvSpPr>
          <p:spPr>
            <a:xfrm>
              <a:off x="3732186" y="3813125"/>
              <a:ext cx="6183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หน่วย</a:t>
              </a:r>
              <a:endParaRPr lang="en-US" sz="2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97" name="Picture 196">
            <a:extLst>
              <a:ext uri="{FF2B5EF4-FFF2-40B4-BE49-F238E27FC236}">
                <a16:creationId xmlns:a16="http://schemas.microsoft.com/office/drawing/2014/main" id="{1A4FD63D-BC49-4463-AFAD-BC285A9F1C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115" y="29751"/>
            <a:ext cx="3060457" cy="755970"/>
          </a:xfrm>
          <a:prstGeom prst="rect">
            <a:avLst/>
          </a:prstGeom>
        </p:spPr>
      </p:pic>
      <p:pic>
        <p:nvPicPr>
          <p:cNvPr id="198" name="Picture 197">
            <a:extLst>
              <a:ext uri="{FF2B5EF4-FFF2-40B4-BE49-F238E27FC236}">
                <a16:creationId xmlns:a16="http://schemas.microsoft.com/office/drawing/2014/main" id="{91DAE4DD-AC2F-431B-B994-974229275E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0798" y="918207"/>
            <a:ext cx="7187807" cy="676715"/>
          </a:xfrm>
          <a:prstGeom prst="rect">
            <a:avLst/>
          </a:prstGeom>
        </p:spPr>
      </p:pic>
      <p:pic>
        <p:nvPicPr>
          <p:cNvPr id="202" name="Picture 201">
            <a:extLst>
              <a:ext uri="{FF2B5EF4-FFF2-40B4-BE49-F238E27FC236}">
                <a16:creationId xmlns:a16="http://schemas.microsoft.com/office/drawing/2014/main" id="{261FBB23-1C9D-401B-AC5D-D7124679F7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16460" y="4745754"/>
            <a:ext cx="6584251" cy="646232"/>
          </a:xfrm>
          <a:prstGeom prst="rect">
            <a:avLst/>
          </a:prstGeom>
        </p:spPr>
      </p:pic>
      <p:pic>
        <p:nvPicPr>
          <p:cNvPr id="195" name="Picture 194">
            <a:extLst>
              <a:ext uri="{FF2B5EF4-FFF2-40B4-BE49-F238E27FC236}">
                <a16:creationId xmlns:a16="http://schemas.microsoft.com/office/drawing/2014/main" id="{8CC58725-EE89-4C3C-867E-B4203EB30C7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cxnSp>
        <p:nvCxnSpPr>
          <p:cNvPr id="196" name="Straight Connector 195">
            <a:extLst>
              <a:ext uri="{FF2B5EF4-FFF2-40B4-BE49-F238E27FC236}">
                <a16:creationId xmlns:a16="http://schemas.microsoft.com/office/drawing/2014/main" id="{903B2B7C-50A4-4C73-95B2-7FD89FA46076}"/>
              </a:ext>
            </a:extLst>
          </p:cNvPr>
          <p:cNvCxnSpPr/>
          <p:nvPr/>
        </p:nvCxnSpPr>
        <p:spPr>
          <a:xfrm>
            <a:off x="4657137" y="800100"/>
            <a:ext cx="0" cy="5895975"/>
          </a:xfrm>
          <a:prstGeom prst="line">
            <a:avLst/>
          </a:prstGeom>
          <a:ln w="19050" cap="rnd" cmpd="sng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Straight Connector 200">
            <a:extLst>
              <a:ext uri="{FF2B5EF4-FFF2-40B4-BE49-F238E27FC236}">
                <a16:creationId xmlns:a16="http://schemas.microsoft.com/office/drawing/2014/main" id="{1AB019BC-02DF-458A-BFAD-B0A2F5E313D4}"/>
              </a:ext>
            </a:extLst>
          </p:cNvPr>
          <p:cNvCxnSpPr>
            <a:cxnSpLocks/>
          </p:cNvCxnSpPr>
          <p:nvPr/>
        </p:nvCxnSpPr>
        <p:spPr>
          <a:xfrm flipH="1">
            <a:off x="4783677" y="4509264"/>
            <a:ext cx="7024111" cy="0"/>
          </a:xfrm>
          <a:prstGeom prst="line">
            <a:avLst/>
          </a:prstGeom>
          <a:ln w="19050" cap="rnd" cmpd="sng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3" name="Picture 212">
            <a:extLst>
              <a:ext uri="{FF2B5EF4-FFF2-40B4-BE49-F238E27FC236}">
                <a16:creationId xmlns:a16="http://schemas.microsoft.com/office/drawing/2014/main" id="{F6B45D35-4875-45B6-8843-9461ACFCA2A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39837" y="2750221"/>
            <a:ext cx="6852498" cy="1432684"/>
          </a:xfrm>
          <a:prstGeom prst="rect">
            <a:avLst/>
          </a:prstGeom>
        </p:spPr>
      </p:pic>
      <p:pic>
        <p:nvPicPr>
          <p:cNvPr id="181" name="Picture 180">
            <a:extLst>
              <a:ext uri="{FF2B5EF4-FFF2-40B4-BE49-F238E27FC236}">
                <a16:creationId xmlns:a16="http://schemas.microsoft.com/office/drawing/2014/main" id="{E1F434CB-7132-4F3B-BC73-AEBB1EAF73A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5433" y="848550"/>
            <a:ext cx="4109060" cy="1524132"/>
          </a:xfrm>
          <a:prstGeom prst="rect">
            <a:avLst/>
          </a:prstGeom>
        </p:spPr>
      </p:pic>
      <p:pic>
        <p:nvPicPr>
          <p:cNvPr id="177" name="Picture 17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DDBEF14-720C-4965-AD2A-CCE56AAE6DC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5445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1701DA22-3CB0-4F94-8B74-11FDD4F0C2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2225" y="0"/>
            <a:ext cx="12242800" cy="6858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97396DC-F771-4C27-9978-2EFA9E36AFA9}"/>
              </a:ext>
            </a:extLst>
          </p:cNvPr>
          <p:cNvSpPr/>
          <p:nvPr/>
        </p:nvSpPr>
        <p:spPr>
          <a:xfrm>
            <a:off x="303382" y="1238027"/>
            <a:ext cx="431252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th-TH" sz="2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การเปรียบเทียบจำนวนที่มากกว่าหรือน้อยกว่า</a:t>
            </a:r>
            <a:endParaRPr lang="en-US" sz="2600" b="1" u="sng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F0618D2-E84A-45B9-9CAD-38B88884206F}"/>
              </a:ext>
            </a:extLst>
          </p:cNvPr>
          <p:cNvSpPr/>
          <p:nvPr/>
        </p:nvSpPr>
        <p:spPr>
          <a:xfrm>
            <a:off x="1117065" y="3787170"/>
            <a:ext cx="2475061" cy="490347"/>
          </a:xfrm>
          <a:prstGeom prst="roundRect">
            <a:avLst/>
          </a:prstGeom>
          <a:solidFill>
            <a:srgbClr val="C9E6FB"/>
          </a:solidFill>
          <a:ln>
            <a:noFill/>
          </a:ln>
        </p:spPr>
        <p:txBody>
          <a:bodyPr wrap="square" tIns="0" bIns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520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,000 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&lt;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5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0,000</a:t>
            </a:r>
            <a:endParaRPr lang="en-US" sz="2400" b="1" u="sng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B5BA97A-6CC8-4D8E-94D8-85392D0A14BB}"/>
              </a:ext>
            </a:extLst>
          </p:cNvPr>
          <p:cNvSpPr/>
          <p:nvPr/>
        </p:nvSpPr>
        <p:spPr>
          <a:xfrm>
            <a:off x="537037" y="2990856"/>
            <a:ext cx="37329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SzPct val="80000"/>
              <a:buFont typeface="Sarabun" panose="00000500000000000000" pitchFamily="2" charset="-34"/>
              <a:buChar char="▶"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ถ้าจำนวนหลักเท่ากันเปรียบเทียบเลขโดดจากหลักซ้ายไปขวา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9F63CC4-86AD-492E-8785-E4392FFF468D}"/>
              </a:ext>
            </a:extLst>
          </p:cNvPr>
          <p:cNvSpPr/>
          <p:nvPr/>
        </p:nvSpPr>
        <p:spPr>
          <a:xfrm>
            <a:off x="1117066" y="2535191"/>
            <a:ext cx="2475069" cy="490347"/>
          </a:xfrm>
          <a:prstGeom prst="roundRect">
            <a:avLst/>
          </a:prstGeom>
          <a:solidFill>
            <a:srgbClr val="C9E6FB"/>
          </a:solidFill>
          <a:ln>
            <a:noFill/>
          </a:ln>
        </p:spPr>
        <p:txBody>
          <a:bodyPr wrap="square" t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1,0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00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,000 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&gt;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8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0,000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5A1AFB1-A5F8-4214-897A-6A39DD0A8202}"/>
              </a:ext>
            </a:extLst>
          </p:cNvPr>
          <p:cNvSpPr/>
          <p:nvPr/>
        </p:nvSpPr>
        <p:spPr>
          <a:xfrm>
            <a:off x="537037" y="1738876"/>
            <a:ext cx="373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SzPct val="80000"/>
              <a:buFont typeface="Sarabun" panose="00000500000000000000" pitchFamily="2" charset="-34"/>
              <a:buChar char="▶"/>
              <a:defRPr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ถ้าจำนวนหลักไม่เท่ากัน จำนวนที่มีจำนวนหลักมากกว่า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จะมีค่ามากกว่า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A06FB6A-3149-4BE7-8341-0BE89E690C31}"/>
              </a:ext>
            </a:extLst>
          </p:cNvPr>
          <p:cNvSpPr/>
          <p:nvPr/>
        </p:nvSpPr>
        <p:spPr>
          <a:xfrm>
            <a:off x="303381" y="4348027"/>
            <a:ext cx="4281867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th-TH" sz="2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การเปรียบเทียบจำนวนที่เท่ากันหรือไม่เท่ากัน</a:t>
            </a:r>
            <a:endParaRPr lang="en-US" sz="2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2AF29E5-A99B-4D48-8995-0FEBABB0CA1F}"/>
              </a:ext>
            </a:extLst>
          </p:cNvPr>
          <p:cNvSpPr/>
          <p:nvPr/>
        </p:nvSpPr>
        <p:spPr>
          <a:xfrm>
            <a:off x="1110471" y="5253547"/>
            <a:ext cx="2481652" cy="490347"/>
          </a:xfrm>
          <a:prstGeom prst="roundRect">
            <a:avLst/>
          </a:prstGeom>
          <a:solidFill>
            <a:srgbClr val="C9E6FB"/>
          </a:solidFill>
          <a:ln>
            <a:noFill/>
          </a:ln>
        </p:spPr>
        <p:txBody>
          <a:bodyPr wrap="square" t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9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00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,000 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=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9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0,000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79E2045-F1DB-4FA1-B7E5-CF418A93785B}"/>
              </a:ext>
            </a:extLst>
          </p:cNvPr>
          <p:cNvSpPr/>
          <p:nvPr/>
        </p:nvSpPr>
        <p:spPr>
          <a:xfrm>
            <a:off x="537037" y="4837720"/>
            <a:ext cx="365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SzPct val="80000"/>
              <a:buFont typeface="Sarabun" panose="00000500000000000000" pitchFamily="2" charset="-34"/>
              <a:buChar char="▶"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เลขโดดเหมือนกันทุกหลัก จะมีค่าเท่ากัน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44EA511-BC7A-4C0D-AEF0-F9C60353E59A}"/>
              </a:ext>
            </a:extLst>
          </p:cNvPr>
          <p:cNvSpPr/>
          <p:nvPr/>
        </p:nvSpPr>
        <p:spPr>
          <a:xfrm>
            <a:off x="1117065" y="6113884"/>
            <a:ext cx="2475045" cy="490347"/>
          </a:xfrm>
          <a:prstGeom prst="roundRect">
            <a:avLst/>
          </a:prstGeom>
          <a:solidFill>
            <a:srgbClr val="C9E6FB"/>
          </a:solidFill>
          <a:ln>
            <a:noFill/>
          </a:ln>
        </p:spPr>
        <p:txBody>
          <a:bodyPr wrap="square" t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600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,000 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≠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40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0,000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8629A29-F42B-4D56-968F-A20B0C97CAE2}"/>
              </a:ext>
            </a:extLst>
          </p:cNvPr>
          <p:cNvSpPr/>
          <p:nvPr/>
        </p:nvSpPr>
        <p:spPr>
          <a:xfrm>
            <a:off x="537037" y="5698056"/>
            <a:ext cx="41291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SzPct val="80000"/>
              <a:buFont typeface="Sarabun" panose="00000500000000000000" pitchFamily="2" charset="-34"/>
              <a:buChar char="▶"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เลขโดดไม่เหมือนกันบางหลัก จะมีค่าไม่เท่ากัน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83BA6C7-DB6B-4B17-AEE7-1915C38795BC}"/>
              </a:ext>
            </a:extLst>
          </p:cNvPr>
          <p:cNvSpPr/>
          <p:nvPr/>
        </p:nvSpPr>
        <p:spPr>
          <a:xfrm>
            <a:off x="4793023" y="1352385"/>
            <a:ext cx="310369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การเรียงลำดับจากน้อยไปมาก</a:t>
            </a:r>
            <a:endParaRPr lang="en-US" sz="2800" b="1" u="sng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3D8AF2D-BBF1-44EA-BB51-5C307AEA2824}"/>
              </a:ext>
            </a:extLst>
          </p:cNvPr>
          <p:cNvSpPr/>
          <p:nvPr/>
        </p:nvSpPr>
        <p:spPr>
          <a:xfrm>
            <a:off x="9188059" y="1411911"/>
            <a:ext cx="1152000" cy="490347"/>
          </a:xfrm>
          <a:prstGeom prst="roundRect">
            <a:avLst/>
          </a:prstGeom>
          <a:solidFill>
            <a:srgbClr val="C9E6FB"/>
          </a:solidFill>
          <a:ln>
            <a:noFill/>
          </a:ln>
        </p:spPr>
        <p:txBody>
          <a:bodyPr wrap="square" t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500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,000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AC53DF67-C7AC-4E6C-9DF5-F360F81144D1}"/>
              </a:ext>
            </a:extLst>
          </p:cNvPr>
          <p:cNvSpPr/>
          <p:nvPr/>
        </p:nvSpPr>
        <p:spPr>
          <a:xfrm>
            <a:off x="7962885" y="1411911"/>
            <a:ext cx="1152000" cy="490347"/>
          </a:xfrm>
          <a:prstGeom prst="roundRect">
            <a:avLst/>
          </a:prstGeom>
          <a:solidFill>
            <a:srgbClr val="C9E6FB"/>
          </a:solidFill>
          <a:ln>
            <a:noFill/>
          </a:ln>
        </p:spPr>
        <p:txBody>
          <a:bodyPr wrap="square" t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00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,000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A755186F-E7CA-42AD-B596-CBE5F8F477BE}"/>
              </a:ext>
            </a:extLst>
          </p:cNvPr>
          <p:cNvSpPr/>
          <p:nvPr/>
        </p:nvSpPr>
        <p:spPr>
          <a:xfrm>
            <a:off x="10413234" y="1411911"/>
            <a:ext cx="1152000" cy="490347"/>
          </a:xfrm>
          <a:prstGeom prst="roundRect">
            <a:avLst/>
          </a:prstGeom>
          <a:solidFill>
            <a:srgbClr val="C9E6FB"/>
          </a:solidFill>
          <a:ln>
            <a:noFill/>
          </a:ln>
        </p:spPr>
        <p:txBody>
          <a:bodyPr wrap="square" t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000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,000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B134E19C-3672-4006-97D3-A053D27A0460}"/>
              </a:ext>
            </a:extLst>
          </p:cNvPr>
          <p:cNvCxnSpPr/>
          <p:nvPr/>
        </p:nvCxnSpPr>
        <p:spPr>
          <a:xfrm>
            <a:off x="4657137" y="800100"/>
            <a:ext cx="0" cy="5895975"/>
          </a:xfrm>
          <a:prstGeom prst="line">
            <a:avLst/>
          </a:prstGeom>
          <a:ln w="19050" cap="rnd" cmpd="sng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677CB1BD-441C-4E0D-ACF6-27449D3C5068}"/>
              </a:ext>
            </a:extLst>
          </p:cNvPr>
          <p:cNvCxnSpPr>
            <a:cxnSpLocks/>
          </p:cNvCxnSpPr>
          <p:nvPr/>
        </p:nvCxnSpPr>
        <p:spPr>
          <a:xfrm flipH="1">
            <a:off x="4783677" y="2708744"/>
            <a:ext cx="7024111" cy="0"/>
          </a:xfrm>
          <a:prstGeom prst="line">
            <a:avLst/>
          </a:prstGeom>
          <a:ln w="19050" cap="rnd" cmpd="sng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42">
            <a:extLst>
              <a:ext uri="{FF2B5EF4-FFF2-40B4-BE49-F238E27FC236}">
                <a16:creationId xmlns:a16="http://schemas.microsoft.com/office/drawing/2014/main" id="{F7D3A362-823A-48B7-B28E-9115F731A2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115" y="29751"/>
            <a:ext cx="3060457" cy="75597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D09ED70B-551C-407F-AA12-D5760A324F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3211" y="718889"/>
            <a:ext cx="4291956" cy="688908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C68EF26-C2DB-4BCB-96FC-E0FEB21FAC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10684" y="790746"/>
            <a:ext cx="7181710" cy="64623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0E920F98-E655-4DD9-9197-A1BA98CF41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86162" y="2757804"/>
            <a:ext cx="7102456" cy="64623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42686EE-3799-4FF7-AC99-9E2A595F299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55" name="Rectangle 54">
            <a:extLst>
              <a:ext uri="{FF2B5EF4-FFF2-40B4-BE49-F238E27FC236}">
                <a16:creationId xmlns:a16="http://schemas.microsoft.com/office/drawing/2014/main" id="{F9F163A9-071F-4A4C-8C29-9F599052D144}"/>
              </a:ext>
            </a:extLst>
          </p:cNvPr>
          <p:cNvSpPr/>
          <p:nvPr/>
        </p:nvSpPr>
        <p:spPr>
          <a:xfrm>
            <a:off x="4793023" y="1975551"/>
            <a:ext cx="310369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การเรียงลำดับจากมากไปน้อย</a:t>
            </a:r>
            <a:endParaRPr lang="en-US" sz="2800" b="1" u="sng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CF60D2A7-A9C8-447C-A37F-74914DDDED44}"/>
              </a:ext>
            </a:extLst>
          </p:cNvPr>
          <p:cNvSpPr/>
          <p:nvPr/>
        </p:nvSpPr>
        <p:spPr>
          <a:xfrm>
            <a:off x="9188059" y="2035077"/>
            <a:ext cx="1152000" cy="490347"/>
          </a:xfrm>
          <a:prstGeom prst="roundRect">
            <a:avLst/>
          </a:prstGeom>
          <a:solidFill>
            <a:srgbClr val="C9E6FB"/>
          </a:solidFill>
          <a:ln>
            <a:noFill/>
          </a:ln>
        </p:spPr>
        <p:txBody>
          <a:bodyPr wrap="square" t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500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,000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5BE18AE9-5C4F-46C4-976F-5A9354AE747B}"/>
              </a:ext>
            </a:extLst>
          </p:cNvPr>
          <p:cNvSpPr/>
          <p:nvPr/>
        </p:nvSpPr>
        <p:spPr>
          <a:xfrm>
            <a:off x="7962885" y="2035077"/>
            <a:ext cx="1152000" cy="490347"/>
          </a:xfrm>
          <a:prstGeom prst="roundRect">
            <a:avLst/>
          </a:prstGeom>
          <a:solidFill>
            <a:srgbClr val="C9E6FB"/>
          </a:solidFill>
          <a:ln>
            <a:noFill/>
          </a:ln>
        </p:spPr>
        <p:txBody>
          <a:bodyPr wrap="square" t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1,000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,000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CEE853D5-4607-429B-AE49-B536E58C3A83}"/>
              </a:ext>
            </a:extLst>
          </p:cNvPr>
          <p:cNvSpPr/>
          <p:nvPr/>
        </p:nvSpPr>
        <p:spPr>
          <a:xfrm>
            <a:off x="10413234" y="2035077"/>
            <a:ext cx="1152000" cy="490347"/>
          </a:xfrm>
          <a:prstGeom prst="roundRect">
            <a:avLst/>
          </a:prstGeom>
          <a:solidFill>
            <a:srgbClr val="C9E6FB"/>
          </a:solidFill>
          <a:ln>
            <a:noFill/>
          </a:ln>
        </p:spPr>
        <p:txBody>
          <a:bodyPr wrap="square" t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200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,000</a:t>
            </a: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29D799B9-6B6F-476A-B754-5195FAAE8749}"/>
              </a:ext>
            </a:extLst>
          </p:cNvPr>
          <p:cNvGrpSpPr/>
          <p:nvPr/>
        </p:nvGrpSpPr>
        <p:grpSpPr>
          <a:xfrm>
            <a:off x="4836076" y="4348027"/>
            <a:ext cx="6691186" cy="2193967"/>
            <a:chOff x="4836076" y="4348027"/>
            <a:chExt cx="6691186" cy="2193967"/>
          </a:xfrm>
        </p:grpSpPr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26B65EFD-050A-4B4C-B689-E8D8DB9F9E57}"/>
                </a:ext>
              </a:extLst>
            </p:cNvPr>
            <p:cNvSpPr/>
            <p:nvPr/>
          </p:nvSpPr>
          <p:spPr>
            <a:xfrm>
              <a:off x="5367503" y="4348027"/>
              <a:ext cx="6139823" cy="2193967"/>
            </a:xfrm>
            <a:custGeom>
              <a:avLst/>
              <a:gdLst>
                <a:gd name="connsiteX0" fmla="*/ 0 w 6139823"/>
                <a:gd name="connsiteY0" fmla="*/ 0 h 2076433"/>
                <a:gd name="connsiteX1" fmla="*/ 5864426 w 6139823"/>
                <a:gd name="connsiteY1" fmla="*/ 0 h 2076433"/>
                <a:gd name="connsiteX2" fmla="*/ 6139823 w 6139823"/>
                <a:gd name="connsiteY2" fmla="*/ 275397 h 2076433"/>
                <a:gd name="connsiteX3" fmla="*/ 6139823 w 6139823"/>
                <a:gd name="connsiteY3" fmla="*/ 1801036 h 2076433"/>
                <a:gd name="connsiteX4" fmla="*/ 5864426 w 6139823"/>
                <a:gd name="connsiteY4" fmla="*/ 2076433 h 2076433"/>
                <a:gd name="connsiteX5" fmla="*/ 0 w 6139823"/>
                <a:gd name="connsiteY5" fmla="*/ 2076433 h 2076433"/>
                <a:gd name="connsiteX6" fmla="*/ 0 w 6139823"/>
                <a:gd name="connsiteY6" fmla="*/ 0 h 2076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39823" h="2076433">
                  <a:moveTo>
                    <a:pt x="0" y="0"/>
                  </a:moveTo>
                  <a:lnTo>
                    <a:pt x="5864426" y="0"/>
                  </a:lnTo>
                  <a:cubicBezTo>
                    <a:pt x="6016524" y="0"/>
                    <a:pt x="6139823" y="123299"/>
                    <a:pt x="6139823" y="275397"/>
                  </a:cubicBezTo>
                  <a:lnTo>
                    <a:pt x="6139823" y="1801036"/>
                  </a:lnTo>
                  <a:cubicBezTo>
                    <a:pt x="6139823" y="1953134"/>
                    <a:pt x="6016524" y="2076433"/>
                    <a:pt x="5864426" y="2076433"/>
                  </a:cubicBezTo>
                  <a:lnTo>
                    <a:pt x="0" y="20764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E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2903AD5-EAEB-4D1D-9490-055CF9B163A6}"/>
                </a:ext>
              </a:extLst>
            </p:cNvPr>
            <p:cNvSpPr/>
            <p:nvPr/>
          </p:nvSpPr>
          <p:spPr>
            <a:xfrm>
              <a:off x="4836076" y="4348027"/>
              <a:ext cx="831884" cy="2193967"/>
            </a:xfrm>
            <a:custGeom>
              <a:avLst/>
              <a:gdLst>
                <a:gd name="connsiteX0" fmla="*/ 275397 w 831884"/>
                <a:gd name="connsiteY0" fmla="*/ 0 h 2076433"/>
                <a:gd name="connsiteX1" fmla="*/ 831884 w 831884"/>
                <a:gd name="connsiteY1" fmla="*/ 0 h 2076433"/>
                <a:gd name="connsiteX2" fmla="*/ 831884 w 831884"/>
                <a:gd name="connsiteY2" fmla="*/ 2076433 h 2076433"/>
                <a:gd name="connsiteX3" fmla="*/ 275397 w 831884"/>
                <a:gd name="connsiteY3" fmla="*/ 2076433 h 2076433"/>
                <a:gd name="connsiteX4" fmla="*/ 0 w 831884"/>
                <a:gd name="connsiteY4" fmla="*/ 1801036 h 2076433"/>
                <a:gd name="connsiteX5" fmla="*/ 0 w 831884"/>
                <a:gd name="connsiteY5" fmla="*/ 275397 h 2076433"/>
                <a:gd name="connsiteX6" fmla="*/ 275397 w 831884"/>
                <a:gd name="connsiteY6" fmla="*/ 0 h 2076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1884" h="2076433">
                  <a:moveTo>
                    <a:pt x="275397" y="0"/>
                  </a:moveTo>
                  <a:lnTo>
                    <a:pt x="831884" y="0"/>
                  </a:lnTo>
                  <a:lnTo>
                    <a:pt x="831884" y="2076433"/>
                  </a:lnTo>
                  <a:lnTo>
                    <a:pt x="275397" y="2076433"/>
                  </a:lnTo>
                  <a:cubicBezTo>
                    <a:pt x="123299" y="2076433"/>
                    <a:pt x="0" y="1953134"/>
                    <a:pt x="0" y="1801036"/>
                  </a:cubicBezTo>
                  <a:lnTo>
                    <a:pt x="0" y="275397"/>
                  </a:lnTo>
                  <a:cubicBezTo>
                    <a:pt x="0" y="123299"/>
                    <a:pt x="123299" y="0"/>
                    <a:pt x="275397" y="0"/>
                  </a:cubicBezTo>
                  <a:close/>
                </a:path>
              </a:pathLst>
            </a:custGeom>
            <a:solidFill>
              <a:srgbClr val="1D64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3AE81F9-3490-4268-9FB7-34E47C02BDE0}"/>
                </a:ext>
              </a:extLst>
            </p:cNvPr>
            <p:cNvGrpSpPr/>
            <p:nvPr/>
          </p:nvGrpSpPr>
          <p:grpSpPr>
            <a:xfrm>
              <a:off x="4870873" y="4486846"/>
              <a:ext cx="6656389" cy="492443"/>
              <a:chOff x="4870873" y="4476455"/>
              <a:chExt cx="6656389" cy="492443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5FEA0574-3DF4-499E-9023-B489253FACA2}"/>
                  </a:ext>
                </a:extLst>
              </p:cNvPr>
              <p:cNvSpPr txBox="1"/>
              <p:nvPr/>
            </p:nvSpPr>
            <p:spPr>
              <a:xfrm>
                <a:off x="4870873" y="4476455"/>
                <a:ext cx="814647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26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ขั้นที่</a:t>
                </a:r>
                <a:r>
                  <a:rPr lang="en-US" sz="26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26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</a:t>
                </a:r>
                <a:endParaRPr lang="en-US" sz="2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C01F1BA0-95AA-4690-B353-B4AF256CEEA6}"/>
                  </a:ext>
                </a:extLst>
              </p:cNvPr>
              <p:cNvSpPr txBox="1"/>
              <p:nvPr/>
            </p:nvSpPr>
            <p:spPr>
              <a:xfrm>
                <a:off x="5667966" y="4482611"/>
                <a:ext cx="58592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th-TH" sz="2000" b="1" dirty="0">
                    <a:solidFill>
                      <a:prstClr val="black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พิจารณาดูว่าจำนวนนับที่ต้องการประมาณค่า อยู่ระหว่างจำนวนเต็มสองจำนวนใด</a:t>
                </a: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18F5ECC7-770E-459B-8B47-86E8634A2940}"/>
                </a:ext>
              </a:extLst>
            </p:cNvPr>
            <p:cNvGrpSpPr/>
            <p:nvPr/>
          </p:nvGrpSpPr>
          <p:grpSpPr>
            <a:xfrm>
              <a:off x="4870873" y="5141093"/>
              <a:ext cx="3942506" cy="492443"/>
              <a:chOff x="4870873" y="5018246"/>
              <a:chExt cx="3942506" cy="492443"/>
            </a:xfrm>
          </p:grpSpPr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4B075C6F-9344-4975-B776-109C991BF468}"/>
                  </a:ext>
                </a:extLst>
              </p:cNvPr>
              <p:cNvSpPr txBox="1"/>
              <p:nvPr/>
            </p:nvSpPr>
            <p:spPr>
              <a:xfrm>
                <a:off x="4870873" y="5018246"/>
                <a:ext cx="814647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26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ขั้นที่</a:t>
                </a:r>
                <a:r>
                  <a:rPr lang="en-US" sz="26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2</a:t>
                </a: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34C3E007-1A23-4920-98FB-83CDE329235B}"/>
                  </a:ext>
                </a:extLst>
              </p:cNvPr>
              <p:cNvSpPr txBox="1"/>
              <p:nvPr/>
            </p:nvSpPr>
            <p:spPr>
              <a:xfrm>
                <a:off x="5667966" y="5024402"/>
                <a:ext cx="314541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th-TH" sz="2000" b="1" dirty="0">
                    <a:solidFill>
                      <a:prstClr val="black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พิจารณาเลขโดดในหลักที่อยู่ติดกันทางขวา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58F219C-0038-4B16-92B1-D526711A2AA6}"/>
                </a:ext>
              </a:extLst>
            </p:cNvPr>
            <p:cNvGrpSpPr/>
            <p:nvPr/>
          </p:nvGrpSpPr>
          <p:grpSpPr>
            <a:xfrm>
              <a:off x="4870873" y="5670649"/>
              <a:ext cx="6246021" cy="830997"/>
              <a:chOff x="4870873" y="5639476"/>
              <a:chExt cx="6246021" cy="830997"/>
            </a:xfrm>
          </p:grpSpPr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2685B34D-C07F-4605-9DDA-3FD480716F79}"/>
                  </a:ext>
                </a:extLst>
              </p:cNvPr>
              <p:cNvSpPr txBox="1"/>
              <p:nvPr/>
            </p:nvSpPr>
            <p:spPr>
              <a:xfrm>
                <a:off x="4870873" y="5827220"/>
                <a:ext cx="814647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2600" b="1" dirty="0">
                    <a:solidFill>
                      <a:srgbClr val="FCFEFE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ขั้นที่</a:t>
                </a:r>
                <a:r>
                  <a:rPr lang="en-US" sz="2600" b="1" dirty="0">
                    <a:solidFill>
                      <a:srgbClr val="FCFEFE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3</a:t>
                </a: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C7AB63B3-965E-4AAF-A886-BA29EAD2DC66}"/>
                  </a:ext>
                </a:extLst>
              </p:cNvPr>
              <p:cNvSpPr txBox="1"/>
              <p:nvPr/>
            </p:nvSpPr>
            <p:spPr>
              <a:xfrm>
                <a:off x="5667966" y="5639476"/>
                <a:ext cx="5448928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th-TH" sz="2000" b="1" dirty="0">
                    <a:solidFill>
                      <a:prstClr val="black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หากเลขโดดดังกล่าวมีค่าตั้งแต่ 0 ถึง 4 ให้ประมาณเป็นจำนวนเต็มที่น้อยกว่า</a:t>
                </a:r>
              </a:p>
              <a:p>
                <a:pPr>
                  <a:lnSpc>
                    <a:spcPct val="120000"/>
                  </a:lnSpc>
                  <a:defRPr/>
                </a:pPr>
                <a:r>
                  <a:rPr lang="th-TH" sz="2000" b="1" dirty="0">
                    <a:solidFill>
                      <a:prstClr val="black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หากเลขโดดดังกล่าวมีค่าตั้งแต่ 5 ถึง 9 ให้ประมาณเป็นจำนวนเต็มที่มากกว่า</a:t>
                </a:r>
              </a:p>
            </p:txBody>
          </p:sp>
        </p:grp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99910A4-FE86-454F-BE17-ABF3F0D94AA4}"/>
                </a:ext>
              </a:extLst>
            </p:cNvPr>
            <p:cNvCxnSpPr>
              <a:cxnSpLocks/>
            </p:cNvCxnSpPr>
            <p:nvPr/>
          </p:nvCxnSpPr>
          <p:spPr>
            <a:xfrm>
              <a:off x="4870873" y="5034792"/>
              <a:ext cx="6517563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7619B3B8-2352-4463-AB99-F14912AB68FE}"/>
                </a:ext>
              </a:extLst>
            </p:cNvPr>
            <p:cNvCxnSpPr>
              <a:cxnSpLocks/>
            </p:cNvCxnSpPr>
            <p:nvPr/>
          </p:nvCxnSpPr>
          <p:spPr>
            <a:xfrm>
              <a:off x="4870873" y="5665850"/>
              <a:ext cx="6517563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" name="Picture 45">
            <a:extLst>
              <a:ext uri="{FF2B5EF4-FFF2-40B4-BE49-F238E27FC236}">
                <a16:creationId xmlns:a16="http://schemas.microsoft.com/office/drawing/2014/main" id="{704D3456-66E2-4AED-8066-771A6DF6165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6077" y="3343209"/>
            <a:ext cx="7002000" cy="932628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3A87F9BA-BABC-40FA-93D3-39DA63BF3046}"/>
              </a:ext>
            </a:extLst>
          </p:cNvPr>
          <p:cNvSpPr/>
          <p:nvPr/>
        </p:nvSpPr>
        <p:spPr>
          <a:xfrm>
            <a:off x="3927592" y="142101"/>
            <a:ext cx="6061587" cy="536089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4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จำนวนนับที่มากกว่า 100</a:t>
            </a:r>
            <a:r>
              <a:rPr lang="en-US" sz="4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,000</a:t>
            </a:r>
            <a:r>
              <a:rPr lang="th-TH" sz="4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และ 0</a:t>
            </a:r>
          </a:p>
        </p:txBody>
      </p:sp>
      <p:pic>
        <p:nvPicPr>
          <p:cNvPr id="48" name="Picture 4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A7EA3EC-6E11-42B2-951D-3D7F0363069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48683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A28FA6-A17D-4F49-BB13-BCCE49454C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47" t="17674" r="21715" b="57210"/>
          <a:stretch/>
        </p:blipFill>
        <p:spPr>
          <a:xfrm>
            <a:off x="2424225" y="1682182"/>
            <a:ext cx="7173535" cy="1722474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B35FA6D4-9EFA-4770-9318-6C0F551CD38C}"/>
              </a:ext>
            </a:extLst>
          </p:cNvPr>
          <p:cNvCxnSpPr>
            <a:cxnSpLocks/>
          </p:cNvCxnSpPr>
          <p:nvPr/>
        </p:nvCxnSpPr>
        <p:spPr>
          <a:xfrm flipH="1">
            <a:off x="2976839" y="3108620"/>
            <a:ext cx="2330117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6ED2DB0B-3A94-404E-9476-497CDF18F963}"/>
              </a:ext>
            </a:extLst>
          </p:cNvPr>
          <p:cNvCxnSpPr>
            <a:cxnSpLocks/>
          </p:cNvCxnSpPr>
          <p:nvPr/>
        </p:nvCxnSpPr>
        <p:spPr>
          <a:xfrm flipH="1">
            <a:off x="6654492" y="3108620"/>
            <a:ext cx="2330117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46A87FC6-7EF1-4763-905B-E07FD61F14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297" y="3622852"/>
            <a:ext cx="10593406" cy="14523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82242AB-DCEC-47A0-8C4B-A208333A0BB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364293-6EA2-4C78-8399-4D113DAF99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47959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roup 85">
            <a:extLst>
              <a:ext uri="{FF2B5EF4-FFF2-40B4-BE49-F238E27FC236}">
                <a16:creationId xmlns:a16="http://schemas.microsoft.com/office/drawing/2014/main" id="{10A86F8C-E9BE-4018-81E7-F0CAE34C476E}"/>
              </a:ext>
            </a:extLst>
          </p:cNvPr>
          <p:cNvGrpSpPr/>
          <p:nvPr/>
        </p:nvGrpSpPr>
        <p:grpSpPr>
          <a:xfrm>
            <a:off x="2039748" y="5323548"/>
            <a:ext cx="6688426" cy="609296"/>
            <a:chOff x="2228850" y="1527005"/>
            <a:chExt cx="7308499" cy="665783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6E85622A-E0FA-4B52-9497-F48486E748B8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A71155BA-2642-4A20-9A60-910B05912776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3A0FFB44-85CC-45E5-ACA1-F411D21C143B}"/>
                </a:ext>
              </a:extLst>
            </p:cNvPr>
            <p:cNvSpPr/>
            <p:nvPr/>
          </p:nvSpPr>
          <p:spPr>
            <a:xfrm>
              <a:off x="3008870" y="1619101"/>
              <a:ext cx="631293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๓,๖๗๐,๒๒๑</a:t>
              </a:r>
              <a:endParaRPr lang="en-US" sz="4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2039749" y="4541022"/>
            <a:ext cx="6688426" cy="609296"/>
            <a:chOff x="2228850" y="1527005"/>
            <a:chExt cx="7308499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๓,๗๐๖,๒๒๑</a:t>
              </a:r>
              <a:endParaRPr lang="en-US" sz="4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2039749" y="3758496"/>
            <a:ext cx="6688426" cy="609296"/>
            <a:chOff x="2228850" y="1527005"/>
            <a:chExt cx="7308499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๓,๗๖๐,๒๒๑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2039749" y="2975971"/>
            <a:ext cx="6688426" cy="609296"/>
            <a:chOff x="2228850" y="1527005"/>
            <a:chExt cx="7308499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19101"/>
              <a:ext cx="418814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๓,๗๒๐,๒๖๑ </a:t>
              </a:r>
              <a:endParaRPr lang="en-US" sz="4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655DA275-D657-47C6-85EC-A69F1F9E5546}"/>
              </a:ext>
            </a:extLst>
          </p:cNvPr>
          <p:cNvGrpSpPr/>
          <p:nvPr/>
        </p:nvGrpSpPr>
        <p:grpSpPr>
          <a:xfrm>
            <a:off x="2039748" y="5323548"/>
            <a:ext cx="6863085" cy="609296"/>
            <a:chOff x="2228850" y="1527005"/>
            <a:chExt cx="7499350" cy="665783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8054491A-06E3-4EC7-8B4B-134A0D558742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CF3DEA22-97C3-424E-8D86-2ED162319BF5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DB9C098-F6D4-4AC1-AF31-83F0EA5CA5F1}"/>
                </a:ext>
              </a:extLst>
            </p:cNvPr>
            <p:cNvSpPr/>
            <p:nvPr/>
          </p:nvSpPr>
          <p:spPr>
            <a:xfrm>
              <a:off x="3008870" y="1619101"/>
              <a:ext cx="671933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๓,๖๗๐,๒๒๑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2039749" y="4541022"/>
            <a:ext cx="6688426" cy="609296"/>
            <a:chOff x="2228850" y="1527005"/>
            <a:chExt cx="7308499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๓,๗๐๖,๒๒๑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2039749" y="3758496"/>
            <a:ext cx="6688426" cy="609296"/>
            <a:chOff x="2228850" y="1527005"/>
            <a:chExt cx="7308499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๓,๗๖๐,๒๒๑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2039749" y="2975971"/>
            <a:ext cx="6688426" cy="609296"/>
            <a:chOff x="2228850" y="1527005"/>
            <a:chExt cx="7308499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๓,๗๒๐,๒๖๑ 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548243" y="1449901"/>
            <a:ext cx="104700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36575"/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1.  สามล้านเจ็ดแสนหกหมื่นสองร้อยยี่สิบเอ็ดเขียนเป็นตัวเลขไทย</a:t>
            </a:r>
            <a:b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</a:b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   ได้อย่างไร</a:t>
            </a:r>
          </a:p>
        </p:txBody>
      </p:sp>
      <p:pic>
        <p:nvPicPr>
          <p:cNvPr id="21" name="Picture 20">
            <a:hlinkClick r:id="rId3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9160" y="6210585"/>
            <a:ext cx="934593" cy="483191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7C728518-6460-422F-A78E-3087C898BB33}"/>
              </a:ext>
            </a:extLst>
          </p:cNvPr>
          <p:cNvSpPr/>
          <p:nvPr/>
        </p:nvSpPr>
        <p:spPr>
          <a:xfrm>
            <a:off x="1530637" y="832620"/>
            <a:ext cx="7738263" cy="457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42"/>
              </a:lnSpc>
              <a:tabLst>
                <a:tab pos="216423" algn="dec"/>
                <a:tab pos="341721" algn="l"/>
                <a:tab pos="569534" algn="l"/>
                <a:tab pos="797349" algn="l"/>
                <a:tab pos="3531115" algn="l"/>
                <a:tab pos="3758930" algn="l"/>
                <a:tab pos="3986743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588101FF-8AE2-45E6-BD1C-7C1653C5DB9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5"/>
            <a:ext cx="714342" cy="752613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603530" y="7017552"/>
            <a:ext cx="8984941" cy="431872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88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726550" y="4600189"/>
              <a:ext cx="8679874" cy="30463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๓,๗๖๐,๒๒๑  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พิจารณาแต่ละตัวเลือก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ข้อ 1. ๓,๗๒๐,๒๖๑ เขียนแทนด้วยตัวหนังสือจะได้ว่า สามล้านเจ็ดแสนสองหมื่นสองร้อยหกสิบเอ็ด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ข้อ 2. ๓,๗๖๐,๒๒๑ เขียนแทนด้วยตัวหนังสือจะได้ว่า สามล้านเจ็ดแสนหกหมื่นสองร้อยยี่สิบเอ็ด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ข้อ 3. ๓,๗๐๖,๒๒๑ เขียนแทนด้วยตัวหนังสือจะได้ว่า สามล้านเจ็ดแสนหกพันสองร้อยยี่สิบเอ็ด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ข้อ 4. ๓,๖๗๐,๒๒๑ เขียนแทนด้วยตัวหนังสือจะได้ว่า สามล้านหกแสนเจ็ดหมื่นสองร้อยยี่สิบเอ็ด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ดังนั้น สามล้านเจ็ดแสนหกหมื่นสองร้อยยี่สิบเอ็ด เขียนแทนด้วยตัวหนังสือจะได้ว่า ๓,๗๖๐,๒๒๑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endPara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8561" y="6846014"/>
            <a:ext cx="554794" cy="554794"/>
          </a:xfrm>
          <a:prstGeom prst="rect">
            <a:avLst/>
          </a:prstGeom>
        </p:spPr>
      </p:pic>
      <p:pic>
        <p:nvPicPr>
          <p:cNvPr id="45" name="teacher guide">
            <a:extLst>
              <a:ext uri="{FF2B5EF4-FFF2-40B4-BE49-F238E27FC236}">
                <a16:creationId xmlns:a16="http://schemas.microsoft.com/office/drawing/2014/main" id="{D1FBF26F-B84A-4712-8C21-82F722F035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214807"/>
            <a:ext cx="1104545" cy="488195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2E834E4-2850-4E34-9ED3-286DE54097E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13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A02C6AA-F9E9-4F20-8FA3-583AE0EDBF58}"/>
              </a:ext>
            </a:extLst>
          </p:cNvPr>
          <p:cNvCxnSpPr/>
          <p:nvPr/>
        </p:nvCxnSpPr>
        <p:spPr>
          <a:xfrm>
            <a:off x="2495550" y="1724025"/>
            <a:ext cx="13632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>
            <a:extLst>
              <a:ext uri="{FF2B5EF4-FFF2-40B4-BE49-F238E27FC236}">
                <a16:creationId xmlns:a16="http://schemas.microsoft.com/office/drawing/2014/main" id="{10A86F8C-E9BE-4018-81E7-F0CAE34C476E}"/>
              </a:ext>
            </a:extLst>
          </p:cNvPr>
          <p:cNvGrpSpPr/>
          <p:nvPr/>
        </p:nvGrpSpPr>
        <p:grpSpPr>
          <a:xfrm>
            <a:off x="2039748" y="5097886"/>
            <a:ext cx="6863085" cy="609296"/>
            <a:chOff x="2228850" y="1527005"/>
            <a:chExt cx="7499350" cy="665783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6E85622A-E0FA-4B52-9497-F48486E748B8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A71155BA-2642-4A20-9A60-910B05912776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3A0FFB44-85CC-45E5-ACA1-F411D21C143B}"/>
                </a:ext>
              </a:extLst>
            </p:cNvPr>
            <p:cNvSpPr/>
            <p:nvPr/>
          </p:nvSpPr>
          <p:spPr>
            <a:xfrm>
              <a:off x="3008870" y="1619101"/>
              <a:ext cx="671933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ค่าประจำหลักเท่ากับ 1,000 มีค่า 1,000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2039749" y="4315360"/>
            <a:ext cx="6688426" cy="609296"/>
            <a:chOff x="2228850" y="1527005"/>
            <a:chExt cx="7308499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ค่าประจำหลักเท่ากับ 1,000 มีค่า 5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2039749" y="3532834"/>
            <a:ext cx="6688426" cy="609296"/>
            <a:chOff x="2228850" y="1527005"/>
            <a:chExt cx="7308499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ค่าประจำหลักเท่ากับ 1,000 มีค่า 5,000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2039749" y="2750309"/>
            <a:ext cx="6688426" cy="609296"/>
            <a:chOff x="2228850" y="1527005"/>
            <a:chExt cx="7308499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19101"/>
              <a:ext cx="5983682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ค่าประจำหลักเท่ากับ 5,000 มีค่า 5,000</a:t>
              </a:r>
              <a:endParaRPr lang="en-US" sz="4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655DA275-D657-47C6-85EC-A69F1F9E5546}"/>
              </a:ext>
            </a:extLst>
          </p:cNvPr>
          <p:cNvGrpSpPr/>
          <p:nvPr/>
        </p:nvGrpSpPr>
        <p:grpSpPr>
          <a:xfrm>
            <a:off x="2039748" y="5097886"/>
            <a:ext cx="6688426" cy="609296"/>
            <a:chOff x="2228850" y="1527005"/>
            <a:chExt cx="7308499" cy="665783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8054491A-06E3-4EC7-8B4B-134A0D558742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CF3DEA22-97C3-424E-8D86-2ED162319BF5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DB9C098-F6D4-4AC1-AF31-83F0EA5CA5F1}"/>
                </a:ext>
              </a:extLst>
            </p:cNvPr>
            <p:cNvSpPr/>
            <p:nvPr/>
          </p:nvSpPr>
          <p:spPr>
            <a:xfrm>
              <a:off x="3008870" y="1619101"/>
              <a:ext cx="631293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ค่าประจำหลักเท่ากับ 1,000 มีค่า 1,000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2039749" y="4315360"/>
            <a:ext cx="6688426" cy="609296"/>
            <a:chOff x="2228850" y="1527005"/>
            <a:chExt cx="7308499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ค่าประจำหลักเท่ากับ 1,000 มีค่า 5 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2039749" y="3532834"/>
            <a:ext cx="6688426" cy="609296"/>
            <a:chOff x="2228850" y="1527005"/>
            <a:chExt cx="7308499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ค่าประจำหลักเท่ากับ 1,000 มีค่า 5,000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2039749" y="2750309"/>
            <a:ext cx="6688426" cy="609296"/>
            <a:chOff x="2228850" y="1527005"/>
            <a:chExt cx="7308499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ค่าประจำหลักเท่ากับ 5,000 มีค่า 5,000</a:t>
              </a:r>
              <a:endParaRPr lang="en-US" sz="4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218632" y="1232243"/>
            <a:ext cx="997832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91073"/>
            <a:r>
              <a:rPr lang="en-US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2.  </a:t>
            </a: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2,285,427 เลขโดดที่ขีดเส้นใต้มีค่าประจำหลักและค่าของเลขโดด</a:t>
            </a:r>
            <a:r>
              <a:rPr lang="en-US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 </a:t>
            </a:r>
          </a:p>
          <a:p>
            <a:pPr defTabSz="491073"/>
            <a:r>
              <a:rPr lang="en-US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  </a:t>
            </a: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ตรงกับข้อใด</a:t>
            </a:r>
          </a:p>
        </p:txBody>
      </p:sp>
      <p:pic>
        <p:nvPicPr>
          <p:cNvPr id="21" name="Picture 20">
            <a:hlinkClick r:id="rId3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9160" y="6210585"/>
            <a:ext cx="934593" cy="48319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1644C563-38B2-4EA4-9F2C-D2B1E41BD0E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5"/>
            <a:ext cx="714342" cy="752613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603530" y="7017552"/>
            <a:ext cx="8984941" cy="4318725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88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4" y="4600189"/>
              <a:ext cx="8321334" cy="12002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ค่าประจำหลักเท่ากับ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1,000 มีค่า 5,000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2,28</a:t>
              </a:r>
              <a:r>
                <a:rPr lang="th-TH" sz="2400" u="sng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,427 เลขโดดที่ขีดเส้นใต้ คือ 5 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defTabSz="355600"/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จะได้ว่า 5 อยู่ในหลักพัน มีค่าประจำหลักเท่ากับ 1,000 และค่าของเลขโดดเท่ากับ 5,000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8561" y="6846014"/>
            <a:ext cx="554794" cy="554794"/>
          </a:xfrm>
          <a:prstGeom prst="rect">
            <a:avLst/>
          </a:prstGeom>
        </p:spPr>
      </p:pic>
      <p:pic>
        <p:nvPicPr>
          <p:cNvPr id="43" name="teacher guide">
            <a:extLst>
              <a:ext uri="{FF2B5EF4-FFF2-40B4-BE49-F238E27FC236}">
                <a16:creationId xmlns:a16="http://schemas.microsoft.com/office/drawing/2014/main" id="{4EEBD677-6333-4C44-A683-56D88E7F22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214807"/>
            <a:ext cx="1104545" cy="488195"/>
          </a:xfrm>
          <a:prstGeom prst="rect">
            <a:avLst/>
          </a:prstGeom>
        </p:spPr>
      </p:pic>
      <p:pic>
        <p:nvPicPr>
          <p:cNvPr id="44" name="Picture 4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434FCA2-B9AB-4C01-AED1-7CB1698EEB1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08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5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8571E-6 L 0 -0.83355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8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roup 85">
            <a:extLst>
              <a:ext uri="{FF2B5EF4-FFF2-40B4-BE49-F238E27FC236}">
                <a16:creationId xmlns:a16="http://schemas.microsoft.com/office/drawing/2014/main" id="{10A86F8C-E9BE-4018-81E7-F0CAE34C476E}"/>
              </a:ext>
            </a:extLst>
          </p:cNvPr>
          <p:cNvGrpSpPr/>
          <p:nvPr/>
        </p:nvGrpSpPr>
        <p:grpSpPr>
          <a:xfrm>
            <a:off x="2039748" y="4779933"/>
            <a:ext cx="6688426" cy="609296"/>
            <a:chOff x="2228850" y="1527005"/>
            <a:chExt cx="7308499" cy="665783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6E85622A-E0FA-4B52-9497-F48486E748B8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A71155BA-2642-4A20-9A60-910B05912776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3A0FFB44-85CC-45E5-ACA1-F411D21C143B}"/>
                </a:ext>
              </a:extLst>
            </p:cNvPr>
            <p:cNvSpPr/>
            <p:nvPr/>
          </p:nvSpPr>
          <p:spPr>
            <a:xfrm>
              <a:off x="3008870" y="1619101"/>
              <a:ext cx="631293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239,087,145</a:t>
              </a:r>
              <a:endParaRPr lang="en-US" sz="4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2039749" y="3997407"/>
            <a:ext cx="6688426" cy="609296"/>
            <a:chOff x="2228850" y="1527005"/>
            <a:chExt cx="7308499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194,258,601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2039749" y="3214881"/>
            <a:ext cx="6688426" cy="609296"/>
            <a:chOff x="2228850" y="1527005"/>
            <a:chExt cx="7308499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4,976,328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2039749" y="2432356"/>
            <a:ext cx="6688426" cy="609296"/>
            <a:chOff x="2228850" y="1527005"/>
            <a:chExt cx="7308499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19101"/>
              <a:ext cx="418814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38,987,643 </a:t>
              </a:r>
              <a:endParaRPr lang="en-US" sz="4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655DA275-D657-47C6-85EC-A69F1F9E5546}"/>
              </a:ext>
            </a:extLst>
          </p:cNvPr>
          <p:cNvGrpSpPr/>
          <p:nvPr/>
        </p:nvGrpSpPr>
        <p:grpSpPr>
          <a:xfrm>
            <a:off x="2039748" y="4779933"/>
            <a:ext cx="6863085" cy="609296"/>
            <a:chOff x="2228850" y="1527005"/>
            <a:chExt cx="7499350" cy="665783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8054491A-06E3-4EC7-8B4B-134A0D558742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CF3DEA22-97C3-424E-8D86-2ED162319BF5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DB9C098-F6D4-4AC1-AF31-83F0EA5CA5F1}"/>
                </a:ext>
              </a:extLst>
            </p:cNvPr>
            <p:cNvSpPr/>
            <p:nvPr/>
          </p:nvSpPr>
          <p:spPr>
            <a:xfrm>
              <a:off x="3008870" y="1619101"/>
              <a:ext cx="671933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239,087,145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2039749" y="3997407"/>
            <a:ext cx="6688426" cy="609296"/>
            <a:chOff x="2228850" y="1527005"/>
            <a:chExt cx="7308499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194,258,601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2039749" y="3214881"/>
            <a:ext cx="6688426" cy="609296"/>
            <a:chOff x="2228850" y="1527005"/>
            <a:chExt cx="7308499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4,976,328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2039749" y="2432356"/>
            <a:ext cx="6688426" cy="609296"/>
            <a:chOff x="2228850" y="1527005"/>
            <a:chExt cx="7308499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38,987,643 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548243" y="1437571"/>
            <a:ext cx="104700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23" algn="dec"/>
                <a:tab pos="341721" algn="l"/>
                <a:tab pos="569534" algn="l"/>
                <a:tab pos="797349" algn="l"/>
                <a:tab pos="3531115" algn="l"/>
                <a:tab pos="3758930" algn="l"/>
                <a:tab pos="3986743" algn="l"/>
              </a:tabLst>
            </a:pPr>
            <a:r>
              <a:rPr lang="en-US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3</a:t>
            </a: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en-US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เลขโดด 9 ในข้อใดมีค่า 90,000,000</a:t>
            </a:r>
          </a:p>
        </p:txBody>
      </p:sp>
      <p:pic>
        <p:nvPicPr>
          <p:cNvPr id="21" name="Picture 20">
            <a:hlinkClick r:id="rId3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9160" y="6210585"/>
            <a:ext cx="934593" cy="483191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588101FF-8AE2-45E6-BD1C-7C1653C5DB9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5"/>
            <a:ext cx="714342" cy="752613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603530" y="7017552"/>
            <a:ext cx="8984941" cy="4318725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88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726550" y="4600189"/>
              <a:ext cx="8679874" cy="3046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194,258,601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พิจารณาตัวเลือกแต่ละข้อ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ข้อ 1. 38,987,643	เลข 9 อยู่ในหลักแสน มีค่า 900,000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ข้อ 2. 4,976,328	เลข 9 อยู่ในหลักแสน มีค่า 900,000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ข้อ 3. 194,258,601	เลข 9 อยู่ในหลักสิบล้าน มีค่า 90,000,000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ข้อ 4.  239,087,145	เลข 9 อยู่ในหลักล้าน มีค่า 9,000,000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ดังนั้น เลขโดด 9 ใน 194,258,601 มีค่า 90,000,000 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endPara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8561" y="6846014"/>
            <a:ext cx="554794" cy="554794"/>
          </a:xfrm>
          <a:prstGeom prst="rect">
            <a:avLst/>
          </a:prstGeom>
        </p:spPr>
      </p:pic>
      <p:pic>
        <p:nvPicPr>
          <p:cNvPr id="43" name="teacher guide">
            <a:extLst>
              <a:ext uri="{FF2B5EF4-FFF2-40B4-BE49-F238E27FC236}">
                <a16:creationId xmlns:a16="http://schemas.microsoft.com/office/drawing/2014/main" id="{5FF5CADA-C93E-42F0-BBD9-1F28DF2EA8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214807"/>
            <a:ext cx="1104545" cy="488195"/>
          </a:xfrm>
          <a:prstGeom prst="rect">
            <a:avLst/>
          </a:prstGeom>
        </p:spPr>
      </p:pic>
      <p:pic>
        <p:nvPicPr>
          <p:cNvPr id="45" name="Picture 4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16A0338-BA50-4E91-8BAE-B2B2A73D0E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19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46298DC-EFD2-483F-A563-5ECC9C6628C0}"/>
              </a:ext>
            </a:extLst>
          </p:cNvPr>
          <p:cNvGrpSpPr/>
          <p:nvPr/>
        </p:nvGrpSpPr>
        <p:grpSpPr>
          <a:xfrm>
            <a:off x="3413947" y="2084650"/>
            <a:ext cx="8043166" cy="2346099"/>
            <a:chOff x="3413947" y="2084650"/>
            <a:chExt cx="8043166" cy="2346099"/>
          </a:xfrm>
        </p:grpSpPr>
        <p:grpSp>
          <p:nvGrpSpPr>
            <p:cNvPr id="289" name="Group 288">
              <a:extLst>
                <a:ext uri="{FF2B5EF4-FFF2-40B4-BE49-F238E27FC236}">
                  <a16:creationId xmlns:a16="http://schemas.microsoft.com/office/drawing/2014/main" id="{D04BAD44-4131-4BC5-A93A-CA446DD823BF}"/>
                </a:ext>
              </a:extLst>
            </p:cNvPr>
            <p:cNvGrpSpPr/>
            <p:nvPr/>
          </p:nvGrpSpPr>
          <p:grpSpPr>
            <a:xfrm>
              <a:off x="3413947" y="2084650"/>
              <a:ext cx="3489698" cy="2099173"/>
              <a:chOff x="3072162" y="646168"/>
              <a:chExt cx="3489698" cy="2099173"/>
            </a:xfrm>
          </p:grpSpPr>
          <p:cxnSp>
            <p:nvCxnSpPr>
              <p:cNvPr id="290" name="Straight Connector 289">
                <a:extLst>
                  <a:ext uri="{FF2B5EF4-FFF2-40B4-BE49-F238E27FC236}">
                    <a16:creationId xmlns:a16="http://schemas.microsoft.com/office/drawing/2014/main" id="{AE67E8F1-21CE-46CA-92CA-07021699E2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72162" y="646168"/>
                <a:ext cx="0" cy="2099173"/>
              </a:xfrm>
              <a:prstGeom prst="line">
                <a:avLst/>
              </a:prstGeom>
              <a:ln w="28575">
                <a:solidFill>
                  <a:srgbClr val="754C24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290">
                <a:extLst>
                  <a:ext uri="{FF2B5EF4-FFF2-40B4-BE49-F238E27FC236}">
                    <a16:creationId xmlns:a16="http://schemas.microsoft.com/office/drawing/2014/main" id="{AFB17A8A-CF8C-419A-956A-1852054575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79072" y="2745341"/>
                <a:ext cx="3482788" cy="0"/>
              </a:xfrm>
              <a:prstGeom prst="line">
                <a:avLst/>
              </a:prstGeom>
              <a:ln w="28575">
                <a:solidFill>
                  <a:srgbClr val="754C24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825604BD-71C0-4AAE-AEB4-6A80C34B46E7}"/>
                </a:ext>
              </a:extLst>
            </p:cNvPr>
            <p:cNvGrpSpPr/>
            <p:nvPr/>
          </p:nvGrpSpPr>
          <p:grpSpPr>
            <a:xfrm>
              <a:off x="6339975" y="3942663"/>
              <a:ext cx="5117138" cy="488086"/>
              <a:chOff x="6263775" y="2902578"/>
              <a:chExt cx="5117138" cy="488086"/>
            </a:xfrm>
          </p:grpSpPr>
          <p:sp>
            <p:nvSpPr>
              <p:cNvPr id="121" name="Rectangle: Top Corners Rounded 120">
                <a:extLst>
                  <a:ext uri="{FF2B5EF4-FFF2-40B4-BE49-F238E27FC236}">
                    <a16:creationId xmlns:a16="http://schemas.microsoft.com/office/drawing/2014/main" id="{D5ACC1C3-E811-4AB4-B619-FBE667AE1A05}"/>
                  </a:ext>
                </a:extLst>
              </p:cNvPr>
              <p:cNvSpPr/>
              <p:nvPr/>
            </p:nvSpPr>
            <p:spPr>
              <a:xfrm rot="5400000" flipH="1">
                <a:off x="9474191" y="1483943"/>
                <a:ext cx="488081" cy="332536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 w="25400" cap="sq" cmpd="sng">
                <a:solidFill>
                  <a:srgbClr val="754C24"/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22" name="Rectangle: Rounded Corners 121">
                <a:extLst>
                  <a:ext uri="{FF2B5EF4-FFF2-40B4-BE49-F238E27FC236}">
                    <a16:creationId xmlns:a16="http://schemas.microsoft.com/office/drawing/2014/main" id="{43E9EF7E-8F31-48E3-9650-28AD16924E29}"/>
                  </a:ext>
                </a:extLst>
              </p:cNvPr>
              <p:cNvSpPr/>
              <p:nvPr/>
            </p:nvSpPr>
            <p:spPr>
              <a:xfrm>
                <a:off x="8136903" y="3018538"/>
                <a:ext cx="3162657" cy="34382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rgbClr val="754C24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10 </a:t>
                </a:r>
                <a:r>
                  <a:rPr lang="th-TH" sz="3200" b="1" dirty="0">
                    <a:solidFill>
                      <a:srgbClr val="754C24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ร้อยล้าน </a:t>
                </a:r>
                <a:r>
                  <a:rPr lang="en-US" sz="3200" b="1" dirty="0">
                    <a:solidFill>
                      <a:srgbClr val="754C24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= 1 </a:t>
                </a:r>
                <a:r>
                  <a:rPr lang="th-TH" sz="3200" b="1" dirty="0">
                    <a:solidFill>
                      <a:srgbClr val="754C24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พันล้าน</a:t>
                </a:r>
                <a:endParaRPr lang="en-US" sz="3200" b="1" dirty="0">
                  <a:solidFill>
                    <a:srgbClr val="754C2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23" name="Rectangle: Top Corners Rounded 122">
                <a:extLst>
                  <a:ext uri="{FF2B5EF4-FFF2-40B4-BE49-F238E27FC236}">
                    <a16:creationId xmlns:a16="http://schemas.microsoft.com/office/drawing/2014/main" id="{F18108EF-447C-4F30-87AB-817A4F9EE6EC}"/>
                  </a:ext>
                </a:extLst>
              </p:cNvPr>
              <p:cNvSpPr/>
              <p:nvPr/>
            </p:nvSpPr>
            <p:spPr>
              <a:xfrm rot="16200000">
                <a:off x="6922895" y="2243458"/>
                <a:ext cx="488025" cy="180626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754C24"/>
              </a:solidFill>
              <a:ln w="25400" cap="flat" cmpd="sng">
                <a:solidFill>
                  <a:srgbClr val="754C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24" name="Rectangle: Rounded Corners 123">
                <a:extLst>
                  <a:ext uri="{FF2B5EF4-FFF2-40B4-BE49-F238E27FC236}">
                    <a16:creationId xmlns:a16="http://schemas.microsoft.com/office/drawing/2014/main" id="{25B1039E-5545-48DA-93AE-6FD5B7906375}"/>
                  </a:ext>
                </a:extLst>
              </p:cNvPr>
              <p:cNvSpPr/>
              <p:nvPr/>
            </p:nvSpPr>
            <p:spPr>
              <a:xfrm>
                <a:off x="6324804" y="3018538"/>
                <a:ext cx="1727234" cy="34382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หลักพันล้าน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6A41D0C-4778-47F4-A8B7-9A2E6EAB6D43}"/>
              </a:ext>
            </a:extLst>
          </p:cNvPr>
          <p:cNvGrpSpPr/>
          <p:nvPr/>
        </p:nvGrpSpPr>
        <p:grpSpPr>
          <a:xfrm>
            <a:off x="4530226" y="2065600"/>
            <a:ext cx="6926887" cy="1643205"/>
            <a:chOff x="4530226" y="2065600"/>
            <a:chExt cx="6926887" cy="1643205"/>
          </a:xfrm>
        </p:grpSpPr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3B77B7A3-FB78-49F3-AA3D-9F06FCCD9E67}"/>
                </a:ext>
              </a:extLst>
            </p:cNvPr>
            <p:cNvGrpSpPr/>
            <p:nvPr/>
          </p:nvGrpSpPr>
          <p:grpSpPr>
            <a:xfrm>
              <a:off x="4530226" y="2065600"/>
              <a:ext cx="2373419" cy="1410810"/>
              <a:chOff x="4188441" y="1334531"/>
              <a:chExt cx="2373419" cy="1410810"/>
            </a:xfrm>
          </p:grpSpPr>
          <p:cxnSp>
            <p:nvCxnSpPr>
              <p:cNvPr id="287" name="Straight Connector 286">
                <a:extLst>
                  <a:ext uri="{FF2B5EF4-FFF2-40B4-BE49-F238E27FC236}">
                    <a16:creationId xmlns:a16="http://schemas.microsoft.com/office/drawing/2014/main" id="{F6792A24-5218-4618-811B-1E688C263C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88441" y="1334531"/>
                <a:ext cx="0" cy="1410810"/>
              </a:xfrm>
              <a:prstGeom prst="line">
                <a:avLst/>
              </a:prstGeom>
              <a:ln w="28575">
                <a:solidFill>
                  <a:srgbClr val="F7931E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Straight Connector 287">
                <a:extLst>
                  <a:ext uri="{FF2B5EF4-FFF2-40B4-BE49-F238E27FC236}">
                    <a16:creationId xmlns:a16="http://schemas.microsoft.com/office/drawing/2014/main" id="{F706E36E-BB1E-4DDA-BD5E-7D54C1B488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88441" y="2745341"/>
                <a:ext cx="2373419" cy="0"/>
              </a:xfrm>
              <a:prstGeom prst="line">
                <a:avLst/>
              </a:prstGeom>
              <a:ln w="28575">
                <a:solidFill>
                  <a:srgbClr val="F7931E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B13DF940-D8D7-4921-94A9-3307943665DC}"/>
                </a:ext>
              </a:extLst>
            </p:cNvPr>
            <p:cNvGrpSpPr/>
            <p:nvPr/>
          </p:nvGrpSpPr>
          <p:grpSpPr>
            <a:xfrm>
              <a:off x="6339974" y="3219712"/>
              <a:ext cx="5117139" cy="489093"/>
              <a:chOff x="6263774" y="2892080"/>
              <a:chExt cx="5117139" cy="489093"/>
            </a:xfrm>
          </p:grpSpPr>
          <p:sp>
            <p:nvSpPr>
              <p:cNvPr id="116" name="Rectangle: Top Corners Rounded 115">
                <a:extLst>
                  <a:ext uri="{FF2B5EF4-FFF2-40B4-BE49-F238E27FC236}">
                    <a16:creationId xmlns:a16="http://schemas.microsoft.com/office/drawing/2014/main" id="{5880E649-D434-45EF-9CC4-F740E3B355EC}"/>
                  </a:ext>
                </a:extLst>
              </p:cNvPr>
              <p:cNvSpPr/>
              <p:nvPr/>
            </p:nvSpPr>
            <p:spPr>
              <a:xfrm rot="5400000" flipH="1">
                <a:off x="9473689" y="1473949"/>
                <a:ext cx="489086" cy="332536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 w="25400" cap="sq" cmpd="sng">
                <a:solidFill>
                  <a:srgbClr val="ED7D31"/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17" name="Rectangle: Rounded Corners 116">
                <a:extLst>
                  <a:ext uri="{FF2B5EF4-FFF2-40B4-BE49-F238E27FC236}">
                    <a16:creationId xmlns:a16="http://schemas.microsoft.com/office/drawing/2014/main" id="{58172F27-A708-4827-8B2F-D76F5D2E07B0}"/>
                  </a:ext>
                </a:extLst>
              </p:cNvPr>
              <p:cNvSpPr/>
              <p:nvPr/>
            </p:nvSpPr>
            <p:spPr>
              <a:xfrm>
                <a:off x="8136903" y="3003198"/>
                <a:ext cx="3162657" cy="34382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rgbClr val="FB751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10 </a:t>
                </a:r>
                <a:r>
                  <a:rPr lang="th-TH" sz="3200" b="1" dirty="0">
                    <a:solidFill>
                      <a:srgbClr val="FB751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สิบล้าน </a:t>
                </a:r>
                <a:r>
                  <a:rPr lang="en-US" sz="3200" b="1" dirty="0">
                    <a:solidFill>
                      <a:srgbClr val="FB751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= 1 </a:t>
                </a:r>
                <a:r>
                  <a:rPr lang="th-TH" sz="3200" b="1" dirty="0">
                    <a:solidFill>
                      <a:srgbClr val="FB751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ร้อยล้าน</a:t>
                </a:r>
                <a:endParaRPr lang="en-US" sz="3200" b="1" dirty="0">
                  <a:solidFill>
                    <a:srgbClr val="FB751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18" name="Rectangle: Top Corners Rounded 117">
                <a:extLst>
                  <a:ext uri="{FF2B5EF4-FFF2-40B4-BE49-F238E27FC236}">
                    <a16:creationId xmlns:a16="http://schemas.microsoft.com/office/drawing/2014/main" id="{CE56B75E-F3BC-44B9-9E74-702A5491A44B}"/>
                  </a:ext>
                </a:extLst>
              </p:cNvPr>
              <p:cNvSpPr/>
              <p:nvPr/>
            </p:nvSpPr>
            <p:spPr>
              <a:xfrm rot="16200000">
                <a:off x="6922389" y="2233465"/>
                <a:ext cx="489036" cy="180626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 w="25400" cap="flat" cmpd="sng">
                <a:solidFill>
                  <a:srgbClr val="ED7D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19" name="Rectangle: Rounded Corners 118">
                <a:extLst>
                  <a:ext uri="{FF2B5EF4-FFF2-40B4-BE49-F238E27FC236}">
                    <a16:creationId xmlns:a16="http://schemas.microsoft.com/office/drawing/2014/main" id="{1444EF76-DBF7-4CFC-8345-45BE90578FAF}"/>
                  </a:ext>
                </a:extLst>
              </p:cNvPr>
              <p:cNvSpPr/>
              <p:nvPr/>
            </p:nvSpPr>
            <p:spPr>
              <a:xfrm>
                <a:off x="6324804" y="3003198"/>
                <a:ext cx="1727234" cy="34382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หลักร้อยล้าน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F0DAEC0-5F28-49CD-840E-8B0FD626F44C}"/>
              </a:ext>
            </a:extLst>
          </p:cNvPr>
          <p:cNvGrpSpPr/>
          <p:nvPr/>
        </p:nvGrpSpPr>
        <p:grpSpPr>
          <a:xfrm>
            <a:off x="5409247" y="1033009"/>
            <a:ext cx="1356178" cy="547262"/>
            <a:chOff x="5325524" y="1086522"/>
            <a:chExt cx="1356178" cy="547262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42E8671E-A863-4F9D-9DD9-EB7545F65699}"/>
                </a:ext>
              </a:extLst>
            </p:cNvPr>
            <p:cNvSpPr/>
            <p:nvPr/>
          </p:nvSpPr>
          <p:spPr>
            <a:xfrm>
              <a:off x="5371339" y="1086522"/>
              <a:ext cx="1264549" cy="547262"/>
            </a:xfrm>
            <a:prstGeom prst="roundRect">
              <a:avLst>
                <a:gd name="adj" fmla="val 50000"/>
              </a:avLst>
            </a:prstGeom>
            <a:solidFill>
              <a:srgbClr val="548235"/>
            </a:solidFill>
            <a:ln w="38100" cap="flat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9" name="Rectangle: Rounded Corners 158">
              <a:extLst>
                <a:ext uri="{FF2B5EF4-FFF2-40B4-BE49-F238E27FC236}">
                  <a16:creationId xmlns:a16="http://schemas.microsoft.com/office/drawing/2014/main" id="{93183BA1-069B-42EB-8044-AC1B8F2B2789}"/>
                </a:ext>
              </a:extLst>
            </p:cNvPr>
            <p:cNvSpPr/>
            <p:nvPr/>
          </p:nvSpPr>
          <p:spPr>
            <a:xfrm>
              <a:off x="5325524" y="1223547"/>
              <a:ext cx="1356178" cy="34382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หลักล้าน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58793CA-D820-4019-8A7F-76CED4449A94}"/>
              </a:ext>
            </a:extLst>
          </p:cNvPr>
          <p:cNvGrpSpPr/>
          <p:nvPr/>
        </p:nvGrpSpPr>
        <p:grpSpPr>
          <a:xfrm>
            <a:off x="5273764" y="2154758"/>
            <a:ext cx="6183349" cy="869694"/>
            <a:chOff x="5273764" y="2154758"/>
            <a:chExt cx="6183349" cy="869694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C1A4B1F7-685A-4476-AE13-B83049DF7AC1}"/>
                </a:ext>
              </a:extLst>
            </p:cNvPr>
            <p:cNvGrpSpPr/>
            <p:nvPr/>
          </p:nvGrpSpPr>
          <p:grpSpPr>
            <a:xfrm>
              <a:off x="5273764" y="2154758"/>
              <a:ext cx="1629881" cy="626511"/>
              <a:chOff x="4931979" y="2118830"/>
              <a:chExt cx="1629881" cy="626511"/>
            </a:xfrm>
          </p:grpSpPr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FA691F75-2A89-48F5-A065-BAC7BBF8EB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31979" y="2118830"/>
                <a:ext cx="0" cy="626511"/>
              </a:xfrm>
              <a:prstGeom prst="line">
                <a:avLst/>
              </a:prstGeom>
              <a:ln w="28575">
                <a:solidFill>
                  <a:srgbClr val="D4353B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46B7029F-B8D0-4639-BB7C-57A68BCA57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31979" y="2745341"/>
                <a:ext cx="1629881" cy="0"/>
              </a:xfrm>
              <a:prstGeom prst="line">
                <a:avLst/>
              </a:prstGeom>
              <a:ln w="28575">
                <a:solidFill>
                  <a:srgbClr val="D4353B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5CE3D952-C190-4939-BCE2-6240BA467EC6}"/>
                </a:ext>
              </a:extLst>
            </p:cNvPr>
            <p:cNvGrpSpPr/>
            <p:nvPr/>
          </p:nvGrpSpPr>
          <p:grpSpPr>
            <a:xfrm>
              <a:off x="6339973" y="2536312"/>
              <a:ext cx="5117140" cy="488140"/>
              <a:chOff x="6263773" y="2892558"/>
              <a:chExt cx="5117140" cy="488140"/>
            </a:xfrm>
          </p:grpSpPr>
          <p:sp>
            <p:nvSpPr>
              <p:cNvPr id="58" name="Rectangle: Top Corners Rounded 57">
                <a:extLst>
                  <a:ext uri="{FF2B5EF4-FFF2-40B4-BE49-F238E27FC236}">
                    <a16:creationId xmlns:a16="http://schemas.microsoft.com/office/drawing/2014/main" id="{3EA4E0A7-3F97-4176-B09C-5462F81D3E37}"/>
                  </a:ext>
                </a:extLst>
              </p:cNvPr>
              <p:cNvSpPr/>
              <p:nvPr/>
            </p:nvSpPr>
            <p:spPr>
              <a:xfrm rot="5400000" flipH="1">
                <a:off x="9474164" y="1473949"/>
                <a:ext cx="488136" cy="332536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 w="25400" cap="sq" cmpd="sng">
                <a:solidFill>
                  <a:srgbClr val="D4353B"/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4F7ADEC5-387B-43FB-8651-CA07C55DE384}"/>
                  </a:ext>
                </a:extLst>
              </p:cNvPr>
              <p:cNvSpPr/>
              <p:nvPr/>
            </p:nvSpPr>
            <p:spPr>
              <a:xfrm>
                <a:off x="8136903" y="2999712"/>
                <a:ext cx="3162657" cy="34382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rgbClr val="D4353B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10 </a:t>
                </a:r>
                <a:r>
                  <a:rPr lang="th-TH" sz="3200" b="1" dirty="0">
                    <a:solidFill>
                      <a:srgbClr val="D4353B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ล้าน </a:t>
                </a:r>
                <a:r>
                  <a:rPr lang="en-US" sz="3200" b="1" dirty="0">
                    <a:solidFill>
                      <a:srgbClr val="D4353B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= 1 </a:t>
                </a:r>
                <a:r>
                  <a:rPr lang="th-TH" sz="3200" b="1" dirty="0">
                    <a:solidFill>
                      <a:srgbClr val="D4353B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สิบล้าน</a:t>
                </a:r>
                <a:endParaRPr lang="en-US" sz="3200" b="1" dirty="0">
                  <a:solidFill>
                    <a:srgbClr val="D4353B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" name="Rectangle: Top Corners Rounded 2">
                <a:extLst>
                  <a:ext uri="{FF2B5EF4-FFF2-40B4-BE49-F238E27FC236}">
                    <a16:creationId xmlns:a16="http://schemas.microsoft.com/office/drawing/2014/main" id="{3EA70E3F-CFD7-48CE-ADF4-929677898F2D}"/>
                  </a:ext>
                </a:extLst>
              </p:cNvPr>
              <p:cNvSpPr/>
              <p:nvPr/>
            </p:nvSpPr>
            <p:spPr>
              <a:xfrm rot="16200000">
                <a:off x="6922866" y="2233465"/>
                <a:ext cx="488080" cy="180626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D4353B"/>
              </a:solidFill>
              <a:ln w="25400" cap="flat" cmpd="sng">
                <a:solidFill>
                  <a:srgbClr val="D435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9105E306-838C-4B99-9C2F-03058C71CFD9}"/>
                  </a:ext>
                </a:extLst>
              </p:cNvPr>
              <p:cNvSpPr/>
              <p:nvPr/>
            </p:nvSpPr>
            <p:spPr>
              <a:xfrm>
                <a:off x="6324804" y="2999712"/>
                <a:ext cx="1727234" cy="34382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หลักสิบล้าน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28AF8B0-078F-40DD-9C32-9B850CB8D024}"/>
              </a:ext>
            </a:extLst>
          </p:cNvPr>
          <p:cNvGrpSpPr/>
          <p:nvPr/>
        </p:nvGrpSpPr>
        <p:grpSpPr>
          <a:xfrm>
            <a:off x="2633592" y="1992126"/>
            <a:ext cx="8823521" cy="3131373"/>
            <a:chOff x="2633592" y="1992126"/>
            <a:chExt cx="8823521" cy="3131373"/>
          </a:xfrm>
        </p:grpSpPr>
        <p:grpSp>
          <p:nvGrpSpPr>
            <p:cNvPr id="292" name="Group 291">
              <a:extLst>
                <a:ext uri="{FF2B5EF4-FFF2-40B4-BE49-F238E27FC236}">
                  <a16:creationId xmlns:a16="http://schemas.microsoft.com/office/drawing/2014/main" id="{1B9A237C-BF49-4CB3-97CD-22BDC3B8E52A}"/>
                </a:ext>
              </a:extLst>
            </p:cNvPr>
            <p:cNvGrpSpPr/>
            <p:nvPr/>
          </p:nvGrpSpPr>
          <p:grpSpPr>
            <a:xfrm>
              <a:off x="2633592" y="1992126"/>
              <a:ext cx="4270053" cy="2907350"/>
              <a:chOff x="2291807" y="-162009"/>
              <a:chExt cx="4270053" cy="2907350"/>
            </a:xfrm>
          </p:grpSpPr>
          <p:cxnSp>
            <p:nvCxnSpPr>
              <p:cNvPr id="293" name="Straight Connector 292">
                <a:extLst>
                  <a:ext uri="{FF2B5EF4-FFF2-40B4-BE49-F238E27FC236}">
                    <a16:creationId xmlns:a16="http://schemas.microsoft.com/office/drawing/2014/main" id="{DC2E70FC-791B-4B67-8830-827D8F9997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91807" y="-162009"/>
                <a:ext cx="0" cy="2907350"/>
              </a:xfrm>
              <a:prstGeom prst="line">
                <a:avLst/>
              </a:prstGeom>
              <a:ln w="28575">
                <a:solidFill>
                  <a:srgbClr val="29ABE2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Straight Connector 293">
                <a:extLst>
                  <a:ext uri="{FF2B5EF4-FFF2-40B4-BE49-F238E27FC236}">
                    <a16:creationId xmlns:a16="http://schemas.microsoft.com/office/drawing/2014/main" id="{4D8C8A2D-79C4-4D57-8317-342F23E9F0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91807" y="2745341"/>
                <a:ext cx="4270053" cy="0"/>
              </a:xfrm>
              <a:prstGeom prst="line">
                <a:avLst/>
              </a:prstGeom>
              <a:ln w="28575">
                <a:solidFill>
                  <a:srgbClr val="29ABE2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6" name="Group 305">
              <a:extLst>
                <a:ext uri="{FF2B5EF4-FFF2-40B4-BE49-F238E27FC236}">
                  <a16:creationId xmlns:a16="http://schemas.microsoft.com/office/drawing/2014/main" id="{8EBF8EE3-3CAD-4E78-91BD-4B4DB6991E8B}"/>
                </a:ext>
              </a:extLst>
            </p:cNvPr>
            <p:cNvGrpSpPr/>
            <p:nvPr/>
          </p:nvGrpSpPr>
          <p:grpSpPr>
            <a:xfrm>
              <a:off x="6339975" y="4635415"/>
              <a:ext cx="5117138" cy="488084"/>
              <a:chOff x="6263775" y="2882877"/>
              <a:chExt cx="5117138" cy="488084"/>
            </a:xfrm>
          </p:grpSpPr>
          <p:sp>
            <p:nvSpPr>
              <p:cNvPr id="307" name="Rectangle: Top Corners Rounded 306">
                <a:extLst>
                  <a:ext uri="{FF2B5EF4-FFF2-40B4-BE49-F238E27FC236}">
                    <a16:creationId xmlns:a16="http://schemas.microsoft.com/office/drawing/2014/main" id="{135E80E0-0E76-4AB4-9445-FB4E7ADE701F}"/>
                  </a:ext>
                </a:extLst>
              </p:cNvPr>
              <p:cNvSpPr/>
              <p:nvPr/>
            </p:nvSpPr>
            <p:spPr>
              <a:xfrm rot="5400000" flipH="1">
                <a:off x="9474191" y="1464240"/>
                <a:ext cx="488081" cy="332536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 w="25400" cap="sq" cmpd="sng">
                <a:solidFill>
                  <a:srgbClr val="29ABE2"/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08" name="Rectangle: Rounded Corners 307">
                <a:extLst>
                  <a:ext uri="{FF2B5EF4-FFF2-40B4-BE49-F238E27FC236}">
                    <a16:creationId xmlns:a16="http://schemas.microsoft.com/office/drawing/2014/main" id="{3D7CFC73-3D05-43CC-BD06-C645D6CC6B89}"/>
                  </a:ext>
                </a:extLst>
              </p:cNvPr>
              <p:cNvSpPr/>
              <p:nvPr/>
            </p:nvSpPr>
            <p:spPr>
              <a:xfrm>
                <a:off x="8136903" y="2998732"/>
                <a:ext cx="3162657" cy="34382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rgbClr val="29ABE2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10 </a:t>
                </a:r>
                <a:r>
                  <a:rPr lang="th-TH" sz="3200" b="1" dirty="0">
                    <a:solidFill>
                      <a:srgbClr val="29ABE2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พันล้าน </a:t>
                </a:r>
                <a:r>
                  <a:rPr lang="en-US" sz="3200" b="1" dirty="0">
                    <a:solidFill>
                      <a:srgbClr val="29ABE2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= 1 </a:t>
                </a:r>
                <a:r>
                  <a:rPr lang="th-TH" sz="3200" b="1" dirty="0">
                    <a:solidFill>
                      <a:srgbClr val="29ABE2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หมื่นล้าน</a:t>
                </a:r>
                <a:endParaRPr lang="en-US" sz="3200" b="1" dirty="0">
                  <a:solidFill>
                    <a:srgbClr val="29ABE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09" name="Rectangle: Top Corners Rounded 308">
                <a:extLst>
                  <a:ext uri="{FF2B5EF4-FFF2-40B4-BE49-F238E27FC236}">
                    <a16:creationId xmlns:a16="http://schemas.microsoft.com/office/drawing/2014/main" id="{1351EDDA-EB03-4F98-BB0A-EA1C83939424}"/>
                  </a:ext>
                </a:extLst>
              </p:cNvPr>
              <p:cNvSpPr/>
              <p:nvPr/>
            </p:nvSpPr>
            <p:spPr>
              <a:xfrm rot="16200000">
                <a:off x="6922895" y="2223757"/>
                <a:ext cx="488025" cy="180626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29ABE2"/>
              </a:solidFill>
              <a:ln w="25400" cap="flat" cmpd="sng">
                <a:solidFill>
                  <a:srgbClr val="29AB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10" name="Rectangle: Rounded Corners 309">
                <a:extLst>
                  <a:ext uri="{FF2B5EF4-FFF2-40B4-BE49-F238E27FC236}">
                    <a16:creationId xmlns:a16="http://schemas.microsoft.com/office/drawing/2014/main" id="{969657F1-820D-4051-A9C8-EC0FA0FE6F67}"/>
                  </a:ext>
                </a:extLst>
              </p:cNvPr>
              <p:cNvSpPr/>
              <p:nvPr/>
            </p:nvSpPr>
            <p:spPr>
              <a:xfrm>
                <a:off x="6324804" y="2998732"/>
                <a:ext cx="1727234" cy="34382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หลักหมื่นล้าน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2C7AE9F-7A3E-4D3E-8FD1-1CD2E074139B}"/>
              </a:ext>
            </a:extLst>
          </p:cNvPr>
          <p:cNvGrpSpPr/>
          <p:nvPr/>
        </p:nvGrpSpPr>
        <p:grpSpPr>
          <a:xfrm>
            <a:off x="1874505" y="2031677"/>
            <a:ext cx="9582608" cy="3812136"/>
            <a:chOff x="1874505" y="2031677"/>
            <a:chExt cx="9582608" cy="3812136"/>
          </a:xfrm>
        </p:grpSpPr>
        <p:grpSp>
          <p:nvGrpSpPr>
            <p:cNvPr id="295" name="Group 294">
              <a:extLst>
                <a:ext uri="{FF2B5EF4-FFF2-40B4-BE49-F238E27FC236}">
                  <a16:creationId xmlns:a16="http://schemas.microsoft.com/office/drawing/2014/main" id="{76E4B390-3CD5-4509-A9DE-C6AF5C7D605C}"/>
                </a:ext>
              </a:extLst>
            </p:cNvPr>
            <p:cNvGrpSpPr/>
            <p:nvPr/>
          </p:nvGrpSpPr>
          <p:grpSpPr>
            <a:xfrm>
              <a:off x="1874505" y="2031677"/>
              <a:ext cx="5029140" cy="3573225"/>
              <a:chOff x="1532720" y="-827884"/>
              <a:chExt cx="5029140" cy="3573225"/>
            </a:xfrm>
          </p:grpSpPr>
          <p:cxnSp>
            <p:nvCxnSpPr>
              <p:cNvPr id="296" name="Straight Connector 295">
                <a:extLst>
                  <a:ext uri="{FF2B5EF4-FFF2-40B4-BE49-F238E27FC236}">
                    <a16:creationId xmlns:a16="http://schemas.microsoft.com/office/drawing/2014/main" id="{468E8209-4A17-4CAA-B979-DFF0F05E8B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32720" y="-827884"/>
                <a:ext cx="0" cy="3573225"/>
              </a:xfrm>
              <a:prstGeom prst="line">
                <a:avLst/>
              </a:prstGeom>
              <a:ln w="28575">
                <a:solidFill>
                  <a:srgbClr val="955BAD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Straight Connector 296">
                <a:extLst>
                  <a:ext uri="{FF2B5EF4-FFF2-40B4-BE49-F238E27FC236}">
                    <a16:creationId xmlns:a16="http://schemas.microsoft.com/office/drawing/2014/main" id="{46A6C308-4727-4A40-97ED-E8E9712A65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32720" y="2745341"/>
                <a:ext cx="5029140" cy="0"/>
              </a:xfrm>
              <a:prstGeom prst="line">
                <a:avLst/>
              </a:prstGeom>
              <a:ln w="28575">
                <a:solidFill>
                  <a:srgbClr val="955BAD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1" name="Group 310">
              <a:extLst>
                <a:ext uri="{FF2B5EF4-FFF2-40B4-BE49-F238E27FC236}">
                  <a16:creationId xmlns:a16="http://schemas.microsoft.com/office/drawing/2014/main" id="{9A45213C-2093-4C5B-B753-323C4767DD64}"/>
                </a:ext>
              </a:extLst>
            </p:cNvPr>
            <p:cNvGrpSpPr/>
            <p:nvPr/>
          </p:nvGrpSpPr>
          <p:grpSpPr>
            <a:xfrm>
              <a:off x="6339975" y="5355728"/>
              <a:ext cx="5117138" cy="488085"/>
              <a:chOff x="6263775" y="2890737"/>
              <a:chExt cx="5117138" cy="488085"/>
            </a:xfrm>
          </p:grpSpPr>
          <p:sp>
            <p:nvSpPr>
              <p:cNvPr id="312" name="Rectangle: Top Corners Rounded 311">
                <a:extLst>
                  <a:ext uri="{FF2B5EF4-FFF2-40B4-BE49-F238E27FC236}">
                    <a16:creationId xmlns:a16="http://schemas.microsoft.com/office/drawing/2014/main" id="{3CBF4235-A14F-46FA-8222-5E387BD3607F}"/>
                  </a:ext>
                </a:extLst>
              </p:cNvPr>
              <p:cNvSpPr/>
              <p:nvPr/>
            </p:nvSpPr>
            <p:spPr>
              <a:xfrm rot="5400000" flipH="1">
                <a:off x="9474191" y="1472101"/>
                <a:ext cx="488081" cy="332536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 w="25400" cap="sq" cmpd="sng">
                <a:solidFill>
                  <a:srgbClr val="955BAD"/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13" name="Rectangle: Rounded Corners 312">
                <a:extLst>
                  <a:ext uri="{FF2B5EF4-FFF2-40B4-BE49-F238E27FC236}">
                    <a16:creationId xmlns:a16="http://schemas.microsoft.com/office/drawing/2014/main" id="{6AFF1F2D-E89A-476C-B8C4-EE2FAAC6A917}"/>
                  </a:ext>
                </a:extLst>
              </p:cNvPr>
              <p:cNvSpPr/>
              <p:nvPr/>
            </p:nvSpPr>
            <p:spPr>
              <a:xfrm>
                <a:off x="8136903" y="3019512"/>
                <a:ext cx="3162657" cy="34382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rgbClr val="955BA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10 </a:t>
                </a:r>
                <a:r>
                  <a:rPr lang="th-TH" sz="3200" b="1" dirty="0">
                    <a:solidFill>
                      <a:srgbClr val="955BA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หมื่นล้าน </a:t>
                </a:r>
                <a:r>
                  <a:rPr lang="en-US" sz="3200" b="1" dirty="0">
                    <a:solidFill>
                      <a:srgbClr val="955BA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= 1 </a:t>
                </a:r>
                <a:r>
                  <a:rPr lang="th-TH" sz="3200" b="1" dirty="0">
                    <a:solidFill>
                      <a:srgbClr val="955BA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แสนล้าน</a:t>
                </a:r>
                <a:endParaRPr lang="en-US" sz="3200" b="1" dirty="0">
                  <a:solidFill>
                    <a:srgbClr val="955BA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14" name="Rectangle: Top Corners Rounded 313">
                <a:extLst>
                  <a:ext uri="{FF2B5EF4-FFF2-40B4-BE49-F238E27FC236}">
                    <a16:creationId xmlns:a16="http://schemas.microsoft.com/office/drawing/2014/main" id="{B47A0E27-00C9-4F6A-9B13-2F9380458FC8}"/>
                  </a:ext>
                </a:extLst>
              </p:cNvPr>
              <p:cNvSpPr/>
              <p:nvPr/>
            </p:nvSpPr>
            <p:spPr>
              <a:xfrm rot="16200000">
                <a:off x="6922895" y="2231617"/>
                <a:ext cx="488025" cy="180626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955BAD"/>
              </a:solidFill>
              <a:ln w="25400" cap="flat" cmpd="sng">
                <a:solidFill>
                  <a:srgbClr val="955B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15" name="Rectangle: Rounded Corners 314">
                <a:extLst>
                  <a:ext uri="{FF2B5EF4-FFF2-40B4-BE49-F238E27FC236}">
                    <a16:creationId xmlns:a16="http://schemas.microsoft.com/office/drawing/2014/main" id="{EF5B7604-9AC3-47CF-A852-BAE96516B7EF}"/>
                  </a:ext>
                </a:extLst>
              </p:cNvPr>
              <p:cNvSpPr/>
              <p:nvPr/>
            </p:nvSpPr>
            <p:spPr>
              <a:xfrm>
                <a:off x="6324804" y="3019512"/>
                <a:ext cx="1727234" cy="34382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หลักแสนล้าน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BBB716F-83DA-4C9F-AF61-88E0BC2EA092}"/>
              </a:ext>
            </a:extLst>
          </p:cNvPr>
          <p:cNvGrpSpPr/>
          <p:nvPr/>
        </p:nvGrpSpPr>
        <p:grpSpPr>
          <a:xfrm>
            <a:off x="766369" y="2009162"/>
            <a:ext cx="10690744" cy="4544565"/>
            <a:chOff x="766369" y="2009162"/>
            <a:chExt cx="10690744" cy="4544565"/>
          </a:xfrm>
        </p:grpSpPr>
        <p:grpSp>
          <p:nvGrpSpPr>
            <p:cNvPr id="298" name="Group 297">
              <a:extLst>
                <a:ext uri="{FF2B5EF4-FFF2-40B4-BE49-F238E27FC236}">
                  <a16:creationId xmlns:a16="http://schemas.microsoft.com/office/drawing/2014/main" id="{E11C8946-29E3-49F2-97F1-D0279D61EFC9}"/>
                </a:ext>
              </a:extLst>
            </p:cNvPr>
            <p:cNvGrpSpPr/>
            <p:nvPr/>
          </p:nvGrpSpPr>
          <p:grpSpPr>
            <a:xfrm>
              <a:off x="766369" y="2009162"/>
              <a:ext cx="6137276" cy="4310464"/>
              <a:chOff x="424584" y="-1565123"/>
              <a:chExt cx="6137276" cy="4310464"/>
            </a:xfrm>
          </p:grpSpPr>
          <p:cxnSp>
            <p:nvCxnSpPr>
              <p:cNvPr id="299" name="Straight Connector 298">
                <a:extLst>
                  <a:ext uri="{FF2B5EF4-FFF2-40B4-BE49-F238E27FC236}">
                    <a16:creationId xmlns:a16="http://schemas.microsoft.com/office/drawing/2014/main" id="{A6F83964-17BD-40FD-84DF-BDE3EF9358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4584" y="-1565123"/>
                <a:ext cx="0" cy="4310464"/>
              </a:xfrm>
              <a:prstGeom prst="line">
                <a:avLst/>
              </a:prstGeom>
              <a:ln w="28575">
                <a:solidFill>
                  <a:srgbClr val="FF6699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Straight Connector 299">
                <a:extLst>
                  <a:ext uri="{FF2B5EF4-FFF2-40B4-BE49-F238E27FC236}">
                    <a16:creationId xmlns:a16="http://schemas.microsoft.com/office/drawing/2014/main" id="{FAD06565-2EDF-4624-9783-07AEEB69E6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4109" y="2745341"/>
                <a:ext cx="6127751" cy="0"/>
              </a:xfrm>
              <a:prstGeom prst="line">
                <a:avLst/>
              </a:prstGeom>
              <a:ln w="28575">
                <a:solidFill>
                  <a:srgbClr val="FF6699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6" name="Group 315">
              <a:extLst>
                <a:ext uri="{FF2B5EF4-FFF2-40B4-BE49-F238E27FC236}">
                  <a16:creationId xmlns:a16="http://schemas.microsoft.com/office/drawing/2014/main" id="{43C130C9-B55B-4BD0-AA85-A79717AE6EAF}"/>
                </a:ext>
              </a:extLst>
            </p:cNvPr>
            <p:cNvGrpSpPr/>
            <p:nvPr/>
          </p:nvGrpSpPr>
          <p:grpSpPr>
            <a:xfrm>
              <a:off x="6339976" y="6066695"/>
              <a:ext cx="5117137" cy="487032"/>
              <a:chOff x="6263776" y="2889250"/>
              <a:chExt cx="5117137" cy="487032"/>
            </a:xfrm>
          </p:grpSpPr>
          <p:sp>
            <p:nvSpPr>
              <p:cNvPr id="317" name="Rectangle: Top Corners Rounded 316">
                <a:extLst>
                  <a:ext uri="{FF2B5EF4-FFF2-40B4-BE49-F238E27FC236}">
                    <a16:creationId xmlns:a16="http://schemas.microsoft.com/office/drawing/2014/main" id="{35BF5EDD-90EC-4DC5-87C1-7E41FEE961BB}"/>
                  </a:ext>
                </a:extLst>
              </p:cNvPr>
              <p:cNvSpPr/>
              <p:nvPr/>
            </p:nvSpPr>
            <p:spPr>
              <a:xfrm rot="5400000" flipH="1">
                <a:off x="9474717" y="1470087"/>
                <a:ext cx="487029" cy="332536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 w="25400" cap="sq" cmpd="sng">
                <a:solidFill>
                  <a:srgbClr val="FF6699"/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18" name="Rectangle: Rounded Corners 317">
                <a:extLst>
                  <a:ext uri="{FF2B5EF4-FFF2-40B4-BE49-F238E27FC236}">
                    <a16:creationId xmlns:a16="http://schemas.microsoft.com/office/drawing/2014/main" id="{469D9B5C-018D-4FAC-9AC0-DF685B94C6AB}"/>
                  </a:ext>
                </a:extLst>
              </p:cNvPr>
              <p:cNvSpPr/>
              <p:nvPr/>
            </p:nvSpPr>
            <p:spPr>
              <a:xfrm>
                <a:off x="8136903" y="3002888"/>
                <a:ext cx="3162657" cy="34382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rgbClr val="FF669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10 </a:t>
                </a:r>
                <a:r>
                  <a:rPr lang="th-TH" sz="3200" b="1" dirty="0">
                    <a:solidFill>
                      <a:srgbClr val="FF669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แสนล้าน </a:t>
                </a:r>
                <a:r>
                  <a:rPr lang="en-US" sz="3200" b="1" dirty="0">
                    <a:solidFill>
                      <a:srgbClr val="FF669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= 1 </a:t>
                </a:r>
                <a:r>
                  <a:rPr lang="th-TH" sz="3200" b="1" dirty="0">
                    <a:solidFill>
                      <a:srgbClr val="FF669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ล้านล้าน</a:t>
                </a:r>
                <a:endParaRPr lang="en-US" sz="3200" b="1" dirty="0">
                  <a:solidFill>
                    <a:srgbClr val="FF669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19" name="Rectangle: Top Corners Rounded 318">
                <a:extLst>
                  <a:ext uri="{FF2B5EF4-FFF2-40B4-BE49-F238E27FC236}">
                    <a16:creationId xmlns:a16="http://schemas.microsoft.com/office/drawing/2014/main" id="{F24638AA-E8D4-4662-80E2-050972B75115}"/>
                  </a:ext>
                </a:extLst>
              </p:cNvPr>
              <p:cNvSpPr/>
              <p:nvPr/>
            </p:nvSpPr>
            <p:spPr>
              <a:xfrm rot="16200000">
                <a:off x="6923422" y="2229604"/>
                <a:ext cx="486974" cy="180626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F6699"/>
              </a:solidFill>
              <a:ln w="25400" cap="flat" cmpd="sng">
                <a:solidFill>
                  <a:srgbClr val="FF66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20" name="Rectangle: Rounded Corners 319">
                <a:extLst>
                  <a:ext uri="{FF2B5EF4-FFF2-40B4-BE49-F238E27FC236}">
                    <a16:creationId xmlns:a16="http://schemas.microsoft.com/office/drawing/2014/main" id="{A8E05C34-4C2B-4F4E-8C36-5E4BF43BE448}"/>
                  </a:ext>
                </a:extLst>
              </p:cNvPr>
              <p:cNvSpPr/>
              <p:nvPr/>
            </p:nvSpPr>
            <p:spPr>
              <a:xfrm>
                <a:off x="6324804" y="3002888"/>
                <a:ext cx="1727234" cy="34382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หลักล้านล้าน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pic>
        <p:nvPicPr>
          <p:cNvPr id="98" name="Picture 97">
            <a:extLst>
              <a:ext uri="{FF2B5EF4-FFF2-40B4-BE49-F238E27FC236}">
                <a16:creationId xmlns:a16="http://schemas.microsoft.com/office/drawing/2014/main" id="{47C42C3C-214D-43DE-89BE-AADF8FC0CE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838BD080-C304-4668-B9D0-142FE1BE24D9}"/>
              </a:ext>
            </a:extLst>
          </p:cNvPr>
          <p:cNvGrpSpPr/>
          <p:nvPr/>
        </p:nvGrpSpPr>
        <p:grpSpPr>
          <a:xfrm>
            <a:off x="456645" y="1691912"/>
            <a:ext cx="638499" cy="651188"/>
            <a:chOff x="645459" y="1567371"/>
            <a:chExt cx="638499" cy="651188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41E6C33-E2D6-4112-917B-6AE099928C51}"/>
                </a:ext>
              </a:extLst>
            </p:cNvPr>
            <p:cNvSpPr/>
            <p:nvPr/>
          </p:nvSpPr>
          <p:spPr>
            <a:xfrm>
              <a:off x="645459" y="1567371"/>
              <a:ext cx="638499" cy="638499"/>
            </a:xfrm>
            <a:prstGeom prst="ellipse">
              <a:avLst/>
            </a:prstGeom>
            <a:solidFill>
              <a:srgbClr val="FF669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7B48A89-D41D-49E1-9101-48FAB4D7401A}"/>
                </a:ext>
              </a:extLst>
            </p:cNvPr>
            <p:cNvSpPr txBox="1"/>
            <p:nvPr/>
          </p:nvSpPr>
          <p:spPr>
            <a:xfrm>
              <a:off x="794629" y="1633784"/>
              <a:ext cx="340158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chemeClr val="lt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sz="5500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D2A6890C-8625-4551-B670-E2DBA9C52A35}"/>
              </a:ext>
            </a:extLst>
          </p:cNvPr>
          <p:cNvGrpSpPr/>
          <p:nvPr/>
        </p:nvGrpSpPr>
        <p:grpSpPr>
          <a:xfrm>
            <a:off x="1555256" y="1685567"/>
            <a:ext cx="638499" cy="651188"/>
            <a:chOff x="645459" y="1567371"/>
            <a:chExt cx="638499" cy="651188"/>
          </a:xfrm>
        </p:grpSpPr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3275B8E3-8D50-41CE-8253-CFA0779F6FC1}"/>
                </a:ext>
              </a:extLst>
            </p:cNvPr>
            <p:cNvSpPr/>
            <p:nvPr/>
          </p:nvSpPr>
          <p:spPr>
            <a:xfrm>
              <a:off x="645459" y="1567371"/>
              <a:ext cx="638499" cy="638499"/>
            </a:xfrm>
            <a:prstGeom prst="ellipse">
              <a:avLst/>
            </a:prstGeom>
            <a:solidFill>
              <a:srgbClr val="955BA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17FA890B-3A3F-427B-AEE6-9B9B5F82CBBA}"/>
                </a:ext>
              </a:extLst>
            </p:cNvPr>
            <p:cNvSpPr txBox="1"/>
            <p:nvPr/>
          </p:nvSpPr>
          <p:spPr>
            <a:xfrm>
              <a:off x="794629" y="1633784"/>
              <a:ext cx="340158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chemeClr val="lt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5500" dirty="0">
                  <a:solidFill>
                    <a:schemeClr val="bg1"/>
                  </a:solidFill>
                </a:rPr>
                <a:t>1</a:t>
              </a:r>
              <a:endParaRPr lang="en-US" sz="5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7" name="Group 166">
            <a:extLst>
              <a:ext uri="{FF2B5EF4-FFF2-40B4-BE49-F238E27FC236}">
                <a16:creationId xmlns:a16="http://schemas.microsoft.com/office/drawing/2014/main" id="{F70239B8-CB25-4F44-B5E7-9BBD81CEF721}"/>
              </a:ext>
            </a:extLst>
          </p:cNvPr>
          <p:cNvGrpSpPr/>
          <p:nvPr/>
        </p:nvGrpSpPr>
        <p:grpSpPr>
          <a:xfrm>
            <a:off x="2333811" y="1679222"/>
            <a:ext cx="638499" cy="651188"/>
            <a:chOff x="645459" y="1567371"/>
            <a:chExt cx="638499" cy="651188"/>
          </a:xfrm>
        </p:grpSpPr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7A89F39D-F546-4FE2-84AD-D47D5CE25FC1}"/>
                </a:ext>
              </a:extLst>
            </p:cNvPr>
            <p:cNvSpPr/>
            <p:nvPr/>
          </p:nvSpPr>
          <p:spPr>
            <a:xfrm>
              <a:off x="645459" y="1567371"/>
              <a:ext cx="638499" cy="638499"/>
            </a:xfrm>
            <a:prstGeom prst="ellipse">
              <a:avLst/>
            </a:prstGeom>
            <a:solidFill>
              <a:srgbClr val="29ABE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AC080CAC-276B-4418-9019-FA6A542B44DC}"/>
                </a:ext>
              </a:extLst>
            </p:cNvPr>
            <p:cNvSpPr txBox="1"/>
            <p:nvPr/>
          </p:nvSpPr>
          <p:spPr>
            <a:xfrm>
              <a:off x="794629" y="1633784"/>
              <a:ext cx="340158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chemeClr val="lt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5500" dirty="0">
                  <a:solidFill>
                    <a:schemeClr val="bg1"/>
                  </a:solidFill>
                </a:rPr>
                <a:t>8</a:t>
              </a:r>
              <a:endParaRPr lang="en-US" sz="5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DCED77BF-2C52-4903-93FF-2E0A89857DB1}"/>
              </a:ext>
            </a:extLst>
          </p:cNvPr>
          <p:cNvGrpSpPr/>
          <p:nvPr/>
        </p:nvGrpSpPr>
        <p:grpSpPr>
          <a:xfrm>
            <a:off x="3112366" y="1672877"/>
            <a:ext cx="638499" cy="651188"/>
            <a:chOff x="645459" y="1567371"/>
            <a:chExt cx="638499" cy="651188"/>
          </a:xfrm>
        </p:grpSpPr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E9830FC6-BCB0-4544-AC32-A6323B418142}"/>
                </a:ext>
              </a:extLst>
            </p:cNvPr>
            <p:cNvSpPr/>
            <p:nvPr/>
          </p:nvSpPr>
          <p:spPr>
            <a:xfrm>
              <a:off x="645459" y="1567371"/>
              <a:ext cx="638499" cy="638499"/>
            </a:xfrm>
            <a:prstGeom prst="ellipse">
              <a:avLst/>
            </a:prstGeom>
            <a:solidFill>
              <a:srgbClr val="754C2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6F570AC9-B653-47A2-9B76-D7D333086BFA}"/>
                </a:ext>
              </a:extLst>
            </p:cNvPr>
            <p:cNvSpPr txBox="1"/>
            <p:nvPr/>
          </p:nvSpPr>
          <p:spPr>
            <a:xfrm>
              <a:off x="783871" y="1633784"/>
              <a:ext cx="340158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chemeClr val="lt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5500" dirty="0">
                  <a:solidFill>
                    <a:schemeClr val="bg1"/>
                  </a:solidFill>
                </a:rPr>
                <a:t>4</a:t>
              </a:r>
              <a:endParaRPr lang="en-US" sz="5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B2357CC3-727E-44E2-8F2E-9E1DB3BF3C04}"/>
              </a:ext>
            </a:extLst>
          </p:cNvPr>
          <p:cNvGrpSpPr/>
          <p:nvPr/>
        </p:nvGrpSpPr>
        <p:grpSpPr>
          <a:xfrm>
            <a:off x="4210977" y="1666532"/>
            <a:ext cx="638499" cy="651188"/>
            <a:chOff x="645459" y="1567371"/>
            <a:chExt cx="638499" cy="651188"/>
          </a:xfrm>
        </p:grpSpPr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4089CD8D-0688-4748-8149-6BCAF9066739}"/>
                </a:ext>
              </a:extLst>
            </p:cNvPr>
            <p:cNvSpPr/>
            <p:nvPr/>
          </p:nvSpPr>
          <p:spPr>
            <a:xfrm>
              <a:off x="645459" y="1567371"/>
              <a:ext cx="638499" cy="638499"/>
            </a:xfrm>
            <a:prstGeom prst="ellipse">
              <a:avLst/>
            </a:prstGeom>
            <a:solidFill>
              <a:srgbClr val="F7931E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TextBox 174">
              <a:extLst>
                <a:ext uri="{FF2B5EF4-FFF2-40B4-BE49-F238E27FC236}">
                  <a16:creationId xmlns:a16="http://schemas.microsoft.com/office/drawing/2014/main" id="{328C5478-F021-4F91-8E25-02A27E785B3F}"/>
                </a:ext>
              </a:extLst>
            </p:cNvPr>
            <p:cNvSpPr txBox="1"/>
            <p:nvPr/>
          </p:nvSpPr>
          <p:spPr>
            <a:xfrm>
              <a:off x="794629" y="1633784"/>
              <a:ext cx="340158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chemeClr val="lt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5500" dirty="0">
                  <a:solidFill>
                    <a:schemeClr val="bg1"/>
                  </a:solidFill>
                </a:rPr>
                <a:t>5</a:t>
              </a:r>
              <a:endParaRPr lang="en-US" sz="5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FE8BE8C7-32FA-4611-9877-8C68E4FC248D}"/>
              </a:ext>
            </a:extLst>
          </p:cNvPr>
          <p:cNvGrpSpPr/>
          <p:nvPr/>
        </p:nvGrpSpPr>
        <p:grpSpPr>
          <a:xfrm>
            <a:off x="4989532" y="1660187"/>
            <a:ext cx="638499" cy="651188"/>
            <a:chOff x="645459" y="1567371"/>
            <a:chExt cx="638499" cy="651188"/>
          </a:xfrm>
        </p:grpSpPr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15A40A12-F5C3-4735-98D9-68B26F4CDC70}"/>
                </a:ext>
              </a:extLst>
            </p:cNvPr>
            <p:cNvSpPr/>
            <p:nvPr/>
          </p:nvSpPr>
          <p:spPr>
            <a:xfrm>
              <a:off x="645459" y="1567371"/>
              <a:ext cx="638499" cy="638499"/>
            </a:xfrm>
            <a:prstGeom prst="ellipse">
              <a:avLst/>
            </a:prstGeom>
            <a:solidFill>
              <a:srgbClr val="D4353B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CCD4468B-B3D9-4F8E-BC7F-F7CF2685F199}"/>
                </a:ext>
              </a:extLst>
            </p:cNvPr>
            <p:cNvSpPr txBox="1"/>
            <p:nvPr/>
          </p:nvSpPr>
          <p:spPr>
            <a:xfrm>
              <a:off x="794629" y="1633784"/>
              <a:ext cx="340158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chemeClr val="lt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5500" dirty="0">
                  <a:solidFill>
                    <a:schemeClr val="bg1"/>
                  </a:solidFill>
                </a:rPr>
                <a:t>9</a:t>
              </a:r>
              <a:endParaRPr lang="en-US" sz="5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B26E0F18-F962-491A-B0FA-773694E972F9}"/>
              </a:ext>
            </a:extLst>
          </p:cNvPr>
          <p:cNvGrpSpPr/>
          <p:nvPr/>
        </p:nvGrpSpPr>
        <p:grpSpPr>
          <a:xfrm>
            <a:off x="5768087" y="1653842"/>
            <a:ext cx="638499" cy="651188"/>
            <a:chOff x="645459" y="1567371"/>
            <a:chExt cx="638499" cy="651188"/>
          </a:xfrm>
        </p:grpSpPr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E7E2F96E-F9A8-404B-B41D-6296A0B2F48D}"/>
                </a:ext>
              </a:extLst>
            </p:cNvPr>
            <p:cNvSpPr/>
            <p:nvPr/>
          </p:nvSpPr>
          <p:spPr>
            <a:xfrm>
              <a:off x="645459" y="1567371"/>
              <a:ext cx="638499" cy="638499"/>
            </a:xfrm>
            <a:prstGeom prst="ellipse">
              <a:avLst/>
            </a:prstGeom>
            <a:solidFill>
              <a:srgbClr val="54823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7A38028C-038A-4357-9E7E-229421DEB523}"/>
                </a:ext>
              </a:extLst>
            </p:cNvPr>
            <p:cNvSpPr txBox="1"/>
            <p:nvPr/>
          </p:nvSpPr>
          <p:spPr>
            <a:xfrm>
              <a:off x="794629" y="1633784"/>
              <a:ext cx="340158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chemeClr val="lt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5500" dirty="0">
                  <a:solidFill>
                    <a:schemeClr val="bg1"/>
                  </a:solidFill>
                </a:rPr>
                <a:t>7</a:t>
              </a:r>
              <a:endParaRPr lang="en-US" sz="5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3" name="Group 192">
            <a:extLst>
              <a:ext uri="{FF2B5EF4-FFF2-40B4-BE49-F238E27FC236}">
                <a16:creationId xmlns:a16="http://schemas.microsoft.com/office/drawing/2014/main" id="{E4D548A7-D9E7-4869-8400-E008DCDBEDF6}"/>
              </a:ext>
            </a:extLst>
          </p:cNvPr>
          <p:cNvGrpSpPr/>
          <p:nvPr/>
        </p:nvGrpSpPr>
        <p:grpSpPr>
          <a:xfrm>
            <a:off x="6866698" y="1647497"/>
            <a:ext cx="638499" cy="651188"/>
            <a:chOff x="645459" y="1567371"/>
            <a:chExt cx="638499" cy="651188"/>
          </a:xfrm>
        </p:grpSpPr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F038E26D-C850-40A0-83EA-6F3A17059380}"/>
                </a:ext>
              </a:extLst>
            </p:cNvPr>
            <p:cNvSpPr/>
            <p:nvPr/>
          </p:nvSpPr>
          <p:spPr>
            <a:xfrm>
              <a:off x="645459" y="1567371"/>
              <a:ext cx="638499" cy="638499"/>
            </a:xfrm>
            <a:prstGeom prst="ellipse">
              <a:avLst/>
            </a:prstGeom>
            <a:solidFill>
              <a:srgbClr val="2F528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C4BD8853-0AE3-429A-BDF8-15674DB15ACE}"/>
                </a:ext>
              </a:extLst>
            </p:cNvPr>
            <p:cNvSpPr txBox="1"/>
            <p:nvPr/>
          </p:nvSpPr>
          <p:spPr>
            <a:xfrm>
              <a:off x="794629" y="1633784"/>
              <a:ext cx="340158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chemeClr val="lt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5500" dirty="0">
                  <a:solidFill>
                    <a:schemeClr val="bg1"/>
                  </a:solidFill>
                </a:rPr>
                <a:t>4</a:t>
              </a:r>
              <a:endParaRPr lang="en-US" sz="5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7" name="Group 196">
            <a:extLst>
              <a:ext uri="{FF2B5EF4-FFF2-40B4-BE49-F238E27FC236}">
                <a16:creationId xmlns:a16="http://schemas.microsoft.com/office/drawing/2014/main" id="{22AC21E0-18FE-4768-B037-5D1F22C06AE7}"/>
              </a:ext>
            </a:extLst>
          </p:cNvPr>
          <p:cNvGrpSpPr/>
          <p:nvPr/>
        </p:nvGrpSpPr>
        <p:grpSpPr>
          <a:xfrm>
            <a:off x="7645253" y="1641152"/>
            <a:ext cx="638499" cy="651188"/>
            <a:chOff x="645459" y="1567371"/>
            <a:chExt cx="638499" cy="651188"/>
          </a:xfrm>
        </p:grpSpPr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C0297C41-DFDA-484F-9C99-ACD133804EA6}"/>
                </a:ext>
              </a:extLst>
            </p:cNvPr>
            <p:cNvSpPr/>
            <p:nvPr/>
          </p:nvSpPr>
          <p:spPr>
            <a:xfrm>
              <a:off x="645459" y="1567371"/>
              <a:ext cx="638499" cy="638499"/>
            </a:xfrm>
            <a:prstGeom prst="ellipse">
              <a:avLst/>
            </a:prstGeom>
            <a:solidFill>
              <a:srgbClr val="2F528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043ACDCF-28CA-4EAB-ABD3-5E7B11C335D8}"/>
                </a:ext>
              </a:extLst>
            </p:cNvPr>
            <p:cNvSpPr txBox="1"/>
            <p:nvPr/>
          </p:nvSpPr>
          <p:spPr>
            <a:xfrm>
              <a:off x="794629" y="1633784"/>
              <a:ext cx="340158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chemeClr val="lt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5500" dirty="0">
                  <a:solidFill>
                    <a:schemeClr val="bg1"/>
                  </a:solidFill>
                </a:rPr>
                <a:t>8</a:t>
              </a:r>
              <a:endParaRPr lang="en-US" sz="5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0" name="Group 199">
            <a:extLst>
              <a:ext uri="{FF2B5EF4-FFF2-40B4-BE49-F238E27FC236}">
                <a16:creationId xmlns:a16="http://schemas.microsoft.com/office/drawing/2014/main" id="{16FD0BB4-015F-4E70-AD31-5538F25D838A}"/>
              </a:ext>
            </a:extLst>
          </p:cNvPr>
          <p:cNvGrpSpPr/>
          <p:nvPr/>
        </p:nvGrpSpPr>
        <p:grpSpPr>
          <a:xfrm>
            <a:off x="8423808" y="1634807"/>
            <a:ext cx="638499" cy="651188"/>
            <a:chOff x="645459" y="1567371"/>
            <a:chExt cx="638499" cy="651188"/>
          </a:xfrm>
        </p:grpSpPr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E39ED966-C8FB-4A33-9B45-D9E4525C4BCE}"/>
                </a:ext>
              </a:extLst>
            </p:cNvPr>
            <p:cNvSpPr/>
            <p:nvPr/>
          </p:nvSpPr>
          <p:spPr>
            <a:xfrm>
              <a:off x="645459" y="1567371"/>
              <a:ext cx="638499" cy="638499"/>
            </a:xfrm>
            <a:prstGeom prst="ellipse">
              <a:avLst/>
            </a:prstGeom>
            <a:solidFill>
              <a:srgbClr val="2F528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872896DC-2AE6-40A6-AA17-8DC82B679A7B}"/>
                </a:ext>
              </a:extLst>
            </p:cNvPr>
            <p:cNvSpPr txBox="1"/>
            <p:nvPr/>
          </p:nvSpPr>
          <p:spPr>
            <a:xfrm>
              <a:off x="794629" y="1633784"/>
              <a:ext cx="340158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chemeClr val="lt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5500" dirty="0">
                  <a:solidFill>
                    <a:schemeClr val="bg1"/>
                  </a:solidFill>
                </a:rPr>
                <a:t>6</a:t>
              </a:r>
              <a:endParaRPr lang="en-US" sz="5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0" name="Group 219">
            <a:extLst>
              <a:ext uri="{FF2B5EF4-FFF2-40B4-BE49-F238E27FC236}">
                <a16:creationId xmlns:a16="http://schemas.microsoft.com/office/drawing/2014/main" id="{DE10A397-BA82-481A-B5A1-CFAC817E4F6C}"/>
              </a:ext>
            </a:extLst>
          </p:cNvPr>
          <p:cNvGrpSpPr/>
          <p:nvPr/>
        </p:nvGrpSpPr>
        <p:grpSpPr>
          <a:xfrm>
            <a:off x="9522419" y="1628462"/>
            <a:ext cx="638499" cy="651188"/>
            <a:chOff x="645459" y="1567371"/>
            <a:chExt cx="638499" cy="651188"/>
          </a:xfrm>
        </p:grpSpPr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B354ACBE-CF10-4E87-83FB-CC6E6B519274}"/>
                </a:ext>
              </a:extLst>
            </p:cNvPr>
            <p:cNvSpPr/>
            <p:nvPr/>
          </p:nvSpPr>
          <p:spPr>
            <a:xfrm>
              <a:off x="645459" y="1567371"/>
              <a:ext cx="638499" cy="638499"/>
            </a:xfrm>
            <a:prstGeom prst="ellipse">
              <a:avLst/>
            </a:prstGeom>
            <a:solidFill>
              <a:srgbClr val="2F528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TextBox 221">
              <a:extLst>
                <a:ext uri="{FF2B5EF4-FFF2-40B4-BE49-F238E27FC236}">
                  <a16:creationId xmlns:a16="http://schemas.microsoft.com/office/drawing/2014/main" id="{A408F20A-6E0B-450D-9796-EB58C8280CD5}"/>
                </a:ext>
              </a:extLst>
            </p:cNvPr>
            <p:cNvSpPr txBox="1"/>
            <p:nvPr/>
          </p:nvSpPr>
          <p:spPr>
            <a:xfrm>
              <a:off x="794629" y="1633784"/>
              <a:ext cx="340158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chemeClr val="lt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5500" dirty="0">
                  <a:solidFill>
                    <a:schemeClr val="bg1"/>
                  </a:solidFill>
                </a:rPr>
                <a:t>3</a:t>
              </a:r>
              <a:endParaRPr lang="en-US" sz="5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B352ACD1-1CAB-4A91-919C-68163AE3E23E}"/>
              </a:ext>
            </a:extLst>
          </p:cNvPr>
          <p:cNvGrpSpPr/>
          <p:nvPr/>
        </p:nvGrpSpPr>
        <p:grpSpPr>
          <a:xfrm>
            <a:off x="10300974" y="1622117"/>
            <a:ext cx="638499" cy="651188"/>
            <a:chOff x="645459" y="1567371"/>
            <a:chExt cx="638499" cy="651188"/>
          </a:xfrm>
        </p:grpSpPr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2631221C-D041-4313-8AD0-F7149C28D130}"/>
                </a:ext>
              </a:extLst>
            </p:cNvPr>
            <p:cNvSpPr/>
            <p:nvPr/>
          </p:nvSpPr>
          <p:spPr>
            <a:xfrm>
              <a:off x="645459" y="1567371"/>
              <a:ext cx="638499" cy="638499"/>
            </a:xfrm>
            <a:prstGeom prst="ellipse">
              <a:avLst/>
            </a:prstGeom>
            <a:solidFill>
              <a:srgbClr val="2F528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TextBox 225">
              <a:extLst>
                <a:ext uri="{FF2B5EF4-FFF2-40B4-BE49-F238E27FC236}">
                  <a16:creationId xmlns:a16="http://schemas.microsoft.com/office/drawing/2014/main" id="{6DBDCCAD-51CA-477A-AA82-3681A0F84AF6}"/>
                </a:ext>
              </a:extLst>
            </p:cNvPr>
            <p:cNvSpPr txBox="1"/>
            <p:nvPr/>
          </p:nvSpPr>
          <p:spPr>
            <a:xfrm>
              <a:off x="794629" y="1633784"/>
              <a:ext cx="340158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chemeClr val="lt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sz="5500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227" name="Group 226">
            <a:extLst>
              <a:ext uri="{FF2B5EF4-FFF2-40B4-BE49-F238E27FC236}">
                <a16:creationId xmlns:a16="http://schemas.microsoft.com/office/drawing/2014/main" id="{9C9C19F8-BA71-4BA6-927C-8D8B4659F9E2}"/>
              </a:ext>
            </a:extLst>
          </p:cNvPr>
          <p:cNvGrpSpPr/>
          <p:nvPr/>
        </p:nvGrpSpPr>
        <p:grpSpPr>
          <a:xfrm>
            <a:off x="11079534" y="1615772"/>
            <a:ext cx="638499" cy="651188"/>
            <a:chOff x="645459" y="1567371"/>
            <a:chExt cx="638499" cy="651188"/>
          </a:xfrm>
        </p:grpSpPr>
        <p:sp>
          <p:nvSpPr>
            <p:cNvPr id="228" name="Oval 227">
              <a:extLst>
                <a:ext uri="{FF2B5EF4-FFF2-40B4-BE49-F238E27FC236}">
                  <a16:creationId xmlns:a16="http://schemas.microsoft.com/office/drawing/2014/main" id="{5F8ADAA6-A6EC-4DC6-B9FB-EDFC065A8D79}"/>
                </a:ext>
              </a:extLst>
            </p:cNvPr>
            <p:cNvSpPr/>
            <p:nvPr/>
          </p:nvSpPr>
          <p:spPr>
            <a:xfrm>
              <a:off x="645459" y="1567371"/>
              <a:ext cx="638499" cy="638499"/>
            </a:xfrm>
            <a:prstGeom prst="ellipse">
              <a:avLst/>
            </a:prstGeom>
            <a:solidFill>
              <a:srgbClr val="2F528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TextBox 228">
              <a:extLst>
                <a:ext uri="{FF2B5EF4-FFF2-40B4-BE49-F238E27FC236}">
                  <a16:creationId xmlns:a16="http://schemas.microsoft.com/office/drawing/2014/main" id="{A3CC220A-EF34-41AE-A484-B66110169D3E}"/>
                </a:ext>
              </a:extLst>
            </p:cNvPr>
            <p:cNvSpPr txBox="1"/>
            <p:nvPr/>
          </p:nvSpPr>
          <p:spPr>
            <a:xfrm>
              <a:off x="794629" y="1633784"/>
              <a:ext cx="340158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chemeClr val="lt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5500" dirty="0">
                  <a:solidFill>
                    <a:schemeClr val="bg1"/>
                  </a:solidFill>
                </a:rPr>
                <a:t>0</a:t>
              </a:r>
              <a:endParaRPr lang="en-US" sz="5500" dirty="0">
                <a:solidFill>
                  <a:schemeClr val="bg1"/>
                </a:solidFill>
              </a:endParaRPr>
            </a:p>
          </p:txBody>
        </p:sp>
      </p:grpSp>
      <p:sp>
        <p:nvSpPr>
          <p:cNvPr id="230" name="TextBox 229">
            <a:extLst>
              <a:ext uri="{FF2B5EF4-FFF2-40B4-BE49-F238E27FC236}">
                <a16:creationId xmlns:a16="http://schemas.microsoft.com/office/drawing/2014/main" id="{18A366C8-1AF9-47DA-A93C-828A78DEEDD8}"/>
              </a:ext>
            </a:extLst>
          </p:cNvPr>
          <p:cNvSpPr txBox="1"/>
          <p:nvPr/>
        </p:nvSpPr>
        <p:spPr>
          <a:xfrm>
            <a:off x="9202363" y="1777296"/>
            <a:ext cx="180000" cy="572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3200" b="1">
                <a:solidFill>
                  <a:schemeClr val="lt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th-TH" sz="8800" dirty="0">
                <a:solidFill>
                  <a:srgbClr val="2F528F"/>
                </a:solidFill>
              </a:rPr>
              <a:t>,</a:t>
            </a:r>
            <a:endParaRPr lang="en-US" sz="8800" dirty="0">
              <a:solidFill>
                <a:srgbClr val="2F528F"/>
              </a:solidFill>
            </a:endParaRPr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46BC8FDE-7043-4C15-8E15-C450D480FBE5}"/>
              </a:ext>
            </a:extLst>
          </p:cNvPr>
          <p:cNvSpPr txBox="1"/>
          <p:nvPr/>
        </p:nvSpPr>
        <p:spPr>
          <a:xfrm>
            <a:off x="6546642" y="1777296"/>
            <a:ext cx="180000" cy="572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3200" b="1">
                <a:solidFill>
                  <a:schemeClr val="lt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th-TH" sz="8800" dirty="0">
                <a:solidFill>
                  <a:srgbClr val="2F528F"/>
                </a:solidFill>
              </a:rPr>
              <a:t>,</a:t>
            </a:r>
            <a:endParaRPr lang="en-US" sz="8800" dirty="0">
              <a:solidFill>
                <a:srgbClr val="2F528F"/>
              </a:solidFill>
            </a:endParaRP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C7758E25-9D56-4BEC-94C4-DF71CCED6A7C}"/>
              </a:ext>
            </a:extLst>
          </p:cNvPr>
          <p:cNvSpPr txBox="1"/>
          <p:nvPr/>
        </p:nvSpPr>
        <p:spPr>
          <a:xfrm>
            <a:off x="3890921" y="1777296"/>
            <a:ext cx="180000" cy="572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3200" b="1">
                <a:solidFill>
                  <a:schemeClr val="lt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th-TH" sz="8800" dirty="0">
                <a:solidFill>
                  <a:srgbClr val="2F528F"/>
                </a:solidFill>
              </a:rPr>
              <a:t>,</a:t>
            </a:r>
            <a:endParaRPr lang="en-US" sz="8800" dirty="0">
              <a:solidFill>
                <a:srgbClr val="2F528F"/>
              </a:solidFill>
            </a:endParaRPr>
          </a:p>
        </p:txBody>
      </p:sp>
      <p:sp>
        <p:nvSpPr>
          <p:cNvPr id="233" name="TextBox 232">
            <a:extLst>
              <a:ext uri="{FF2B5EF4-FFF2-40B4-BE49-F238E27FC236}">
                <a16:creationId xmlns:a16="http://schemas.microsoft.com/office/drawing/2014/main" id="{31C916AF-D8BB-4E62-B3BC-6AA46F0968FF}"/>
              </a:ext>
            </a:extLst>
          </p:cNvPr>
          <p:cNvSpPr txBox="1"/>
          <p:nvPr/>
        </p:nvSpPr>
        <p:spPr>
          <a:xfrm>
            <a:off x="1235200" y="1777296"/>
            <a:ext cx="180000" cy="572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3200" b="1">
                <a:solidFill>
                  <a:schemeClr val="lt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th-TH" sz="8800" dirty="0">
                <a:solidFill>
                  <a:srgbClr val="2F528F"/>
                </a:solidFill>
              </a:rPr>
              <a:t>,</a:t>
            </a:r>
            <a:endParaRPr lang="en-US" sz="8800" dirty="0">
              <a:solidFill>
                <a:srgbClr val="2F528F"/>
              </a:solidFill>
            </a:endParaRPr>
          </a:p>
        </p:txBody>
      </p:sp>
      <p:pic>
        <p:nvPicPr>
          <p:cNvPr id="107" name="Picture 106">
            <a:extLst>
              <a:ext uri="{FF2B5EF4-FFF2-40B4-BE49-F238E27FC236}">
                <a16:creationId xmlns:a16="http://schemas.microsoft.com/office/drawing/2014/main" id="{49B3BD05-97F5-44C5-81C1-DC534E6088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0446" y="-53112"/>
            <a:ext cx="9291109" cy="1121761"/>
          </a:xfrm>
          <a:prstGeom prst="rect">
            <a:avLst/>
          </a:prstGeom>
        </p:spPr>
      </p:pic>
      <p:pic>
        <p:nvPicPr>
          <p:cNvPr id="106" name="Picture 10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ED68EAC-BC72-4F00-979C-15BF586F99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498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roup 85">
            <a:extLst>
              <a:ext uri="{FF2B5EF4-FFF2-40B4-BE49-F238E27FC236}">
                <a16:creationId xmlns:a16="http://schemas.microsoft.com/office/drawing/2014/main" id="{10A86F8C-E9BE-4018-81E7-F0CAE34C476E}"/>
              </a:ext>
            </a:extLst>
          </p:cNvPr>
          <p:cNvGrpSpPr/>
          <p:nvPr/>
        </p:nvGrpSpPr>
        <p:grpSpPr>
          <a:xfrm>
            <a:off x="2039748" y="4779933"/>
            <a:ext cx="8928000" cy="609296"/>
            <a:chOff x="2228850" y="1527005"/>
            <a:chExt cx="9755700" cy="665783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6E85622A-E0FA-4B52-9497-F48486E748B8}"/>
                </a:ext>
              </a:extLst>
            </p:cNvPr>
            <p:cNvSpPr/>
            <p:nvPr/>
          </p:nvSpPr>
          <p:spPr>
            <a:xfrm>
              <a:off x="2228850" y="1527005"/>
              <a:ext cx="97557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A71155BA-2642-4A20-9A60-910B05912776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3A0FFB44-85CC-45E5-ACA1-F411D21C143B}"/>
                </a:ext>
              </a:extLst>
            </p:cNvPr>
            <p:cNvSpPr/>
            <p:nvPr/>
          </p:nvSpPr>
          <p:spPr>
            <a:xfrm>
              <a:off x="3008870" y="1619101"/>
              <a:ext cx="856123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spc="-15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30,000,000 + 8,000,000 + 40,000 + 5,000 + 900 + 70 + 1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655DA275-D657-47C6-85EC-A69F1F9E5546}"/>
              </a:ext>
            </a:extLst>
          </p:cNvPr>
          <p:cNvGrpSpPr/>
          <p:nvPr/>
        </p:nvGrpSpPr>
        <p:grpSpPr>
          <a:xfrm>
            <a:off x="2039748" y="4779933"/>
            <a:ext cx="8928000" cy="609296"/>
            <a:chOff x="2228850" y="1527005"/>
            <a:chExt cx="9755700" cy="665783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8054491A-06E3-4EC7-8B4B-134A0D558742}"/>
                </a:ext>
              </a:extLst>
            </p:cNvPr>
            <p:cNvSpPr/>
            <p:nvPr/>
          </p:nvSpPr>
          <p:spPr>
            <a:xfrm>
              <a:off x="2228850" y="1527005"/>
              <a:ext cx="97557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CF3DEA22-97C3-424E-8D86-2ED162319BF5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DB9C098-F6D4-4AC1-AF31-83F0EA5CA5F1}"/>
                </a:ext>
              </a:extLst>
            </p:cNvPr>
            <p:cNvSpPr/>
            <p:nvPr/>
          </p:nvSpPr>
          <p:spPr>
            <a:xfrm>
              <a:off x="2908188" y="1619101"/>
              <a:ext cx="8474577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lvl="0"/>
              <a:r>
                <a:rPr lang="th-TH" sz="4000" spc="-15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30,000,000 + 8,000,000 + 40,000 + 5,000 + 900 + 70 + 1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2039749" y="3997407"/>
            <a:ext cx="8928000" cy="609296"/>
            <a:chOff x="2228850" y="1527005"/>
            <a:chExt cx="9755700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50" y="1527005"/>
              <a:ext cx="97557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19101"/>
              <a:ext cx="856124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en-US" sz="4000" spc="-15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30,000,000 + 4,000,000 + 80,000 + 5,000 + 900 + 70 + 1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2039748" y="3214881"/>
            <a:ext cx="8928000" cy="609296"/>
            <a:chOff x="2228849" y="1527005"/>
            <a:chExt cx="9755698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49" y="1527005"/>
              <a:ext cx="9755698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19101"/>
              <a:ext cx="8857667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spc="-15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30,000,000 + 4,000,000 + 800,000 + 50,000 + 900 + 70 + 1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2039749" y="2432356"/>
            <a:ext cx="8928000" cy="609296"/>
            <a:chOff x="2228850" y="1527005"/>
            <a:chExt cx="9755699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50" y="1527005"/>
              <a:ext cx="9755699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19101"/>
              <a:ext cx="856124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spc="-15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30,000,000 + 4,000,000 + 800,000 + 5,000 + 900 + 70 + 1</a:t>
              </a:r>
              <a:endParaRPr lang="en-US" sz="4000" spc="-15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2039749" y="3997407"/>
            <a:ext cx="8928000" cy="609296"/>
            <a:chOff x="2228850" y="1527005"/>
            <a:chExt cx="9755700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50" y="1527005"/>
              <a:ext cx="97557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19101"/>
              <a:ext cx="8561238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lvl="0"/>
              <a:r>
                <a:rPr lang="en-US" sz="4000" spc="-15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30,000,000 + 4,000,000 + 80,000 + 5,000 + 900 + 70 + 1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2039749" y="3214881"/>
            <a:ext cx="8928000" cy="609296"/>
            <a:chOff x="2228850" y="1527005"/>
            <a:chExt cx="9755700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50" y="1527005"/>
              <a:ext cx="97557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19101"/>
              <a:ext cx="885766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spc="-15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30,000,000 + 4,000,000 + 800,000 + 50,000 + 900 + 70 + 1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2039749" y="2432356"/>
            <a:ext cx="8928000" cy="609296"/>
            <a:chOff x="2228850" y="1527005"/>
            <a:chExt cx="9755700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50" y="1527005"/>
              <a:ext cx="97557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19101"/>
              <a:ext cx="8704645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spc="-15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30,000,000 + 4,000,000 + 800,000 + 5,000 + 900 + 70 + 1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548243" y="1437571"/>
            <a:ext cx="104700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4. </a:t>
            </a:r>
            <a:r>
              <a:rPr lang="en-US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34,805,971 เขียนแสดงจำนวนในรูปกระจายได้อย่างไร</a:t>
            </a:r>
          </a:p>
        </p:txBody>
      </p:sp>
      <p:pic>
        <p:nvPicPr>
          <p:cNvPr id="21" name="Picture 20">
            <a:hlinkClick r:id="rId3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9160" y="6210585"/>
            <a:ext cx="934593" cy="483191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588101FF-8AE2-45E6-BD1C-7C1653C5DB9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5"/>
            <a:ext cx="714342" cy="752613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603530" y="7017552"/>
            <a:ext cx="8984941" cy="4318725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88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726550" y="4600189"/>
              <a:ext cx="8679874" cy="1938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30,000,000 + 4,000,000 + 800,000 + 5,000 + 900 + 70 + 1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34,805,971 สามารถเขียนในรูปกระจายได้เป็น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30,000,000 + 4,000,000 + 800,000 + 5,000 + 900 + 70 + 1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endPara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2288" algn="l"/>
                  <a:tab pos="713501" algn="l"/>
                </a:tabLst>
              </a:pPr>
              <a:endPara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8561" y="6846014"/>
            <a:ext cx="554794" cy="554794"/>
          </a:xfrm>
          <a:prstGeom prst="rect">
            <a:avLst/>
          </a:prstGeom>
        </p:spPr>
      </p:pic>
      <p:pic>
        <p:nvPicPr>
          <p:cNvPr id="43" name="teacher guide">
            <a:extLst>
              <a:ext uri="{FF2B5EF4-FFF2-40B4-BE49-F238E27FC236}">
                <a16:creationId xmlns:a16="http://schemas.microsoft.com/office/drawing/2014/main" id="{2A6CC202-0DD1-4798-8F3C-519EEBF7B0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214807"/>
            <a:ext cx="1104545" cy="488195"/>
          </a:xfrm>
          <a:prstGeom prst="rect">
            <a:avLst/>
          </a:prstGeom>
        </p:spPr>
      </p:pic>
      <p:pic>
        <p:nvPicPr>
          <p:cNvPr id="45" name="Picture 4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9F36EFF-9D6F-4476-AE96-6D7EF59BA5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04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C135CA4-C121-4D45-B012-0F7E2C84C5A3}"/>
              </a:ext>
            </a:extLst>
          </p:cNvPr>
          <p:cNvCxnSpPr>
            <a:cxnSpLocks/>
          </p:cNvCxnSpPr>
          <p:nvPr/>
        </p:nvCxnSpPr>
        <p:spPr>
          <a:xfrm>
            <a:off x="3473450" y="1949450"/>
            <a:ext cx="7239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580BD9D8-EF56-4B28-A919-14F738EFBF44}"/>
              </a:ext>
            </a:extLst>
          </p:cNvPr>
          <p:cNvCxnSpPr>
            <a:cxnSpLocks/>
          </p:cNvCxnSpPr>
          <p:nvPr/>
        </p:nvCxnSpPr>
        <p:spPr>
          <a:xfrm>
            <a:off x="2971800" y="1943100"/>
            <a:ext cx="25803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2039749" y="2432356"/>
            <a:ext cx="6688426" cy="609296"/>
            <a:chOff x="2228850" y="1527005"/>
            <a:chExt cx="7308499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19101"/>
              <a:ext cx="418814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2,456,780 &gt; 2,455,780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2039749" y="3214881"/>
            <a:ext cx="6688426" cy="609296"/>
            <a:chOff x="2228850" y="1527005"/>
            <a:chExt cx="7308499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4,659,234 &lt; 5,659,234 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2039749" y="3997407"/>
            <a:ext cx="6688426" cy="609296"/>
            <a:chOff x="2228850" y="1527005"/>
            <a:chExt cx="7308499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6,125,948 = 6,125,948 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10A86F8C-E9BE-4018-81E7-F0CAE34C476E}"/>
              </a:ext>
            </a:extLst>
          </p:cNvPr>
          <p:cNvGrpSpPr/>
          <p:nvPr/>
        </p:nvGrpSpPr>
        <p:grpSpPr>
          <a:xfrm>
            <a:off x="2039748" y="4779933"/>
            <a:ext cx="6688426" cy="609296"/>
            <a:chOff x="2228850" y="1527005"/>
            <a:chExt cx="7308499" cy="665783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6E85622A-E0FA-4B52-9497-F48486E748B8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>
                <a:solidFill>
                  <a:srgbClr val="00A652"/>
                </a:solidFill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A71155BA-2642-4A20-9A60-910B05912776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3A0FFB44-85CC-45E5-ACA1-F411D21C143B}"/>
                </a:ext>
              </a:extLst>
            </p:cNvPr>
            <p:cNvSpPr/>
            <p:nvPr/>
          </p:nvSpPr>
          <p:spPr>
            <a:xfrm>
              <a:off x="3008870" y="1619101"/>
              <a:ext cx="631293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27,793,324 &gt; 100,793,324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655DA275-D657-47C6-85EC-A69F1F9E5546}"/>
              </a:ext>
            </a:extLst>
          </p:cNvPr>
          <p:cNvGrpSpPr/>
          <p:nvPr/>
        </p:nvGrpSpPr>
        <p:grpSpPr>
          <a:xfrm>
            <a:off x="2039748" y="4779933"/>
            <a:ext cx="6863085" cy="609296"/>
            <a:chOff x="2228850" y="1527005"/>
            <a:chExt cx="7499350" cy="665783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8054491A-06E3-4EC7-8B4B-134A0D558742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CF3DEA22-97C3-424E-8D86-2ED162319BF5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DB9C098-F6D4-4AC1-AF31-83F0EA5CA5F1}"/>
                </a:ext>
              </a:extLst>
            </p:cNvPr>
            <p:cNvSpPr/>
            <p:nvPr/>
          </p:nvSpPr>
          <p:spPr>
            <a:xfrm>
              <a:off x="3008870" y="1619101"/>
              <a:ext cx="671933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27,793,324 &gt; 100,793,324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2039749" y="3997407"/>
            <a:ext cx="6688426" cy="609296"/>
            <a:chOff x="2228850" y="1527005"/>
            <a:chExt cx="7308499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6,125,948 = 6,125,948 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2039749" y="3214881"/>
            <a:ext cx="6688426" cy="609296"/>
            <a:chOff x="2228850" y="1527005"/>
            <a:chExt cx="7308499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4,659,234 &lt; 5,659,234 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2039749" y="2432356"/>
            <a:ext cx="6688426" cy="609296"/>
            <a:chOff x="2228850" y="1527005"/>
            <a:chExt cx="7308499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2,456,780 &gt; 2,455,780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548243" y="1437571"/>
            <a:ext cx="104700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23" algn="dec"/>
                <a:tab pos="341721" algn="l"/>
                <a:tab pos="569534" algn="l"/>
                <a:tab pos="797349" algn="l"/>
                <a:tab pos="3531115" algn="l"/>
                <a:tab pos="3758930" algn="l"/>
                <a:tab pos="3986743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5. </a:t>
            </a:r>
            <a:r>
              <a:rPr lang="en-US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ข้อใดไม่ถูกต้อง</a:t>
            </a:r>
          </a:p>
        </p:txBody>
      </p:sp>
      <p:pic>
        <p:nvPicPr>
          <p:cNvPr id="21" name="Picture 20">
            <a:hlinkClick r:id="rId3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9160" y="6210585"/>
            <a:ext cx="934593" cy="483191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588101FF-8AE2-45E6-BD1C-7C1653C5DB9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5"/>
            <a:ext cx="714342" cy="752613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603530" y="7017552"/>
            <a:ext cx="8984941" cy="4318727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88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770245" y="4352580"/>
              <a:ext cx="8679874" cy="4153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27,793,324  &gt;  100,793,324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พิจารณาตัวเลือกแต่ละข้อ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ข้อ 1. ถูกต้อง เพราะ 2,456,780 และ 2,455,780 เลขโดดในหลักล้าน หลักแสน หลักหมื่นเท่ากัน แต่เลขโดในหลักพันของ 2,456,780 มากกว่า 2,455,780 ดังนั้น 2,456,780 &gt; 2,455,780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ข้อ 2. ถูกต้อง เพราะ เลขโดดในหลักล้านของ 4,659,234 น้อยกว่า 5,659,234 </a:t>
              </a:r>
              <a:b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ดังนั้น 4,659,234 &lt; 5,659,234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ข้อ 3. ถูกต้อง เพราะ 6,125,948 และ 6,125,948 เลขโดดในทุกหลักเหมือนกัน </a:t>
              </a:r>
              <a:b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ดังนั้น 6,125,948 = 6,125,948 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ข้อ 4. ไม่ถูกต้อง เพราะ 27,793,324 เป็นจำนวนที่มี 8 หลัก ซึ่งน้อยกว่า 100,793,324 ซึ่งเป็นจำนวนที่มี 9 หลัก ดังนั้น 27,793,324 &lt; 100,793,324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ดังนั้น ข้อ ง. ไม่ถูกต้อง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8561" y="6846014"/>
            <a:ext cx="554794" cy="554794"/>
          </a:xfrm>
          <a:prstGeom prst="rect">
            <a:avLst/>
          </a:prstGeom>
        </p:spPr>
      </p:pic>
      <p:pic>
        <p:nvPicPr>
          <p:cNvPr id="43" name="teacher guide">
            <a:extLst>
              <a:ext uri="{FF2B5EF4-FFF2-40B4-BE49-F238E27FC236}">
                <a16:creationId xmlns:a16="http://schemas.microsoft.com/office/drawing/2014/main" id="{7AABE664-F74D-4884-9DD4-B773AC19DC9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214807"/>
            <a:ext cx="1104545" cy="488195"/>
          </a:xfrm>
          <a:prstGeom prst="rect">
            <a:avLst/>
          </a:prstGeom>
        </p:spPr>
      </p:pic>
      <p:pic>
        <p:nvPicPr>
          <p:cNvPr id="47" name="Picture 4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4F88BD5-1CA3-4B0E-BCFD-1152984B16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93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0.83357 L 1.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2.59259E-6 L 1.25E-6 -0.83357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roup 85">
            <a:extLst>
              <a:ext uri="{FF2B5EF4-FFF2-40B4-BE49-F238E27FC236}">
                <a16:creationId xmlns:a16="http://schemas.microsoft.com/office/drawing/2014/main" id="{10A86F8C-E9BE-4018-81E7-F0CAE34C476E}"/>
              </a:ext>
            </a:extLst>
          </p:cNvPr>
          <p:cNvGrpSpPr/>
          <p:nvPr/>
        </p:nvGrpSpPr>
        <p:grpSpPr>
          <a:xfrm>
            <a:off x="2039748" y="5108519"/>
            <a:ext cx="6863085" cy="609296"/>
            <a:chOff x="2228850" y="1527005"/>
            <a:chExt cx="7499350" cy="665783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6E85622A-E0FA-4B52-9497-F48486E748B8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A71155BA-2642-4A20-9A60-910B05912776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3A0FFB44-85CC-45E5-ACA1-F411D21C143B}"/>
                </a:ext>
              </a:extLst>
            </p:cNvPr>
            <p:cNvSpPr/>
            <p:nvPr/>
          </p:nvSpPr>
          <p:spPr>
            <a:xfrm>
              <a:off x="3008870" y="1619101"/>
              <a:ext cx="671933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21,792,629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2039749" y="4325993"/>
            <a:ext cx="6688426" cy="609296"/>
            <a:chOff x="2228850" y="1527005"/>
            <a:chExt cx="7308499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21,632,475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2039749" y="3543467"/>
            <a:ext cx="6688426" cy="609296"/>
            <a:chOff x="2228850" y="1527005"/>
            <a:chExt cx="7308499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21,586,230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2039749" y="2760942"/>
            <a:ext cx="6688426" cy="609296"/>
            <a:chOff x="2228850" y="1527005"/>
            <a:chExt cx="7308499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19101"/>
              <a:ext cx="2605527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21,476,349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655DA275-D657-47C6-85EC-A69F1F9E5546}"/>
              </a:ext>
            </a:extLst>
          </p:cNvPr>
          <p:cNvGrpSpPr/>
          <p:nvPr/>
        </p:nvGrpSpPr>
        <p:grpSpPr>
          <a:xfrm>
            <a:off x="2039748" y="5108519"/>
            <a:ext cx="6688426" cy="609296"/>
            <a:chOff x="2228850" y="1527005"/>
            <a:chExt cx="7308499" cy="665783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8054491A-06E3-4EC7-8B4B-134A0D558742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CF3DEA22-97C3-424E-8D86-2ED162319BF5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DB9C098-F6D4-4AC1-AF31-83F0EA5CA5F1}"/>
                </a:ext>
              </a:extLst>
            </p:cNvPr>
            <p:cNvSpPr/>
            <p:nvPr/>
          </p:nvSpPr>
          <p:spPr>
            <a:xfrm>
              <a:off x="3008870" y="1619101"/>
              <a:ext cx="631293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21,792,629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2039749" y="4325993"/>
            <a:ext cx="6688426" cy="609296"/>
            <a:chOff x="2228850" y="1527005"/>
            <a:chExt cx="7308499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21,632,475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2039749" y="3543467"/>
            <a:ext cx="6688426" cy="609296"/>
            <a:chOff x="2228850" y="1527005"/>
            <a:chExt cx="7308499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21,586,230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2039749" y="2760942"/>
            <a:ext cx="6688426" cy="609296"/>
            <a:chOff x="2228850" y="1527005"/>
            <a:chExt cx="7308499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21,476,349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212093" y="1242876"/>
            <a:ext cx="106437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91073"/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6.  แจนเขียนจำนวนบนกระดาษ 1 จำนวน ซึ่งมีค่ามากกว่า 21,589,740</a:t>
            </a:r>
            <a:b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</a:b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	แต่น้อยกว่า 21,787,631 จำนวนที่แจนเขียนบนกระดาษคือจำนวนใด</a:t>
            </a:r>
          </a:p>
        </p:txBody>
      </p:sp>
      <p:pic>
        <p:nvPicPr>
          <p:cNvPr id="21" name="Picture 20">
            <a:hlinkClick r:id="rId3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9160" y="6210585"/>
            <a:ext cx="934593" cy="48319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1644C563-38B2-4EA4-9F2C-D2B1E41BD0E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5"/>
            <a:ext cx="714342" cy="752613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603530" y="7017552"/>
            <a:ext cx="8984941" cy="4318725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88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4" y="4600189"/>
              <a:ext cx="8321334" cy="26771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355600"/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21,632,475</a:t>
              </a:r>
            </a:p>
            <a:p>
              <a:pPr defTabSz="355600"/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พิจารณาแต่ละตัวเลือก </a:t>
              </a:r>
            </a:p>
            <a:p>
              <a:pPr defTabSz="355600"/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ข้อ 1. 21,476,349 น้อยกว่า 21,589,740 และ 21,787,631				</a:t>
              </a:r>
            </a:p>
            <a:p>
              <a:pPr defTabSz="355600"/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ข้อ 2. 21,586,230 น้อยกว่า 21,589,740 และ 21,787,631	</a:t>
              </a:r>
            </a:p>
            <a:p>
              <a:pPr defTabSz="355600"/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ข้อ 3. 21,632,475 มากกว่า 21,589,740 แต่น้อยกว่า 21,787,631</a:t>
              </a:r>
            </a:p>
            <a:p>
              <a:pPr defTabSz="355600"/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ข้อ 4. 21,792,629 มากกว่ากว่า 21,589,740 และ 21,787,631	</a:t>
              </a:r>
            </a:p>
            <a:p>
              <a:pPr defTabSz="355600"/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ดังนั้น จำนวนที่แจนเขียนบนกระดาษ คือ 21,632,475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8561" y="6846014"/>
            <a:ext cx="554794" cy="554794"/>
          </a:xfrm>
          <a:prstGeom prst="rect">
            <a:avLst/>
          </a:prstGeom>
        </p:spPr>
      </p:pic>
      <p:pic>
        <p:nvPicPr>
          <p:cNvPr id="43" name="teacher guide">
            <a:extLst>
              <a:ext uri="{FF2B5EF4-FFF2-40B4-BE49-F238E27FC236}">
                <a16:creationId xmlns:a16="http://schemas.microsoft.com/office/drawing/2014/main" id="{8117D278-5CDC-4521-8C7C-A5C011643F5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214807"/>
            <a:ext cx="1104545" cy="488195"/>
          </a:xfrm>
          <a:prstGeom prst="rect">
            <a:avLst/>
          </a:prstGeom>
        </p:spPr>
      </p:pic>
      <p:pic>
        <p:nvPicPr>
          <p:cNvPr id="44" name="Picture 4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07F8791-66CD-4E69-A34A-5D13459C8E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5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8571E-6 L 0 -0.83355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8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541949F4-7137-4CE7-A15A-00B31E0A4B63}"/>
              </a:ext>
            </a:extLst>
          </p:cNvPr>
          <p:cNvCxnSpPr>
            <a:cxnSpLocks/>
          </p:cNvCxnSpPr>
          <p:nvPr/>
        </p:nvCxnSpPr>
        <p:spPr>
          <a:xfrm>
            <a:off x="5924550" y="1952625"/>
            <a:ext cx="152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>
            <a:extLst>
              <a:ext uri="{FF2B5EF4-FFF2-40B4-BE49-F238E27FC236}">
                <a16:creationId xmlns:a16="http://schemas.microsoft.com/office/drawing/2014/main" id="{10A86F8C-E9BE-4018-81E7-F0CAE34C476E}"/>
              </a:ext>
            </a:extLst>
          </p:cNvPr>
          <p:cNvGrpSpPr/>
          <p:nvPr/>
        </p:nvGrpSpPr>
        <p:grpSpPr>
          <a:xfrm>
            <a:off x="2039748" y="4769300"/>
            <a:ext cx="6840000" cy="609296"/>
            <a:chOff x="2228850" y="1527005"/>
            <a:chExt cx="7474125" cy="665783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6E85622A-E0FA-4B52-9497-F48486E748B8}"/>
                </a:ext>
              </a:extLst>
            </p:cNvPr>
            <p:cNvSpPr/>
            <p:nvPr/>
          </p:nvSpPr>
          <p:spPr>
            <a:xfrm>
              <a:off x="2228850" y="1527005"/>
              <a:ext cx="7474125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>
                <a:solidFill>
                  <a:srgbClr val="00A652"/>
                </a:solidFill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A71155BA-2642-4A20-9A60-910B05912776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3A0FFB44-85CC-45E5-ACA1-F411D21C143B}"/>
                </a:ext>
              </a:extLst>
            </p:cNvPr>
            <p:cNvSpPr/>
            <p:nvPr/>
          </p:nvSpPr>
          <p:spPr>
            <a:xfrm>
              <a:off x="3008869" y="1619101"/>
              <a:ext cx="667188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411,879  341,555  340,666  235,112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2039749" y="3986774"/>
            <a:ext cx="6840000" cy="609296"/>
            <a:chOff x="2228850" y="1527005"/>
            <a:chExt cx="7474125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50" y="1527005"/>
              <a:ext cx="7474125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19101"/>
              <a:ext cx="6592018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411,879  340,666  341,555  235,112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2039749" y="3204248"/>
            <a:ext cx="6840000" cy="609296"/>
            <a:chOff x="2228850" y="1527005"/>
            <a:chExt cx="7474125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50" y="1527005"/>
              <a:ext cx="7474125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19101"/>
              <a:ext cx="6592018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235,112  340,666  341,555  411,879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2039749" y="2421723"/>
            <a:ext cx="6840000" cy="609296"/>
            <a:chOff x="2228850" y="1527005"/>
            <a:chExt cx="7474123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50" y="1527005"/>
              <a:ext cx="7474123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19101"/>
              <a:ext cx="6528478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235,112  341,555  340,666  411,879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655DA275-D657-47C6-85EC-A69F1F9E5546}"/>
              </a:ext>
            </a:extLst>
          </p:cNvPr>
          <p:cNvGrpSpPr/>
          <p:nvPr/>
        </p:nvGrpSpPr>
        <p:grpSpPr>
          <a:xfrm>
            <a:off x="2039748" y="4769300"/>
            <a:ext cx="6863085" cy="609296"/>
            <a:chOff x="2228850" y="1527005"/>
            <a:chExt cx="7499350" cy="665783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8054491A-06E3-4EC7-8B4B-134A0D558742}"/>
                </a:ext>
              </a:extLst>
            </p:cNvPr>
            <p:cNvSpPr/>
            <p:nvPr/>
          </p:nvSpPr>
          <p:spPr>
            <a:xfrm>
              <a:off x="2228850" y="1527005"/>
              <a:ext cx="7474125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CF3DEA22-97C3-424E-8D86-2ED162319BF5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DB9C098-F6D4-4AC1-AF31-83F0EA5CA5F1}"/>
                </a:ext>
              </a:extLst>
            </p:cNvPr>
            <p:cNvSpPr/>
            <p:nvPr/>
          </p:nvSpPr>
          <p:spPr>
            <a:xfrm>
              <a:off x="3008870" y="1619101"/>
              <a:ext cx="671933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411,879  341,555  340,666  235,112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2039749" y="3986774"/>
            <a:ext cx="6840000" cy="609296"/>
            <a:chOff x="2228850" y="1527005"/>
            <a:chExt cx="7474125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50" y="1527005"/>
              <a:ext cx="7474125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19101"/>
              <a:ext cx="6528478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411,879  340,666  341,555  235,112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2039749" y="3204248"/>
            <a:ext cx="6840000" cy="609296"/>
            <a:chOff x="2228850" y="1527005"/>
            <a:chExt cx="7474125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50" y="1527005"/>
              <a:ext cx="7474125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19101"/>
              <a:ext cx="6592018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235,112  340,666  341,555  411,879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2039749" y="2421723"/>
            <a:ext cx="6840000" cy="609296"/>
            <a:chOff x="2228850" y="1527005"/>
            <a:chExt cx="7474125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50" y="1527005"/>
              <a:ext cx="7474125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19101"/>
              <a:ext cx="6528478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235,112  341,555  340,666  411,879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548243" y="1437571"/>
            <a:ext cx="7552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23" algn="dec"/>
                <a:tab pos="341721" algn="l"/>
                <a:tab pos="569534" algn="l"/>
                <a:tab pos="797349" algn="l"/>
                <a:tab pos="3531115" algn="l"/>
                <a:tab pos="3758930" algn="l"/>
                <a:tab pos="3986743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7. </a:t>
            </a:r>
            <a:r>
              <a:rPr lang="en-US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ข้อใดเรียงลำดับจำนวนจากมากไปน้อยได้ถูกต้อง</a:t>
            </a:r>
          </a:p>
        </p:txBody>
      </p:sp>
      <p:pic>
        <p:nvPicPr>
          <p:cNvPr id="21" name="Picture 20">
            <a:hlinkClick r:id="rId3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9160" y="6210585"/>
            <a:ext cx="934593" cy="483191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588101FF-8AE2-45E6-BD1C-7C1653C5DB9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5"/>
            <a:ext cx="714342" cy="752613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603530" y="7017552"/>
            <a:ext cx="8984941" cy="4318728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88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770245" y="4352580"/>
              <a:ext cx="8679874" cy="34155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411,879  341,555  340,666  235,112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พิจารณาแต่ละตัวเลือก 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ข้อ 1. 235,112  341,555  340,666  411,879 ไม่เป็นการเรียงลำดับ เนื่องจากมีการสสับตำแหน่งของ 341,555 กับ 340,666  			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ข้อ 2. 235,112  340,666  341,555  411,879  เป็นการเรียงลำดับจากน้อยไปมาก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ข้อ 3. 411,879  340,666  341,555  235,112 ไม่เป็นการเรียงลำดับเนื่องจากมีการสสับตำแหน่งของ 341,555  กับ 340,666  	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ข้อ 4. 411,879  341,555  340,666  235,112 เป็นการเรียงลำดับจากมากไปน้อย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ดังนั้น 411,879  341,555  340,666  235,112 จึงเป็นการเรียงลำดับจากมากไปน้อยที่ถูกต้อง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8561" y="6846014"/>
            <a:ext cx="554794" cy="554794"/>
          </a:xfrm>
          <a:prstGeom prst="rect">
            <a:avLst/>
          </a:prstGeom>
        </p:spPr>
      </p:pic>
      <p:pic>
        <p:nvPicPr>
          <p:cNvPr id="43" name="teacher guide">
            <a:extLst>
              <a:ext uri="{FF2B5EF4-FFF2-40B4-BE49-F238E27FC236}">
                <a16:creationId xmlns:a16="http://schemas.microsoft.com/office/drawing/2014/main" id="{BA67FA6A-CA6A-49F1-9E6A-AADA120D76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214807"/>
            <a:ext cx="1104545" cy="488195"/>
          </a:xfrm>
          <a:prstGeom prst="rect">
            <a:avLst/>
          </a:prstGeom>
        </p:spPr>
      </p:pic>
      <p:pic>
        <p:nvPicPr>
          <p:cNvPr id="47" name="Picture 4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47FEF14-CA26-484F-90EB-785E656612C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00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0E0B0F43-CAAA-4837-8783-A48C260B8FDE}"/>
              </a:ext>
            </a:extLst>
          </p:cNvPr>
          <p:cNvCxnSpPr>
            <a:cxnSpLocks/>
          </p:cNvCxnSpPr>
          <p:nvPr/>
        </p:nvCxnSpPr>
        <p:spPr>
          <a:xfrm>
            <a:off x="7286625" y="2485885"/>
            <a:ext cx="12001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D1138565-22C6-4DF7-9F3F-94FC6E103D92}"/>
              </a:ext>
            </a:extLst>
          </p:cNvPr>
          <p:cNvGrpSpPr/>
          <p:nvPr/>
        </p:nvGrpSpPr>
        <p:grpSpPr>
          <a:xfrm>
            <a:off x="5490193" y="2850207"/>
            <a:ext cx="5932932" cy="579038"/>
            <a:chOff x="2046236" y="5174988"/>
            <a:chExt cx="5932932" cy="579038"/>
          </a:xfrm>
        </p:grpSpPr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6879FF0D-D00F-4181-9155-2D1362E597FF}"/>
                </a:ext>
              </a:extLst>
            </p:cNvPr>
            <p:cNvSpPr/>
            <p:nvPr/>
          </p:nvSpPr>
          <p:spPr>
            <a:xfrm>
              <a:off x="2046236" y="5174988"/>
              <a:ext cx="5832000" cy="57903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76743CA7-E56E-4E8D-BACE-069DB20F0540}"/>
                </a:ext>
              </a:extLst>
            </p:cNvPr>
            <p:cNvSpPr/>
            <p:nvPr/>
          </p:nvSpPr>
          <p:spPr>
            <a:xfrm>
              <a:off x="2089246" y="5217793"/>
              <a:ext cx="493428" cy="493428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pPr algn="ctr"/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E36E0A30-7C06-4378-A206-7EA5293A6F35}"/>
                </a:ext>
              </a:extLst>
            </p:cNvPr>
            <p:cNvSpPr/>
            <p:nvPr/>
          </p:nvSpPr>
          <p:spPr>
            <a:xfrm>
              <a:off x="2683606" y="5217793"/>
              <a:ext cx="5295562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ดาวพุธ ดาวศุกร์ โลก ดาวอังคาร ดาวพฤหัสบดี </a:t>
              </a: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22498730-A873-496B-A46E-202B2A160914}"/>
              </a:ext>
            </a:extLst>
          </p:cNvPr>
          <p:cNvGrpSpPr/>
          <p:nvPr/>
        </p:nvGrpSpPr>
        <p:grpSpPr>
          <a:xfrm>
            <a:off x="5490193" y="4453695"/>
            <a:ext cx="5871600" cy="579038"/>
            <a:chOff x="2046236" y="5174988"/>
            <a:chExt cx="5871600" cy="579038"/>
          </a:xfrm>
        </p:grpSpPr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id="{2B4AC72A-3ED9-4901-A4E8-F17CAD616822}"/>
                </a:ext>
              </a:extLst>
            </p:cNvPr>
            <p:cNvSpPr/>
            <p:nvPr/>
          </p:nvSpPr>
          <p:spPr>
            <a:xfrm>
              <a:off x="2046236" y="5174988"/>
              <a:ext cx="5871600" cy="57903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8F9FCB40-0861-4CC6-BEB4-7EEF2E3BD5FD}"/>
                </a:ext>
              </a:extLst>
            </p:cNvPr>
            <p:cNvSpPr/>
            <p:nvPr/>
          </p:nvSpPr>
          <p:spPr>
            <a:xfrm>
              <a:off x="2089246" y="5217793"/>
              <a:ext cx="493428" cy="493428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6000" rIns="0" bIns="0" rtlCol="0" anchor="ctr"/>
            <a:lstStyle/>
            <a:p>
              <a:pPr algn="ctr"/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0B311033-AA67-4B22-9C69-8723D0380A19}"/>
                </a:ext>
              </a:extLst>
            </p:cNvPr>
            <p:cNvSpPr/>
            <p:nvPr/>
          </p:nvSpPr>
          <p:spPr>
            <a:xfrm>
              <a:off x="2683606" y="5217793"/>
              <a:ext cx="513360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ดาวพุธ ดาวศุกร์ ดาวอังคาร โลก ดาวพฤหัสบดี</a:t>
              </a: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05630412-F1AD-4F47-967F-96EC4AFDA31A}"/>
              </a:ext>
            </a:extLst>
          </p:cNvPr>
          <p:cNvGrpSpPr/>
          <p:nvPr/>
        </p:nvGrpSpPr>
        <p:grpSpPr>
          <a:xfrm>
            <a:off x="5490193" y="3651951"/>
            <a:ext cx="5871600" cy="579038"/>
            <a:chOff x="2046236" y="5174988"/>
            <a:chExt cx="5871600" cy="579038"/>
          </a:xfrm>
        </p:grpSpPr>
        <p:sp>
          <p:nvSpPr>
            <p:cNvPr id="121" name="Rectangle: Rounded Corners 120">
              <a:extLst>
                <a:ext uri="{FF2B5EF4-FFF2-40B4-BE49-F238E27FC236}">
                  <a16:creationId xmlns:a16="http://schemas.microsoft.com/office/drawing/2014/main" id="{6F9DEA3D-F8E8-4971-9FFE-9764FF2D473A}"/>
                </a:ext>
              </a:extLst>
            </p:cNvPr>
            <p:cNvSpPr/>
            <p:nvPr/>
          </p:nvSpPr>
          <p:spPr>
            <a:xfrm>
              <a:off x="2046236" y="5174988"/>
              <a:ext cx="5871600" cy="57903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F7079C7C-E226-42B0-BD0E-B873978397E2}"/>
                </a:ext>
              </a:extLst>
            </p:cNvPr>
            <p:cNvSpPr/>
            <p:nvPr/>
          </p:nvSpPr>
          <p:spPr>
            <a:xfrm>
              <a:off x="2089246" y="5217793"/>
              <a:ext cx="493428" cy="493428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pPr algn="ctr"/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485BBE8A-7A8B-4D91-A463-5EC4416FD9E0}"/>
                </a:ext>
              </a:extLst>
            </p:cNvPr>
            <p:cNvSpPr/>
            <p:nvPr/>
          </p:nvSpPr>
          <p:spPr>
            <a:xfrm>
              <a:off x="2683606" y="5217793"/>
              <a:ext cx="513360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ดาวพฤหัสบดี ดาวอังคาร โลก ดาวศุกร์ ดาวพุธ</a:t>
              </a:r>
              <a:endParaRPr lang="en-US" sz="3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89A1CCD4-800B-48C4-9534-55777709DFE0}"/>
              </a:ext>
            </a:extLst>
          </p:cNvPr>
          <p:cNvGrpSpPr/>
          <p:nvPr/>
        </p:nvGrpSpPr>
        <p:grpSpPr>
          <a:xfrm>
            <a:off x="5490193" y="5255438"/>
            <a:ext cx="5871600" cy="579038"/>
            <a:chOff x="2046236" y="5174988"/>
            <a:chExt cx="5871600" cy="579038"/>
          </a:xfrm>
        </p:grpSpPr>
        <p:sp>
          <p:nvSpPr>
            <p:cNvPr id="125" name="Rectangle: Rounded Corners 124">
              <a:extLst>
                <a:ext uri="{FF2B5EF4-FFF2-40B4-BE49-F238E27FC236}">
                  <a16:creationId xmlns:a16="http://schemas.microsoft.com/office/drawing/2014/main" id="{99E1B4F1-D6A8-4DCC-A9BB-73CE67D878C0}"/>
                </a:ext>
              </a:extLst>
            </p:cNvPr>
            <p:cNvSpPr/>
            <p:nvPr/>
          </p:nvSpPr>
          <p:spPr>
            <a:xfrm>
              <a:off x="2046236" y="5174988"/>
              <a:ext cx="5871600" cy="57903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A4F13707-7C53-49FC-8925-368132976904}"/>
                </a:ext>
              </a:extLst>
            </p:cNvPr>
            <p:cNvSpPr/>
            <p:nvPr/>
          </p:nvSpPr>
          <p:spPr>
            <a:xfrm>
              <a:off x="2089246" y="5217793"/>
              <a:ext cx="493428" cy="493428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pPr algn="ctr"/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A98562FF-DF94-44FE-B52F-9A026ED81815}"/>
                </a:ext>
              </a:extLst>
            </p:cNvPr>
            <p:cNvSpPr/>
            <p:nvPr/>
          </p:nvSpPr>
          <p:spPr>
            <a:xfrm>
              <a:off x="2683606" y="5217793"/>
              <a:ext cx="5132995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ดาวพฤหัสบดี โลก ดาวอังคาร ดาวศุกร์ ดาวพุธ</a:t>
              </a:r>
            </a:p>
          </p:txBody>
        </p:sp>
      </p:grpSp>
      <p:pic>
        <p:nvPicPr>
          <p:cNvPr id="71" name="teacher guide">
            <a:extLst>
              <a:ext uri="{FF2B5EF4-FFF2-40B4-BE49-F238E27FC236}">
                <a16:creationId xmlns:a16="http://schemas.microsoft.com/office/drawing/2014/main" id="{CF234337-39CE-4698-AB7D-3C9A5AA43F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214807"/>
            <a:ext cx="1104545" cy="488195"/>
          </a:xfrm>
          <a:prstGeom prst="rect">
            <a:avLst/>
          </a:prstGeom>
        </p:spPr>
      </p:pic>
      <p:grpSp>
        <p:nvGrpSpPr>
          <p:cNvPr id="51" name="Group 50">
            <a:extLst>
              <a:ext uri="{FF2B5EF4-FFF2-40B4-BE49-F238E27FC236}">
                <a16:creationId xmlns:a16="http://schemas.microsoft.com/office/drawing/2014/main" id="{706E850C-D520-4987-916E-F14DEE5ECBE9}"/>
              </a:ext>
            </a:extLst>
          </p:cNvPr>
          <p:cNvGrpSpPr/>
          <p:nvPr/>
        </p:nvGrpSpPr>
        <p:grpSpPr>
          <a:xfrm>
            <a:off x="5490193" y="2850207"/>
            <a:ext cx="5832000" cy="579038"/>
            <a:chOff x="2046236" y="5174988"/>
            <a:chExt cx="5832000" cy="579038"/>
          </a:xfrm>
        </p:grpSpPr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71BD28BB-0B79-49BB-876F-38F455FFBE87}"/>
                </a:ext>
              </a:extLst>
            </p:cNvPr>
            <p:cNvSpPr/>
            <p:nvPr/>
          </p:nvSpPr>
          <p:spPr>
            <a:xfrm>
              <a:off x="2046236" y="5174988"/>
              <a:ext cx="5832000" cy="57903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DC75FF80-32F4-4DDD-943D-15CCA8B25BFA}"/>
                </a:ext>
              </a:extLst>
            </p:cNvPr>
            <p:cNvSpPr/>
            <p:nvPr/>
          </p:nvSpPr>
          <p:spPr>
            <a:xfrm>
              <a:off x="2089246" y="5217793"/>
              <a:ext cx="493428" cy="493428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pPr algn="ctr"/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0DE24A2C-EE22-4C36-BB95-01AB99163D0A}"/>
                </a:ext>
              </a:extLst>
            </p:cNvPr>
            <p:cNvSpPr/>
            <p:nvPr/>
          </p:nvSpPr>
          <p:spPr>
            <a:xfrm>
              <a:off x="2683606" y="5217793"/>
              <a:ext cx="500400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ดาวพุธ ดาวศุกร์ โลก ดาวอังคาร ดาวพฤหัสบดี </a:t>
              </a:r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083129BE-2D2A-4242-9522-7CBBC1578986}"/>
              </a:ext>
            </a:extLst>
          </p:cNvPr>
          <p:cNvSpPr/>
          <p:nvPr/>
        </p:nvSpPr>
        <p:spPr>
          <a:xfrm>
            <a:off x="709431" y="619230"/>
            <a:ext cx="10490845" cy="574961"/>
          </a:xfrm>
          <a:prstGeom prst="rect">
            <a:avLst/>
          </a:prstGeom>
          <a:ln>
            <a:noFill/>
          </a:ln>
        </p:spPr>
        <p:txBody>
          <a:bodyPr wrap="square" bIns="36000">
            <a:spAutoFit/>
          </a:bodyPr>
          <a:lstStyle/>
          <a:p>
            <a:pPr defTabSz="457200"/>
            <a:r>
              <a:rPr lang="th-TH" sz="32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8.  ระยะห่างระหว่างดาวเคราะห์กับดวงอาทิตย์โดยประมาณของดาวเคราะห์ 5 ดวง เป็นดังนี้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7CBE9A5-C235-4539-BCB9-EC3BC975BE03}"/>
              </a:ext>
            </a:extLst>
          </p:cNvPr>
          <p:cNvSpPr/>
          <p:nvPr/>
        </p:nvSpPr>
        <p:spPr>
          <a:xfrm>
            <a:off x="5738310" y="1099416"/>
            <a:ext cx="5335765" cy="1559846"/>
          </a:xfrm>
          <a:prstGeom prst="rect">
            <a:avLst/>
          </a:prstGeom>
          <a:ln>
            <a:noFill/>
          </a:ln>
        </p:spPr>
        <p:txBody>
          <a:bodyPr wrap="square" bIns="36000">
            <a:spAutoFit/>
          </a:bodyPr>
          <a:lstStyle/>
          <a:p>
            <a:pPr algn="thaiDist" defTabSz="457200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ข้อใดเรียงลำดับระยะห่างระหว่างดาวเคราะห์กับดวงอาทิตย์โดยประมาณของดาวเคราะห์</a:t>
            </a:r>
            <a:b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 ดวงนี้ จากน้อยไปมากได้ถูกต้อง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840B7166-C622-4BE7-9FDD-41D5F4721777}"/>
              </a:ext>
            </a:extLst>
          </p:cNvPr>
          <p:cNvGrpSpPr/>
          <p:nvPr/>
        </p:nvGrpSpPr>
        <p:grpSpPr>
          <a:xfrm>
            <a:off x="5490193" y="4453695"/>
            <a:ext cx="5871600" cy="579038"/>
            <a:chOff x="2046236" y="5174988"/>
            <a:chExt cx="5871600" cy="579038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8245A4F1-AC3F-4CAB-B572-83A015E64C61}"/>
                </a:ext>
              </a:extLst>
            </p:cNvPr>
            <p:cNvSpPr/>
            <p:nvPr/>
          </p:nvSpPr>
          <p:spPr>
            <a:xfrm>
              <a:off x="2046236" y="5174988"/>
              <a:ext cx="5871600" cy="57903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46A9B316-F8CB-4D1D-8925-70A1958DF936}"/>
                </a:ext>
              </a:extLst>
            </p:cNvPr>
            <p:cNvSpPr/>
            <p:nvPr/>
          </p:nvSpPr>
          <p:spPr>
            <a:xfrm>
              <a:off x="2089246" y="5217793"/>
              <a:ext cx="493428" cy="493428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6000" rIns="0" bIns="0" rtlCol="0" anchor="ctr"/>
            <a:lstStyle/>
            <a:p>
              <a:pPr algn="ctr"/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20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endParaRPr lang="en-US" sz="3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8064586C-BA87-4B93-83AA-671C189CA17E}"/>
                </a:ext>
              </a:extLst>
            </p:cNvPr>
            <p:cNvSpPr/>
            <p:nvPr/>
          </p:nvSpPr>
          <p:spPr>
            <a:xfrm>
              <a:off x="2683606" y="5217793"/>
              <a:ext cx="513360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ดาวพุธ ดาวศุกร์ ดาวอังคาร โลก ดาวพฤหัสบดี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F7FD656E-1CD7-4269-9611-0A10BAACEC15}"/>
              </a:ext>
            </a:extLst>
          </p:cNvPr>
          <p:cNvGrpSpPr/>
          <p:nvPr/>
        </p:nvGrpSpPr>
        <p:grpSpPr>
          <a:xfrm>
            <a:off x="5490193" y="3651951"/>
            <a:ext cx="5871600" cy="579038"/>
            <a:chOff x="2046236" y="5174988"/>
            <a:chExt cx="5871600" cy="579038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ECEB6E0F-5BA1-4FC5-AF4A-6969118053F3}"/>
                </a:ext>
              </a:extLst>
            </p:cNvPr>
            <p:cNvSpPr/>
            <p:nvPr/>
          </p:nvSpPr>
          <p:spPr>
            <a:xfrm>
              <a:off x="2046236" y="5174988"/>
              <a:ext cx="5871600" cy="57903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E23C7FA6-B081-4117-ACC1-CAA6A1EF3B92}"/>
                </a:ext>
              </a:extLst>
            </p:cNvPr>
            <p:cNvSpPr/>
            <p:nvPr/>
          </p:nvSpPr>
          <p:spPr>
            <a:xfrm>
              <a:off x="2089246" y="5217793"/>
              <a:ext cx="493428" cy="493428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pPr algn="ctr"/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DF4B4ABD-7F7C-4AC6-B48B-15D16FD40CF3}"/>
                </a:ext>
              </a:extLst>
            </p:cNvPr>
            <p:cNvSpPr/>
            <p:nvPr/>
          </p:nvSpPr>
          <p:spPr>
            <a:xfrm>
              <a:off x="2683606" y="5217793"/>
              <a:ext cx="513360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ดาวพฤหัสบดี ดาวอังคาร โลก ดาวศุกร์ ดาวพุธ</a:t>
              </a:r>
              <a:endParaRPr lang="en-US" sz="3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1AB64D77-B65D-4B8D-B1F3-1B6FD322D644}"/>
              </a:ext>
            </a:extLst>
          </p:cNvPr>
          <p:cNvGrpSpPr/>
          <p:nvPr/>
        </p:nvGrpSpPr>
        <p:grpSpPr>
          <a:xfrm>
            <a:off x="5490193" y="5255438"/>
            <a:ext cx="5871600" cy="579038"/>
            <a:chOff x="2046236" y="5174988"/>
            <a:chExt cx="5871600" cy="579038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AB364C0B-41DF-45B3-8F37-7D1CC5E0B620}"/>
                </a:ext>
              </a:extLst>
            </p:cNvPr>
            <p:cNvSpPr/>
            <p:nvPr/>
          </p:nvSpPr>
          <p:spPr>
            <a:xfrm>
              <a:off x="2046236" y="5174988"/>
              <a:ext cx="5871600" cy="57903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9E9C39DC-13EB-4D27-9CEE-060D6D4807D3}"/>
                </a:ext>
              </a:extLst>
            </p:cNvPr>
            <p:cNvSpPr/>
            <p:nvPr/>
          </p:nvSpPr>
          <p:spPr>
            <a:xfrm>
              <a:off x="2089246" y="5217793"/>
              <a:ext cx="493428" cy="493428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pPr algn="ctr"/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ECEAB757-6A22-4927-8E01-85DF5188B474}"/>
                </a:ext>
              </a:extLst>
            </p:cNvPr>
            <p:cNvSpPr/>
            <p:nvPr/>
          </p:nvSpPr>
          <p:spPr>
            <a:xfrm>
              <a:off x="2683606" y="5217793"/>
              <a:ext cx="5132995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ดาวพฤหัสบดี โลก ดาวอังคาร ดาวศุกร์ ดาวพุธ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F8B48FB-4E5F-464F-AA22-E8F9A8D0B6B6}"/>
              </a:ext>
            </a:extLst>
          </p:cNvPr>
          <p:cNvGrpSpPr/>
          <p:nvPr/>
        </p:nvGrpSpPr>
        <p:grpSpPr>
          <a:xfrm>
            <a:off x="674885" y="1399052"/>
            <a:ext cx="4662988" cy="4638891"/>
            <a:chOff x="181448" y="1489211"/>
            <a:chExt cx="4662988" cy="3766227"/>
          </a:xfrm>
        </p:grpSpPr>
        <p:sp>
          <p:nvSpPr>
            <p:cNvPr id="13" name="Rectangle: Top Corners Rounded 12">
              <a:extLst>
                <a:ext uri="{FF2B5EF4-FFF2-40B4-BE49-F238E27FC236}">
                  <a16:creationId xmlns:a16="http://schemas.microsoft.com/office/drawing/2014/main" id="{54272050-3ABA-442B-A99A-15A883AF3902}"/>
                </a:ext>
              </a:extLst>
            </p:cNvPr>
            <p:cNvSpPr/>
            <p:nvPr/>
          </p:nvSpPr>
          <p:spPr>
            <a:xfrm flipV="1">
              <a:off x="202020" y="2070100"/>
              <a:ext cx="4642416" cy="3139054"/>
            </a:xfrm>
            <a:prstGeom prst="round2SameRect">
              <a:avLst>
                <a:gd name="adj1" fmla="val 10598"/>
                <a:gd name="adj2" fmla="val 0"/>
              </a:avLst>
            </a:prstGeom>
            <a:solidFill>
              <a:srgbClr val="C9E6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F14DD640-F508-4BCA-BE68-E748B911262A}"/>
                </a:ext>
              </a:extLst>
            </p:cNvPr>
            <p:cNvSpPr txBox="1"/>
            <p:nvPr/>
          </p:nvSpPr>
          <p:spPr>
            <a:xfrm>
              <a:off x="1965963" y="4701316"/>
              <a:ext cx="2863252" cy="5541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72000" bIns="0">
              <a:spAutoFit/>
            </a:bodyPr>
            <a:lstStyle>
              <a:defPPr>
                <a:defRPr lang="en-US"/>
              </a:defPPr>
              <a:lvl1pPr algn="ctr" defTabSz="457200">
                <a:defRPr sz="280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defRPr>
              </a:lvl1pPr>
            </a:lstStyle>
            <a:p>
              <a:r>
                <a:rPr lang="th-TH" sz="3000" dirty="0"/>
                <a:t>108,210,000</a:t>
              </a:r>
              <a:endParaRPr lang="en-US" sz="3000" dirty="0"/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6DF6542F-94E9-44C2-9E2C-BC59971F7750}"/>
                </a:ext>
              </a:extLst>
            </p:cNvPr>
            <p:cNvSpPr txBox="1"/>
            <p:nvPr/>
          </p:nvSpPr>
          <p:spPr>
            <a:xfrm>
              <a:off x="1981183" y="1489211"/>
              <a:ext cx="2863252" cy="882995"/>
            </a:xfrm>
            <a:prstGeom prst="round1Rect">
              <a:avLst>
                <a:gd name="adj" fmla="val 36563"/>
              </a:avLst>
            </a:prstGeom>
            <a:solidFill>
              <a:srgbClr val="2D7FC9"/>
            </a:solidFill>
            <a:ln>
              <a:noFill/>
            </a:ln>
          </p:spPr>
          <p:txBody>
            <a:bodyPr wrap="square" tIns="432000" bIns="0">
              <a:spAutoFit/>
            </a:bodyPr>
            <a:lstStyle>
              <a:defPPr>
                <a:defRPr lang="en-US"/>
              </a:defPPr>
              <a:lvl1pPr defTabSz="457200">
                <a:defRPr sz="320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defRPr>
              </a:lvl1pPr>
            </a:lstStyle>
            <a:p>
              <a:pPr algn="ctr">
                <a:lnSpc>
                  <a:spcPct val="80000"/>
                </a:lnSpc>
              </a:pP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F7D7084-F5E9-4830-8996-517AB2B24EFA}"/>
                </a:ext>
              </a:extLst>
            </p:cNvPr>
            <p:cNvSpPr txBox="1"/>
            <p:nvPr/>
          </p:nvSpPr>
          <p:spPr>
            <a:xfrm flipH="1">
              <a:off x="208384" y="1489211"/>
              <a:ext cx="1757579" cy="883355"/>
            </a:xfrm>
            <a:prstGeom prst="round1Rect">
              <a:avLst>
                <a:gd name="adj" fmla="val 33312"/>
              </a:avLst>
            </a:prstGeom>
            <a:solidFill>
              <a:srgbClr val="2D7FC9"/>
            </a:solidFill>
            <a:ln>
              <a:noFill/>
            </a:ln>
          </p:spPr>
          <p:txBody>
            <a:bodyPr wrap="square" tIns="36000" bIns="144000">
              <a:spAutoFit/>
            </a:bodyPr>
            <a:lstStyle>
              <a:defPPr>
                <a:defRPr lang="en-US"/>
              </a:defPPr>
              <a:lvl1pPr defTabSz="457200">
                <a:defRPr sz="320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defRPr>
              </a:lvl1pPr>
            </a:lstStyle>
            <a:p>
              <a:pPr algn="ctr">
                <a:lnSpc>
                  <a:spcPct val="150000"/>
                </a:lnSpc>
              </a:pP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38329EAF-1DAD-414A-A396-D9E49976AD4E}"/>
                </a:ext>
              </a:extLst>
            </p:cNvPr>
            <p:cNvSpPr txBox="1"/>
            <p:nvPr/>
          </p:nvSpPr>
          <p:spPr>
            <a:xfrm>
              <a:off x="1949242" y="1521152"/>
              <a:ext cx="2863252" cy="808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72000" bIns="0">
              <a:spAutoFit/>
            </a:bodyPr>
            <a:lstStyle>
              <a:defPPr>
                <a:defRPr lang="en-US"/>
              </a:defPPr>
              <a:lvl1pPr defTabSz="457200">
                <a:defRPr sz="320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defRPr>
              </a:lvl1pPr>
            </a:lstStyle>
            <a:p>
              <a:pPr algn="ctr"/>
              <a:r>
                <a:rPr lang="th-TH" sz="3000" dirty="0">
                  <a:solidFill>
                    <a:schemeClr val="bg1"/>
                  </a:solidFill>
                </a:rPr>
                <a:t>ระยะห่างจากดวงอาทิตย์โดยประมาณ (กิโลเมตร)</a:t>
              </a:r>
              <a:endParaRPr lang="en-US" sz="3000" dirty="0">
                <a:solidFill>
                  <a:schemeClr val="bg1"/>
                </a:solidFill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5BD4CC9-FD33-4FE1-B69A-76630717D7D7}"/>
                </a:ext>
              </a:extLst>
            </p:cNvPr>
            <p:cNvSpPr txBox="1"/>
            <p:nvPr/>
          </p:nvSpPr>
          <p:spPr>
            <a:xfrm>
              <a:off x="215994" y="1496219"/>
              <a:ext cx="1757579" cy="8165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36000" bIns="144000">
              <a:spAutoFit/>
            </a:bodyPr>
            <a:lstStyle>
              <a:defPPr>
                <a:defRPr lang="en-US"/>
              </a:defPPr>
              <a:lvl1pPr defTabSz="457200">
                <a:defRPr sz="320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defRPr>
              </a:lvl1pPr>
            </a:lstStyle>
            <a:p>
              <a:pPr algn="ctr">
                <a:lnSpc>
                  <a:spcPct val="200000"/>
                </a:lnSpc>
              </a:pPr>
              <a:r>
                <a:rPr lang="th-TH" sz="3000" dirty="0">
                  <a:solidFill>
                    <a:schemeClr val="bg1"/>
                  </a:solidFill>
                </a:rPr>
                <a:t>ดาวเคราะห์</a:t>
              </a:r>
              <a:endParaRPr lang="en-US" sz="3000" dirty="0">
                <a:solidFill>
                  <a:schemeClr val="bg1"/>
                </a:solidFill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FA67723C-46A4-43F9-8F10-2D132A927646}"/>
                </a:ext>
              </a:extLst>
            </p:cNvPr>
            <p:cNvSpPr txBox="1"/>
            <p:nvPr/>
          </p:nvSpPr>
          <p:spPr>
            <a:xfrm>
              <a:off x="317503" y="2387745"/>
              <a:ext cx="1540326" cy="5343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72000" bIns="0">
              <a:spAutoFit/>
            </a:bodyPr>
            <a:lstStyle>
              <a:defPPr>
                <a:defRPr lang="en-US"/>
              </a:defPPr>
              <a:lvl1pPr algn="ctr" defTabSz="457200">
                <a:defRPr sz="300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โลก</a:t>
              </a:r>
              <a:endParaRPr lang="en-US" dirty="0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0A67FBC6-79B3-4D3F-A8CD-7E656D0A9566}"/>
                </a:ext>
              </a:extLst>
            </p:cNvPr>
            <p:cNvSpPr txBox="1"/>
            <p:nvPr/>
          </p:nvSpPr>
          <p:spPr>
            <a:xfrm>
              <a:off x="317503" y="2962218"/>
              <a:ext cx="1540326" cy="5343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72000" bIns="0">
              <a:spAutoFit/>
            </a:bodyPr>
            <a:lstStyle>
              <a:defPPr>
                <a:defRPr lang="en-US"/>
              </a:defPPr>
              <a:lvl1pPr algn="ctr" defTabSz="457200">
                <a:defRPr sz="300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ดาวอังคาร</a:t>
              </a:r>
              <a:endParaRPr lang="en-US" dirty="0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C9D2882A-F87F-47DF-BF5C-B2990EF0F7F9}"/>
                </a:ext>
              </a:extLst>
            </p:cNvPr>
            <p:cNvSpPr txBox="1"/>
            <p:nvPr/>
          </p:nvSpPr>
          <p:spPr>
            <a:xfrm>
              <a:off x="317503" y="3536690"/>
              <a:ext cx="1540326" cy="5343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72000" bIns="0">
              <a:spAutoFit/>
            </a:bodyPr>
            <a:lstStyle>
              <a:defPPr>
                <a:defRPr lang="en-US"/>
              </a:defPPr>
              <a:lvl1pPr algn="ctr" defTabSz="457200">
                <a:defRPr sz="300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ดาวพุธ</a:t>
              </a:r>
              <a:endParaRPr lang="en-US" dirty="0"/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84A585F6-7861-444E-9914-1AFD32AA3E57}"/>
                </a:ext>
              </a:extLst>
            </p:cNvPr>
            <p:cNvSpPr txBox="1"/>
            <p:nvPr/>
          </p:nvSpPr>
          <p:spPr>
            <a:xfrm>
              <a:off x="208384" y="4111163"/>
              <a:ext cx="1757579" cy="4338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72000" bIns="0">
              <a:spAutoFit/>
            </a:bodyPr>
            <a:lstStyle>
              <a:defPPr>
                <a:defRPr lang="en-US"/>
              </a:defPPr>
              <a:lvl1pPr algn="ctr" defTabSz="457200">
                <a:defRPr sz="300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ดาวพฤหัสบดี</a:t>
              </a:r>
              <a:endParaRPr lang="en-US" dirty="0"/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A7E0C45F-31B5-4FA6-93AD-C9219DFB0604}"/>
                </a:ext>
              </a:extLst>
            </p:cNvPr>
            <p:cNvSpPr txBox="1"/>
            <p:nvPr/>
          </p:nvSpPr>
          <p:spPr>
            <a:xfrm>
              <a:off x="1981183" y="2387745"/>
              <a:ext cx="2863252" cy="5541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72000" bIns="0">
              <a:spAutoFit/>
            </a:bodyPr>
            <a:lstStyle>
              <a:defPPr>
                <a:defRPr lang="en-US"/>
              </a:defPPr>
              <a:lvl1pPr algn="ctr" defTabSz="457200">
                <a:defRPr sz="300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149,600,000</a:t>
              </a:r>
              <a:endParaRPr lang="en-US" dirty="0"/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93DC1D38-E1CB-4DFE-8950-466EE1DA09EF}"/>
                </a:ext>
              </a:extLst>
            </p:cNvPr>
            <p:cNvSpPr txBox="1"/>
            <p:nvPr/>
          </p:nvSpPr>
          <p:spPr>
            <a:xfrm>
              <a:off x="1981183" y="2962218"/>
              <a:ext cx="2863252" cy="5541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72000" bIns="0">
              <a:spAutoFit/>
            </a:bodyPr>
            <a:lstStyle>
              <a:defPPr>
                <a:defRPr lang="en-US"/>
              </a:defPPr>
              <a:lvl1pPr algn="ctr" defTabSz="457200">
                <a:defRPr sz="300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227,900,000</a:t>
              </a:r>
              <a:endParaRPr lang="en-US" dirty="0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529B2CBC-EE0C-4985-9720-D661C245CE07}"/>
                </a:ext>
              </a:extLst>
            </p:cNvPr>
            <p:cNvSpPr txBox="1"/>
            <p:nvPr/>
          </p:nvSpPr>
          <p:spPr>
            <a:xfrm>
              <a:off x="1981183" y="3536690"/>
              <a:ext cx="2863252" cy="5541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72000" bIns="0">
              <a:spAutoFit/>
            </a:bodyPr>
            <a:lstStyle>
              <a:defPPr>
                <a:defRPr lang="en-US"/>
              </a:defPPr>
              <a:lvl1pPr algn="ctr" defTabSz="457200">
                <a:defRPr sz="300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57,900,000</a:t>
              </a:r>
              <a:endParaRPr lang="en-US" dirty="0"/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448B4AD8-8780-4299-B167-5193223456FB}"/>
                </a:ext>
              </a:extLst>
            </p:cNvPr>
            <p:cNvSpPr txBox="1"/>
            <p:nvPr/>
          </p:nvSpPr>
          <p:spPr>
            <a:xfrm>
              <a:off x="1981183" y="4111163"/>
              <a:ext cx="2863252" cy="5541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72000" bIns="0">
              <a:spAutoFit/>
            </a:bodyPr>
            <a:lstStyle>
              <a:defPPr>
                <a:defRPr lang="en-US"/>
              </a:defPPr>
              <a:lvl1pPr algn="ctr" defTabSz="457200">
                <a:defRPr sz="300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778,600,000</a:t>
              </a:r>
              <a:endParaRPr lang="en-US" dirty="0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E5343DB-9895-4E25-BFAE-AC1BAD92E1C7}"/>
                </a:ext>
              </a:extLst>
            </p:cNvPr>
            <p:cNvSpPr txBox="1"/>
            <p:nvPr/>
          </p:nvSpPr>
          <p:spPr>
            <a:xfrm>
              <a:off x="181448" y="4665216"/>
              <a:ext cx="1757579" cy="5343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72000" bIns="0">
              <a:spAutoFit/>
            </a:bodyPr>
            <a:lstStyle>
              <a:defPPr>
                <a:defRPr lang="en-US"/>
              </a:defPPr>
              <a:lvl1pPr algn="ctr" defTabSz="457200">
                <a:defRPr sz="280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defRPr>
              </a:lvl1pPr>
            </a:lstStyle>
            <a:p>
              <a:r>
                <a:rPr lang="th-TH" sz="3000" dirty="0"/>
                <a:t>ดาวศุกร์</a:t>
              </a:r>
              <a:endParaRPr lang="en-US" sz="3000" dirty="0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AFEF744-212C-4B0D-BC16-01D8C076CCA4}"/>
                </a:ext>
              </a:extLst>
            </p:cNvPr>
            <p:cNvCxnSpPr/>
            <p:nvPr/>
          </p:nvCxnSpPr>
          <p:spPr>
            <a:xfrm>
              <a:off x="1965963" y="1489211"/>
              <a:ext cx="0" cy="3708000"/>
            </a:xfrm>
            <a:prstGeom prst="line">
              <a:avLst/>
            </a:prstGeom>
            <a:ln w="28575">
              <a:solidFill>
                <a:srgbClr val="1558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4140329E-5E54-4DF6-BFE1-3C151A73F116}"/>
                </a:ext>
              </a:extLst>
            </p:cNvPr>
            <p:cNvCxnSpPr>
              <a:cxnSpLocks/>
            </p:cNvCxnSpPr>
            <p:nvPr/>
          </p:nvCxnSpPr>
          <p:spPr>
            <a:xfrm>
              <a:off x="202020" y="2371590"/>
              <a:ext cx="4634644" cy="0"/>
            </a:xfrm>
            <a:prstGeom prst="line">
              <a:avLst/>
            </a:prstGeom>
            <a:ln w="28575">
              <a:solidFill>
                <a:srgbClr val="1558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585BD754-C081-40F0-9762-2280370D54BA}"/>
                </a:ext>
              </a:extLst>
            </p:cNvPr>
            <p:cNvCxnSpPr>
              <a:cxnSpLocks/>
            </p:cNvCxnSpPr>
            <p:nvPr/>
          </p:nvCxnSpPr>
          <p:spPr>
            <a:xfrm>
              <a:off x="202020" y="2941867"/>
              <a:ext cx="4634644" cy="0"/>
            </a:xfrm>
            <a:prstGeom prst="line">
              <a:avLst/>
            </a:prstGeom>
            <a:ln w="28575">
              <a:solidFill>
                <a:srgbClr val="1558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808CC71F-A766-4F4E-B1D1-A0990DEBA6DE}"/>
                </a:ext>
              </a:extLst>
            </p:cNvPr>
            <p:cNvCxnSpPr>
              <a:cxnSpLocks/>
            </p:cNvCxnSpPr>
            <p:nvPr/>
          </p:nvCxnSpPr>
          <p:spPr>
            <a:xfrm>
              <a:off x="202020" y="3516340"/>
              <a:ext cx="4634644" cy="0"/>
            </a:xfrm>
            <a:prstGeom prst="line">
              <a:avLst/>
            </a:prstGeom>
            <a:ln w="28575">
              <a:solidFill>
                <a:srgbClr val="1558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B1DE3079-2EA1-4157-80D5-B47F44159CF3}"/>
                </a:ext>
              </a:extLst>
            </p:cNvPr>
            <p:cNvCxnSpPr>
              <a:cxnSpLocks/>
            </p:cNvCxnSpPr>
            <p:nvPr/>
          </p:nvCxnSpPr>
          <p:spPr>
            <a:xfrm>
              <a:off x="202020" y="4090812"/>
              <a:ext cx="4634644" cy="0"/>
            </a:xfrm>
            <a:prstGeom prst="line">
              <a:avLst/>
            </a:prstGeom>
            <a:ln w="28575">
              <a:solidFill>
                <a:srgbClr val="1558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A402996D-5306-433E-9424-889D18DCB6E4}"/>
                </a:ext>
              </a:extLst>
            </p:cNvPr>
            <p:cNvCxnSpPr>
              <a:cxnSpLocks/>
            </p:cNvCxnSpPr>
            <p:nvPr/>
          </p:nvCxnSpPr>
          <p:spPr>
            <a:xfrm>
              <a:off x="202020" y="4679191"/>
              <a:ext cx="4634644" cy="0"/>
            </a:xfrm>
            <a:prstGeom prst="line">
              <a:avLst/>
            </a:prstGeom>
            <a:ln w="28575">
              <a:solidFill>
                <a:srgbClr val="1558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622DC009-C4C1-475C-A941-18D3DE1E28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9" name="Picture 68">
            <a:hlinkClick r:id="rId5" action="ppaction://hlinksldjump"/>
            <a:extLst>
              <a:ext uri="{FF2B5EF4-FFF2-40B4-BE49-F238E27FC236}">
                <a16:creationId xmlns:a16="http://schemas.microsoft.com/office/drawing/2014/main" id="{C9D3933C-5971-468E-8EC9-DB7C22A70235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1452"/>
            <a:ext cx="941832" cy="493776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12959" y="4392160"/>
              <a:ext cx="8675841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363538"/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ดาวพุธ ดาวศุกร์ โลก ดาวอังคาร ดาวพฤหัสบดี</a:t>
              </a:r>
            </a:p>
            <a:p>
              <a:pPr defTabSz="363538"/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เมื่อพิจารณา ระยะห่างระหว่างดาวเคราะห์กับดวงอาทิตย์โดยประมาณของดาวเคราะห์ 5 ดวงนี้ </a:t>
              </a:r>
              <a:b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พบว่า 57,900,000 &lt; 108,210,000 &lt; 149,600,000 &lt; 227,900,000 &lt; 778,600,000</a:t>
              </a:r>
              <a:b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ดังนั้น เรียงลำดับระยะห่างระหว่างดาวเคราะห์กับดวงอาทิตย์โดยประมาณได้เป็น ดาวพุธ ดาวศุกร์ </a:t>
              </a:r>
              <a:b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โลก ดาวอังคาร ดาวพฤหัสบดี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73" name="Picture 7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34DBE0D-08B2-4C3E-92A1-162B390435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09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81921 L -6.25E-7 -4.44444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1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118 L 0 -1.85185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118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602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7.40741E-7 L -6.25E-7 -0.81921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2039749" y="2432360"/>
            <a:ext cx="6840000" cy="609296"/>
            <a:chOff x="2228850" y="1527005"/>
            <a:chExt cx="7474123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50" y="1527005"/>
              <a:ext cx="7474123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19101"/>
              <a:ext cx="6528478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49,124,700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2039749" y="3214885"/>
            <a:ext cx="6840000" cy="609296"/>
            <a:chOff x="2228850" y="1527005"/>
            <a:chExt cx="7474125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50" y="1527005"/>
              <a:ext cx="7474125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19101"/>
              <a:ext cx="6592018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49,124,800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2039749" y="3997411"/>
            <a:ext cx="6840000" cy="609296"/>
            <a:chOff x="2228850" y="1527005"/>
            <a:chExt cx="7474125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50" y="1527005"/>
              <a:ext cx="7474125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19101"/>
              <a:ext cx="6592018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49,123,700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10A86F8C-E9BE-4018-81E7-F0CAE34C476E}"/>
              </a:ext>
            </a:extLst>
          </p:cNvPr>
          <p:cNvGrpSpPr/>
          <p:nvPr/>
        </p:nvGrpSpPr>
        <p:grpSpPr>
          <a:xfrm>
            <a:off x="2039748" y="4779937"/>
            <a:ext cx="6840000" cy="609296"/>
            <a:chOff x="2228850" y="1527005"/>
            <a:chExt cx="7474125" cy="665783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6E85622A-E0FA-4B52-9497-F48486E748B8}"/>
                </a:ext>
              </a:extLst>
            </p:cNvPr>
            <p:cNvSpPr/>
            <p:nvPr/>
          </p:nvSpPr>
          <p:spPr>
            <a:xfrm>
              <a:off x="2228850" y="1527005"/>
              <a:ext cx="7474125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>
                <a:solidFill>
                  <a:srgbClr val="00A652"/>
                </a:solidFill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A71155BA-2642-4A20-9A60-910B05912776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3A0FFB44-85CC-45E5-ACA1-F411D21C143B}"/>
                </a:ext>
              </a:extLst>
            </p:cNvPr>
            <p:cNvSpPr/>
            <p:nvPr/>
          </p:nvSpPr>
          <p:spPr>
            <a:xfrm>
              <a:off x="3008869" y="1619101"/>
              <a:ext cx="667188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49,123,800</a:t>
              </a:r>
            </a:p>
          </p:txBody>
        </p:sp>
      </p:grpSp>
      <p:pic>
        <p:nvPicPr>
          <p:cNvPr id="43" name="teacher guide">
            <a:extLst>
              <a:ext uri="{FF2B5EF4-FFF2-40B4-BE49-F238E27FC236}">
                <a16:creationId xmlns:a16="http://schemas.microsoft.com/office/drawing/2014/main" id="{A54CF919-7399-489C-ACB1-37EE008AA0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214807"/>
            <a:ext cx="1104545" cy="488195"/>
          </a:xfrm>
          <a:prstGeom prst="rect">
            <a:avLst/>
          </a:prstGeom>
        </p:spPr>
      </p:pic>
      <p:grpSp>
        <p:nvGrpSpPr>
          <p:cNvPr id="69" name="Group 68">
            <a:extLst>
              <a:ext uri="{FF2B5EF4-FFF2-40B4-BE49-F238E27FC236}">
                <a16:creationId xmlns:a16="http://schemas.microsoft.com/office/drawing/2014/main" id="{655DA275-D657-47C6-85EC-A69F1F9E5546}"/>
              </a:ext>
            </a:extLst>
          </p:cNvPr>
          <p:cNvGrpSpPr/>
          <p:nvPr/>
        </p:nvGrpSpPr>
        <p:grpSpPr>
          <a:xfrm>
            <a:off x="2039748" y="4779937"/>
            <a:ext cx="6863085" cy="609296"/>
            <a:chOff x="2228850" y="1527005"/>
            <a:chExt cx="7499350" cy="665783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8054491A-06E3-4EC7-8B4B-134A0D558742}"/>
                </a:ext>
              </a:extLst>
            </p:cNvPr>
            <p:cNvSpPr/>
            <p:nvPr/>
          </p:nvSpPr>
          <p:spPr>
            <a:xfrm>
              <a:off x="2228850" y="1527005"/>
              <a:ext cx="7474125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CF3DEA22-97C3-424E-8D86-2ED162319BF5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DB9C098-F6D4-4AC1-AF31-83F0EA5CA5F1}"/>
                </a:ext>
              </a:extLst>
            </p:cNvPr>
            <p:cNvSpPr/>
            <p:nvPr/>
          </p:nvSpPr>
          <p:spPr>
            <a:xfrm>
              <a:off x="3008870" y="1619101"/>
              <a:ext cx="671933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49,123,800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2039749" y="3997411"/>
            <a:ext cx="6840000" cy="609296"/>
            <a:chOff x="2228850" y="1527005"/>
            <a:chExt cx="7474125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50" y="1527005"/>
              <a:ext cx="7474125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19101"/>
              <a:ext cx="6528478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49,123,700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2039749" y="3214885"/>
            <a:ext cx="6840000" cy="609296"/>
            <a:chOff x="2228850" y="1527005"/>
            <a:chExt cx="7474125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50" y="1527005"/>
              <a:ext cx="7474125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19101"/>
              <a:ext cx="6592018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49,124,800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2039749" y="2432360"/>
            <a:ext cx="6840000" cy="609296"/>
            <a:chOff x="2228850" y="1527005"/>
            <a:chExt cx="7474125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50" y="1527005"/>
              <a:ext cx="7474125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pPr algn="ctr"/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19101"/>
              <a:ext cx="6528478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2946" tIns="32946" rIns="0" bIns="0" rtlCol="0" anchor="ctr"/>
            <a:lstStyle/>
            <a:p>
              <a:r>
                <a:rPr lang="th-TH" sz="40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49,124,700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548242" y="1437575"/>
            <a:ext cx="89313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23" algn="dec"/>
                <a:tab pos="341721" algn="l"/>
                <a:tab pos="569534" algn="l"/>
                <a:tab pos="797349" algn="l"/>
                <a:tab pos="3531115" algn="l"/>
                <a:tab pos="3758930" algn="l"/>
                <a:tab pos="3986743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9.  ค่าประมาณของ 49,123,740 เป็นจำนวนเต็มร้อยคือเท่าใด</a:t>
            </a:r>
          </a:p>
        </p:txBody>
      </p:sp>
      <p:pic>
        <p:nvPicPr>
          <p:cNvPr id="21" name="Picture 20">
            <a:hlinkClick r:id="rId4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9160" y="6210585"/>
            <a:ext cx="934593" cy="483191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588101FF-8AE2-45E6-BD1C-7C1653C5DB9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5"/>
            <a:ext cx="714342" cy="752613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603530" y="7017552"/>
            <a:ext cx="8984941" cy="4318728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88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770245" y="4352580"/>
              <a:ext cx="8679874" cy="1575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49,123,700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49,123,740 อยู่ระหว่าง 49,123,700 กับ 49,123,800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49,123,740 มีค่าใกล้เคียง 49,123,700 มากกว่า 49,123,800</a:t>
              </a:r>
            </a:p>
            <a:p>
              <a:pPr>
                <a:tabLst>
                  <a:tab pos="362288" algn="l"/>
                  <a:tab pos="713501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ดังนั้น ค่าประมาณเป็นจำนวนเต็มร้อยของ  49,123,740  คือ 49,123,700 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8561" y="6846014"/>
            <a:ext cx="554794" cy="554794"/>
          </a:xfrm>
          <a:prstGeom prst="rect">
            <a:avLst/>
          </a:prstGeom>
        </p:spPr>
      </p:pic>
      <p:pic>
        <p:nvPicPr>
          <p:cNvPr id="45" name="Picture 4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25BE359-FC7B-4405-963A-8AE0CD45471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76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roup 130">
            <a:extLst>
              <a:ext uri="{FF2B5EF4-FFF2-40B4-BE49-F238E27FC236}">
                <a16:creationId xmlns:a16="http://schemas.microsoft.com/office/drawing/2014/main" id="{38DED5E4-4F15-4802-AB54-4325EE6E7E37}"/>
              </a:ext>
            </a:extLst>
          </p:cNvPr>
          <p:cNvGrpSpPr/>
          <p:nvPr/>
        </p:nvGrpSpPr>
        <p:grpSpPr>
          <a:xfrm>
            <a:off x="1909584" y="4128014"/>
            <a:ext cx="8244066" cy="579038"/>
            <a:chOff x="2046236" y="5174988"/>
            <a:chExt cx="7689600" cy="579038"/>
          </a:xfrm>
        </p:grpSpPr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7BCC87D0-7D14-4BE3-98D8-D99A74AA97D1}"/>
                </a:ext>
              </a:extLst>
            </p:cNvPr>
            <p:cNvSpPr/>
            <p:nvPr/>
          </p:nvSpPr>
          <p:spPr>
            <a:xfrm>
              <a:off x="2046236" y="5174988"/>
              <a:ext cx="7689600" cy="57903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9DF12797-C549-4DB0-87FA-03E7E71E65EC}"/>
                </a:ext>
              </a:extLst>
            </p:cNvPr>
            <p:cNvSpPr/>
            <p:nvPr/>
          </p:nvSpPr>
          <p:spPr>
            <a:xfrm>
              <a:off x="2089246" y="5217793"/>
              <a:ext cx="493428" cy="493428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pPr algn="ctr"/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D115B030-9218-40C4-BF87-80F1BCF8B031}"/>
                </a:ext>
              </a:extLst>
            </p:cNvPr>
            <p:cNvSpPr/>
            <p:nvPr/>
          </p:nvSpPr>
          <p:spPr>
            <a:xfrm>
              <a:off x="2683605" y="5249692"/>
              <a:ext cx="628203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r>
                <a:rPr lang="th-TH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รถยนต์คันที่ 1 รถยนต์คันที่ 3 และรถยนต์คันที่ 4</a:t>
              </a:r>
              <a:endParaRPr lang="en-US" sz="3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E96A90E-EF30-4E0E-A81B-59A5061203FA}"/>
              </a:ext>
            </a:extLst>
          </p:cNvPr>
          <p:cNvGrpSpPr/>
          <p:nvPr/>
        </p:nvGrpSpPr>
        <p:grpSpPr>
          <a:xfrm>
            <a:off x="1909584" y="4855522"/>
            <a:ext cx="8244066" cy="579038"/>
            <a:chOff x="2046236" y="5174988"/>
            <a:chExt cx="7689600" cy="579038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A3FF5A75-8D92-4B14-817D-A5395E6363FE}"/>
                </a:ext>
              </a:extLst>
            </p:cNvPr>
            <p:cNvSpPr/>
            <p:nvPr/>
          </p:nvSpPr>
          <p:spPr>
            <a:xfrm>
              <a:off x="2046236" y="5174988"/>
              <a:ext cx="7689600" cy="57903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0DB239E1-A15E-467F-9BE5-B9534DA83046}"/>
                </a:ext>
              </a:extLst>
            </p:cNvPr>
            <p:cNvSpPr/>
            <p:nvPr/>
          </p:nvSpPr>
          <p:spPr>
            <a:xfrm>
              <a:off x="2089246" y="5217793"/>
              <a:ext cx="493428" cy="493428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pPr algn="ctr"/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0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D701A8F3-AA8F-499B-881C-E72AA00ADCB1}"/>
                </a:ext>
              </a:extLst>
            </p:cNvPr>
            <p:cNvSpPr/>
            <p:nvPr/>
          </p:nvSpPr>
          <p:spPr>
            <a:xfrm>
              <a:off x="2683606" y="5260325"/>
              <a:ext cx="6499744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r>
                <a:rPr lang="th-TH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รถยนต์คันที่ 2 รถยนต์คันที่ 3 และรถยนต์คันที่ 4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6BE633F-D696-4989-AD13-E0DBEB3A28BC}"/>
              </a:ext>
            </a:extLst>
          </p:cNvPr>
          <p:cNvGrpSpPr/>
          <p:nvPr/>
        </p:nvGrpSpPr>
        <p:grpSpPr>
          <a:xfrm>
            <a:off x="1909584" y="3400506"/>
            <a:ext cx="8244066" cy="579038"/>
            <a:chOff x="2046236" y="5174988"/>
            <a:chExt cx="7689600" cy="579038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99FB1771-7233-4FED-B6AB-147D9E33C857}"/>
                </a:ext>
              </a:extLst>
            </p:cNvPr>
            <p:cNvSpPr/>
            <p:nvPr/>
          </p:nvSpPr>
          <p:spPr>
            <a:xfrm>
              <a:off x="2046236" y="5174988"/>
              <a:ext cx="7689600" cy="57903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9FEC6CAF-59D0-4EE3-AB8C-4A40D57ACFC0}"/>
                </a:ext>
              </a:extLst>
            </p:cNvPr>
            <p:cNvSpPr/>
            <p:nvPr/>
          </p:nvSpPr>
          <p:spPr>
            <a:xfrm>
              <a:off x="2089246" y="5217793"/>
              <a:ext cx="493428" cy="493428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pPr algn="ctr"/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0A719588-D7E0-4623-BDCA-C5E89801D66C}"/>
                </a:ext>
              </a:extLst>
            </p:cNvPr>
            <p:cNvSpPr/>
            <p:nvPr/>
          </p:nvSpPr>
          <p:spPr>
            <a:xfrm>
              <a:off x="2683606" y="5217793"/>
              <a:ext cx="3988773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r>
                <a:rPr lang="th-TH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รถยนต์คันที่ 1 และรถยนต์คันที่ 2</a:t>
              </a:r>
              <a:endParaRPr lang="en-US" sz="3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F202DEB2-5621-4392-96F2-D7B08E1813B4}"/>
              </a:ext>
            </a:extLst>
          </p:cNvPr>
          <p:cNvGrpSpPr/>
          <p:nvPr/>
        </p:nvGrpSpPr>
        <p:grpSpPr>
          <a:xfrm>
            <a:off x="1909585" y="5583031"/>
            <a:ext cx="8244066" cy="579038"/>
            <a:chOff x="2046236" y="5174988"/>
            <a:chExt cx="7688657" cy="579038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4D431555-671D-4A1E-8D2E-5FAFAB9CA2E9}"/>
                </a:ext>
              </a:extLst>
            </p:cNvPr>
            <p:cNvSpPr/>
            <p:nvPr/>
          </p:nvSpPr>
          <p:spPr>
            <a:xfrm>
              <a:off x="2046236" y="5174988"/>
              <a:ext cx="7688657" cy="57903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7480CD6-4829-4AD3-BC1F-06EB2B23E4C1}"/>
                </a:ext>
              </a:extLst>
            </p:cNvPr>
            <p:cNvSpPr/>
            <p:nvPr/>
          </p:nvSpPr>
          <p:spPr>
            <a:xfrm>
              <a:off x="2089246" y="5217793"/>
              <a:ext cx="493428" cy="493428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pPr algn="ctr"/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79B733D5-1281-4B4E-BD5A-11619254B5ED}"/>
                </a:ext>
              </a:extLst>
            </p:cNvPr>
            <p:cNvSpPr/>
            <p:nvPr/>
          </p:nvSpPr>
          <p:spPr>
            <a:xfrm>
              <a:off x="2683606" y="5251357"/>
              <a:ext cx="7051287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r>
                <a:rPr lang="th-TH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รถยนต์ทุกคันมีราคาใกล้เคียงกับ ราคารถยนต์ที่พ่อต้องการซื้อ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F7FD656E-1CD7-4269-9611-0A10BAACEC15}"/>
              </a:ext>
            </a:extLst>
          </p:cNvPr>
          <p:cNvGrpSpPr/>
          <p:nvPr/>
        </p:nvGrpSpPr>
        <p:grpSpPr>
          <a:xfrm>
            <a:off x="1909584" y="4128014"/>
            <a:ext cx="8244066" cy="579038"/>
            <a:chOff x="2046236" y="5174988"/>
            <a:chExt cx="7689600" cy="579038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ECEB6E0F-5BA1-4FC5-AF4A-6969118053F3}"/>
                </a:ext>
              </a:extLst>
            </p:cNvPr>
            <p:cNvSpPr/>
            <p:nvPr/>
          </p:nvSpPr>
          <p:spPr>
            <a:xfrm>
              <a:off x="2046236" y="5174988"/>
              <a:ext cx="7689600" cy="57903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E23C7FA6-B081-4117-ACC1-CAA6A1EF3B92}"/>
                </a:ext>
              </a:extLst>
            </p:cNvPr>
            <p:cNvSpPr/>
            <p:nvPr/>
          </p:nvSpPr>
          <p:spPr>
            <a:xfrm>
              <a:off x="2089246" y="5217793"/>
              <a:ext cx="493428" cy="493428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pPr algn="ctr"/>
              <a:r>
                <a:rPr lang="th-TH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DF4B4ABD-7F7C-4AC6-B48B-15D16FD40CF3}"/>
                </a:ext>
              </a:extLst>
            </p:cNvPr>
            <p:cNvSpPr/>
            <p:nvPr/>
          </p:nvSpPr>
          <p:spPr>
            <a:xfrm>
              <a:off x="2683605" y="5246368"/>
              <a:ext cx="628203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r>
                <a:rPr lang="th-TH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รถยนต์คันที่ 1 รถยนต์คันที่ 3 และรถยนต์คันที่ 4</a:t>
              </a:r>
              <a:endParaRPr lang="en-US" sz="3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840B7166-C622-4BE7-9FDD-41D5F4721777}"/>
              </a:ext>
            </a:extLst>
          </p:cNvPr>
          <p:cNvGrpSpPr/>
          <p:nvPr/>
        </p:nvGrpSpPr>
        <p:grpSpPr>
          <a:xfrm>
            <a:off x="1909584" y="4855522"/>
            <a:ext cx="8244066" cy="583858"/>
            <a:chOff x="2046236" y="5174988"/>
            <a:chExt cx="7689600" cy="583858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8245A4F1-AC3F-4CAB-B572-83A015E64C61}"/>
                </a:ext>
              </a:extLst>
            </p:cNvPr>
            <p:cNvSpPr/>
            <p:nvPr/>
          </p:nvSpPr>
          <p:spPr>
            <a:xfrm>
              <a:off x="2046236" y="5174988"/>
              <a:ext cx="7689600" cy="57903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46A9B316-F8CB-4D1D-8925-70A1958DF936}"/>
                </a:ext>
              </a:extLst>
            </p:cNvPr>
            <p:cNvSpPr/>
            <p:nvPr/>
          </p:nvSpPr>
          <p:spPr>
            <a:xfrm>
              <a:off x="2089246" y="5217793"/>
              <a:ext cx="493428" cy="493428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6000" rIns="0" bIns="0" rtlCol="0" anchor="ctr"/>
            <a:lstStyle/>
            <a:p>
              <a:pPr algn="ctr"/>
              <a:r>
                <a:rPr lang="th-TH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8064586C-BA87-4B93-83AA-671C189CA17E}"/>
                </a:ext>
              </a:extLst>
            </p:cNvPr>
            <p:cNvSpPr/>
            <p:nvPr/>
          </p:nvSpPr>
          <p:spPr>
            <a:xfrm>
              <a:off x="2683606" y="5265418"/>
              <a:ext cx="6499744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r>
                <a:rPr lang="th-TH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รถยนต์คันที่ 2 รถยนต์คันที่ 3 และรถยนต์คันที่ 4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06E850C-D520-4987-916E-F14DEE5ECBE9}"/>
              </a:ext>
            </a:extLst>
          </p:cNvPr>
          <p:cNvGrpSpPr/>
          <p:nvPr/>
        </p:nvGrpSpPr>
        <p:grpSpPr>
          <a:xfrm>
            <a:off x="1909584" y="3400506"/>
            <a:ext cx="8244066" cy="579038"/>
            <a:chOff x="2046236" y="5174988"/>
            <a:chExt cx="7689600" cy="579038"/>
          </a:xfrm>
        </p:grpSpPr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71BD28BB-0B79-49BB-876F-38F455FFBE87}"/>
                </a:ext>
              </a:extLst>
            </p:cNvPr>
            <p:cNvSpPr/>
            <p:nvPr/>
          </p:nvSpPr>
          <p:spPr>
            <a:xfrm>
              <a:off x="2046236" y="5174988"/>
              <a:ext cx="7689600" cy="57903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DC75FF80-32F4-4DDD-943D-15CCA8B25BFA}"/>
                </a:ext>
              </a:extLst>
            </p:cNvPr>
            <p:cNvSpPr/>
            <p:nvPr/>
          </p:nvSpPr>
          <p:spPr>
            <a:xfrm>
              <a:off x="2089246" y="5217793"/>
              <a:ext cx="493428" cy="493428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pPr algn="ctr"/>
              <a:r>
                <a:rPr lang="th-TH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0DE24A2C-EE22-4C36-BB95-01AB99163D0A}"/>
                </a:ext>
              </a:extLst>
            </p:cNvPr>
            <p:cNvSpPr/>
            <p:nvPr/>
          </p:nvSpPr>
          <p:spPr>
            <a:xfrm>
              <a:off x="2683606" y="5217793"/>
              <a:ext cx="3988773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r>
                <a:rPr lang="th-TH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รถยนต์คันที่ 1 และรถยนต์คันที่ 2</a:t>
              </a:r>
              <a:endParaRPr lang="en-US" sz="3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1AB64D77-B65D-4B8D-B1F3-1B6FD322D644}"/>
              </a:ext>
            </a:extLst>
          </p:cNvPr>
          <p:cNvGrpSpPr/>
          <p:nvPr/>
        </p:nvGrpSpPr>
        <p:grpSpPr>
          <a:xfrm>
            <a:off x="1909585" y="5583031"/>
            <a:ext cx="8244066" cy="579038"/>
            <a:chOff x="2046236" y="5174988"/>
            <a:chExt cx="7688657" cy="579038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AB364C0B-41DF-45B3-8F37-7D1CC5E0B620}"/>
                </a:ext>
              </a:extLst>
            </p:cNvPr>
            <p:cNvSpPr/>
            <p:nvPr/>
          </p:nvSpPr>
          <p:spPr>
            <a:xfrm>
              <a:off x="2046236" y="5174988"/>
              <a:ext cx="7688657" cy="57903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9E9C39DC-13EB-4D27-9CEE-060D6D4807D3}"/>
                </a:ext>
              </a:extLst>
            </p:cNvPr>
            <p:cNvSpPr/>
            <p:nvPr/>
          </p:nvSpPr>
          <p:spPr>
            <a:xfrm>
              <a:off x="2089246" y="5217793"/>
              <a:ext cx="493428" cy="493428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pPr algn="ctr"/>
              <a:r>
                <a:rPr lang="th-TH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ECEAB757-6A22-4927-8E01-85DF5188B474}"/>
                </a:ext>
              </a:extLst>
            </p:cNvPr>
            <p:cNvSpPr/>
            <p:nvPr/>
          </p:nvSpPr>
          <p:spPr>
            <a:xfrm>
              <a:off x="2683606" y="5251357"/>
              <a:ext cx="7051287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0" bIns="0" rtlCol="0" anchor="ctr"/>
            <a:lstStyle/>
            <a:p>
              <a:r>
                <a:rPr lang="th-TH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รถยนต์ทุกคันมีราคาใกล้เคียงกับ ราคารถยนต์ที่พ่อต้องการซื้อ</a:t>
              </a:r>
            </a:p>
          </p:txBody>
        </p:sp>
      </p:grpSp>
      <p:pic>
        <p:nvPicPr>
          <p:cNvPr id="31" name="teacher guide">
            <a:extLst>
              <a:ext uri="{FF2B5EF4-FFF2-40B4-BE49-F238E27FC236}">
                <a16:creationId xmlns:a16="http://schemas.microsoft.com/office/drawing/2014/main" id="{7F1E3ECB-0EBD-406B-A48B-5AB941EF38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214807"/>
            <a:ext cx="1104545" cy="488195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5E309242-7CF9-46DA-8E98-7ED67015AB96}"/>
              </a:ext>
            </a:extLst>
          </p:cNvPr>
          <p:cNvSpPr/>
          <p:nvPr/>
        </p:nvSpPr>
        <p:spPr>
          <a:xfrm>
            <a:off x="1158098" y="321603"/>
            <a:ext cx="10004617" cy="1190514"/>
          </a:xfrm>
          <a:prstGeom prst="rect">
            <a:avLst/>
          </a:prstGeom>
          <a:ln>
            <a:noFill/>
          </a:ln>
        </p:spPr>
        <p:txBody>
          <a:bodyPr wrap="square" bIns="36000">
            <a:spAutoFit/>
          </a:bodyPr>
          <a:lstStyle/>
          <a:p>
            <a:pPr defTabSz="361950">
              <a:tabLst>
                <a:tab pos="622300" algn="l"/>
              </a:tabLst>
            </a:pPr>
            <a:r>
              <a:rPr lang="en-US" sz="36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10</a:t>
            </a:r>
            <a:r>
              <a:rPr lang="th-TH" sz="36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  พ่อต้องการซื้อรถยนต์ที่มีราคาประมาณ 750,000 บาท รถยนต์คันใดบ้าง</a:t>
            </a:r>
            <a:br>
              <a:rPr lang="en-US" sz="36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</a:br>
            <a:r>
              <a:rPr lang="en-US" sz="36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	</a:t>
            </a:r>
            <a:r>
              <a:rPr lang="th-TH" sz="36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ที่ราคาใกล้เคียงกับราคารถยนต์ที่พ่อต้องการซื้อ</a:t>
            </a: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DEDE383B-D536-4536-A04D-0F88A5EDB1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44AAB006-671F-458F-AF8D-65FD0310731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9376" y="1554290"/>
            <a:ext cx="2083579" cy="1459005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046E5FE8-287F-4D1F-AF38-52B54483ACD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2428" y="1554290"/>
            <a:ext cx="2093572" cy="1459005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C55E003B-4F6E-485B-9758-092CA14D9BA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5473" y="1554290"/>
            <a:ext cx="2088576" cy="1459005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57C7086E-E8F2-482C-AA23-8EB9392E97D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3522" y="1554290"/>
            <a:ext cx="2113559" cy="1459005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682331" y="4378127"/>
              <a:ext cx="8806469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363538"/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รถยนต์คันที่ 1 รถยนต์คันที่ 3 รถยนต์คันที่ 4</a:t>
              </a:r>
              <a:endPara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defTabSz="363538"/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พิจารณาราคารถแต่ละคัน เมื่อหาค่าประมาณเป็นจำนวนเต็มหมื่น</a:t>
              </a:r>
            </a:p>
            <a:p>
              <a:pPr defTabSz="363538"/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รถยนต์คันที่ 1 ราคา 746,900 บาท มีค่าประมาณเป็นจำนวนเต็มหมื่น คือ 750,000 บาท</a:t>
              </a:r>
            </a:p>
            <a:p>
              <a:pPr defTabSz="363538"/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รถยนต์คันที่ 2 ราคา 769,900 บาท มีค่าประมาณเป็นจำนวนเต็มหมื่น คือ 770,000 บาท</a:t>
              </a:r>
            </a:p>
            <a:p>
              <a:pPr defTabSz="363538"/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รถยนต์คันที่ 3 ราคา 754,990 บาท มีค่าประมาณเป็นจำนวนเต็มหมื่น คือ 750,000 บาท</a:t>
              </a:r>
            </a:p>
            <a:p>
              <a:pPr defTabSz="363538"/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รถยนต์คันที่ 4 ราคา 745,900 บาท มีค่าประมาณเป็นจำนวนเต็มหมื่น คือ 750,000 บาท</a:t>
              </a:r>
            </a:p>
            <a:p>
              <a:pPr defTabSz="363538"/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ดังนั้น รถยนต์คันที่มีราคาใกล้เคียงกับราคารถยนต์ที่พ่อต้องการซื้อ คือ รถยนต์คันที่ 1 รถยนต์คันที่ 3               และรถยนต์คันที่ 4 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50" name="Picture 4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0D38086-457E-4050-8202-668B0CC91F1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55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11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60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7.40741E-7 L -6.25E-7 -0.8192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81921 L -6.25E-7 -4.44444E-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15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118 L 0 -1.85185E-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528"/>
          <a:stretch/>
        </p:blipFill>
        <p:spPr>
          <a:xfrm>
            <a:off x="4417458" y="1577671"/>
            <a:ext cx="3357084" cy="34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543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5" name="ลูกคิดแถว 10" hidden="1">
            <a:extLst>
              <a:ext uri="{FF2B5EF4-FFF2-40B4-BE49-F238E27FC236}">
                <a16:creationId xmlns:a16="http://schemas.microsoft.com/office/drawing/2014/main" id="{83852034-42D0-436E-9392-CE60E25B7FE8}"/>
              </a:ext>
            </a:extLst>
          </p:cNvPr>
          <p:cNvGrpSpPr/>
          <p:nvPr/>
        </p:nvGrpSpPr>
        <p:grpSpPr>
          <a:xfrm>
            <a:off x="2043465" y="1306224"/>
            <a:ext cx="8105063" cy="216000"/>
            <a:chOff x="2043463" y="3284112"/>
            <a:chExt cx="8105063" cy="216000"/>
          </a:xfrm>
        </p:grpSpPr>
        <p:sp>
          <p:nvSpPr>
            <p:cNvPr id="466" name="ล้าน">
              <a:extLst>
                <a:ext uri="{FF2B5EF4-FFF2-40B4-BE49-F238E27FC236}">
                  <a16:creationId xmlns:a16="http://schemas.microsoft.com/office/drawing/2014/main" id="{15E73064-90CE-41F3-A6CF-8E73DA11B396}"/>
                </a:ext>
              </a:extLst>
            </p:cNvPr>
            <p:cNvSpPr/>
            <p:nvPr/>
          </p:nvSpPr>
          <p:spPr>
            <a:xfrm>
              <a:off x="2043463" y="3284112"/>
              <a:ext cx="540000" cy="216000"/>
            </a:xfrm>
            <a:prstGeom prst="roundRect">
              <a:avLst>
                <a:gd name="adj" fmla="val 50000"/>
              </a:avLst>
            </a:prstGeom>
            <a:solidFill>
              <a:srgbClr val="7030A0"/>
            </a:solidFill>
            <a:ln>
              <a:noFill/>
            </a:ln>
            <a:effectLst>
              <a:outerShdw blurRad="25400" dist="25400" dir="5400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7" name="แสน">
              <a:extLst>
                <a:ext uri="{FF2B5EF4-FFF2-40B4-BE49-F238E27FC236}">
                  <a16:creationId xmlns:a16="http://schemas.microsoft.com/office/drawing/2014/main" id="{29661927-5265-43E7-A146-314FCB629A8E}"/>
                </a:ext>
              </a:extLst>
            </p:cNvPr>
            <p:cNvSpPr/>
            <p:nvPr/>
          </p:nvSpPr>
          <p:spPr>
            <a:xfrm>
              <a:off x="3304309" y="3284112"/>
              <a:ext cx="540000" cy="2160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25400" dist="25400" dir="5400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8" name="หมื่น">
              <a:extLst>
                <a:ext uri="{FF2B5EF4-FFF2-40B4-BE49-F238E27FC236}">
                  <a16:creationId xmlns:a16="http://schemas.microsoft.com/office/drawing/2014/main" id="{5FF1BCD8-2D62-4D87-A527-AA7188A9B8EA}"/>
                </a:ext>
              </a:extLst>
            </p:cNvPr>
            <p:cNvSpPr/>
            <p:nvPr/>
          </p:nvSpPr>
          <p:spPr>
            <a:xfrm>
              <a:off x="4565149" y="3284112"/>
              <a:ext cx="540000" cy="2160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  <a:effectLst>
              <a:outerShdw blurRad="25400" dist="25400" dir="5400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9" name="พัน">
              <a:extLst>
                <a:ext uri="{FF2B5EF4-FFF2-40B4-BE49-F238E27FC236}">
                  <a16:creationId xmlns:a16="http://schemas.microsoft.com/office/drawing/2014/main" id="{65600798-05AA-4B7D-8290-6C7949C71215}"/>
                </a:ext>
              </a:extLst>
            </p:cNvPr>
            <p:cNvSpPr/>
            <p:nvPr/>
          </p:nvSpPr>
          <p:spPr>
            <a:xfrm>
              <a:off x="5826000" y="3284112"/>
              <a:ext cx="540000" cy="216000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  <a:effectLst>
              <a:outerShdw blurRad="25400" dist="25400" dir="5400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0" name="ร้อย">
              <a:extLst>
                <a:ext uri="{FF2B5EF4-FFF2-40B4-BE49-F238E27FC236}">
                  <a16:creationId xmlns:a16="http://schemas.microsoft.com/office/drawing/2014/main" id="{91BCD57A-8777-4371-8751-2E1B144857A4}"/>
                </a:ext>
              </a:extLst>
            </p:cNvPr>
            <p:cNvSpPr/>
            <p:nvPr/>
          </p:nvSpPr>
          <p:spPr>
            <a:xfrm>
              <a:off x="7086846" y="3284112"/>
              <a:ext cx="540000" cy="2160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400" dist="25400" dir="5400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1" name="สิบ">
              <a:extLst>
                <a:ext uri="{FF2B5EF4-FFF2-40B4-BE49-F238E27FC236}">
                  <a16:creationId xmlns:a16="http://schemas.microsoft.com/office/drawing/2014/main" id="{59E78D37-B41E-42E4-AB09-ACAF17FEFF77}"/>
                </a:ext>
              </a:extLst>
            </p:cNvPr>
            <p:cNvSpPr/>
            <p:nvPr/>
          </p:nvSpPr>
          <p:spPr>
            <a:xfrm>
              <a:off x="8347686" y="3284112"/>
              <a:ext cx="540000" cy="2160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25400" dist="25400" dir="5400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2" name="หน่วย">
              <a:extLst>
                <a:ext uri="{FF2B5EF4-FFF2-40B4-BE49-F238E27FC236}">
                  <a16:creationId xmlns:a16="http://schemas.microsoft.com/office/drawing/2014/main" id="{501D8DF1-E61B-42D9-8A8A-E19A53E2A3AB}"/>
                </a:ext>
              </a:extLst>
            </p:cNvPr>
            <p:cNvSpPr/>
            <p:nvPr/>
          </p:nvSpPr>
          <p:spPr>
            <a:xfrm>
              <a:off x="9608526" y="3284112"/>
              <a:ext cx="540000" cy="216000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>
              <a:outerShdw blurRad="25400" dist="25400" dir="5400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Rectangle 69">
            <a:extLst>
              <a:ext uri="{FF2B5EF4-FFF2-40B4-BE49-F238E27FC236}">
                <a16:creationId xmlns:a16="http://schemas.microsoft.com/office/drawing/2014/main" id="{DC0F921A-3DD8-482D-A28E-E752911AD01F}"/>
              </a:ext>
            </a:extLst>
          </p:cNvPr>
          <p:cNvSpPr/>
          <p:nvPr/>
        </p:nvSpPr>
        <p:spPr>
          <a:xfrm>
            <a:off x="5434302" y="4420685"/>
            <a:ext cx="5442612" cy="584775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หนึ่งแสนเก้าพันสามร้อยเจ็ดสิบสอง</a:t>
            </a:r>
            <a:endParaRPr lang="en-US" sz="3200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379F33B-26CA-4ADC-8A59-5A5C27CC045E}"/>
              </a:ext>
            </a:extLst>
          </p:cNvPr>
          <p:cNvGrpSpPr/>
          <p:nvPr/>
        </p:nvGrpSpPr>
        <p:grpSpPr>
          <a:xfrm>
            <a:off x="1208442" y="3158140"/>
            <a:ext cx="9775116" cy="1103144"/>
            <a:chOff x="1208442" y="3158140"/>
            <a:chExt cx="9775116" cy="1103144"/>
          </a:xfrm>
        </p:grpSpPr>
        <p:sp>
          <p:nvSpPr>
            <p:cNvPr id="116" name="Rectangle: Rounded Corners 115">
              <a:extLst>
                <a:ext uri="{FF2B5EF4-FFF2-40B4-BE49-F238E27FC236}">
                  <a16:creationId xmlns:a16="http://schemas.microsoft.com/office/drawing/2014/main" id="{9771F5F6-350D-409E-B925-039FA8E97839}"/>
                </a:ext>
              </a:extLst>
            </p:cNvPr>
            <p:cNvSpPr/>
            <p:nvPr/>
          </p:nvSpPr>
          <p:spPr>
            <a:xfrm>
              <a:off x="5434302" y="3158140"/>
              <a:ext cx="5549256" cy="1103144"/>
            </a:xfrm>
            <a:prstGeom prst="roundRect">
              <a:avLst>
                <a:gd name="adj" fmla="val 22423"/>
              </a:avLst>
            </a:prstGeom>
            <a:solidFill>
              <a:srgbClr val="F2F2F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712EB249-F122-458F-A6B2-6CE63D620A0D}"/>
                </a:ext>
              </a:extLst>
            </p:cNvPr>
            <p:cNvSpPr/>
            <p:nvPr/>
          </p:nvSpPr>
          <p:spPr>
            <a:xfrm>
              <a:off x="1208442" y="3158140"/>
              <a:ext cx="3952553" cy="1103144"/>
            </a:xfrm>
            <a:prstGeom prst="roundRect">
              <a:avLst>
                <a:gd name="adj" fmla="val 18970"/>
              </a:avLst>
            </a:prstGeom>
            <a:solidFill>
              <a:srgbClr val="F2F2F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E6980427-6347-4690-B8C0-9A155C52D95F}"/>
                </a:ext>
              </a:extLst>
            </p:cNvPr>
            <p:cNvGrpSpPr/>
            <p:nvPr/>
          </p:nvGrpSpPr>
          <p:grpSpPr>
            <a:xfrm>
              <a:off x="1374826" y="3380636"/>
              <a:ext cx="9442349" cy="733609"/>
              <a:chOff x="1116510" y="2931207"/>
              <a:chExt cx="9442349" cy="733609"/>
            </a:xfrm>
          </p:grpSpPr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7FE1D621-E3A9-4B44-A55D-2AFBD664C29B}"/>
                  </a:ext>
                </a:extLst>
              </p:cNvPr>
              <p:cNvGrpSpPr/>
              <p:nvPr/>
            </p:nvGrpSpPr>
            <p:grpSpPr>
              <a:xfrm>
                <a:off x="1116510" y="2988312"/>
                <a:ext cx="638499" cy="651188"/>
                <a:chOff x="645459" y="1567371"/>
                <a:chExt cx="638499" cy="651188"/>
              </a:xfrm>
            </p:grpSpPr>
            <p:sp>
              <p:nvSpPr>
                <p:cNvPr id="81" name="Oval 80">
                  <a:extLst>
                    <a:ext uri="{FF2B5EF4-FFF2-40B4-BE49-F238E27FC236}">
                      <a16:creationId xmlns:a16="http://schemas.microsoft.com/office/drawing/2014/main" id="{86CA2CE5-EF07-4B23-9B96-FA45CF7CF11B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754C24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TextBox 81">
                  <a:extLst>
                    <a:ext uri="{FF2B5EF4-FFF2-40B4-BE49-F238E27FC236}">
                      <a16:creationId xmlns:a16="http://schemas.microsoft.com/office/drawing/2014/main" id="{C15DF435-9A5C-44C5-9062-74770D9B1766}"/>
                    </a:ext>
                  </a:extLst>
                </p:cNvPr>
                <p:cNvSpPr txBox="1"/>
                <p:nvPr/>
              </p:nvSpPr>
              <p:spPr>
                <a:xfrm>
                  <a:off x="783871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6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7C92F783-2B4D-4A1C-820E-85EBB110DA72}"/>
                  </a:ext>
                </a:extLst>
              </p:cNvPr>
              <p:cNvGrpSpPr/>
              <p:nvPr/>
            </p:nvGrpSpPr>
            <p:grpSpPr>
              <a:xfrm>
                <a:off x="2354569" y="2981967"/>
                <a:ext cx="638499" cy="651188"/>
                <a:chOff x="645459" y="1567371"/>
                <a:chExt cx="638499" cy="651188"/>
              </a:xfrm>
            </p:grpSpPr>
            <p:sp>
              <p:nvSpPr>
                <p:cNvPr id="86" name="Oval 85">
                  <a:extLst>
                    <a:ext uri="{FF2B5EF4-FFF2-40B4-BE49-F238E27FC236}">
                      <a16:creationId xmlns:a16="http://schemas.microsoft.com/office/drawing/2014/main" id="{2CE94F43-E220-4608-9A04-ECECAD910AF5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F7931E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7" name="TextBox 86">
                  <a:extLst>
                    <a:ext uri="{FF2B5EF4-FFF2-40B4-BE49-F238E27FC236}">
                      <a16:creationId xmlns:a16="http://schemas.microsoft.com/office/drawing/2014/main" id="{82EB374F-55F4-4736-9032-EB4458F1C2BD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5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8" name="Group 87">
                <a:extLst>
                  <a:ext uri="{FF2B5EF4-FFF2-40B4-BE49-F238E27FC236}">
                    <a16:creationId xmlns:a16="http://schemas.microsoft.com/office/drawing/2014/main" id="{DFEFDABC-5762-49AF-BAA4-DB446AF4FF82}"/>
                  </a:ext>
                </a:extLst>
              </p:cNvPr>
              <p:cNvGrpSpPr/>
              <p:nvPr/>
            </p:nvGrpSpPr>
            <p:grpSpPr>
              <a:xfrm>
                <a:off x="3202848" y="2975622"/>
                <a:ext cx="638499" cy="651188"/>
                <a:chOff x="645459" y="1567371"/>
                <a:chExt cx="638499" cy="651188"/>
              </a:xfrm>
            </p:grpSpPr>
            <p:sp>
              <p:nvSpPr>
                <p:cNvPr id="89" name="Oval 88">
                  <a:extLst>
                    <a:ext uri="{FF2B5EF4-FFF2-40B4-BE49-F238E27FC236}">
                      <a16:creationId xmlns:a16="http://schemas.microsoft.com/office/drawing/2014/main" id="{2A22EA1E-7768-4237-AD44-150E95497E34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D4353B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" name="TextBox 89">
                  <a:extLst>
                    <a:ext uri="{FF2B5EF4-FFF2-40B4-BE49-F238E27FC236}">
                      <a16:creationId xmlns:a16="http://schemas.microsoft.com/office/drawing/2014/main" id="{790FA6EC-4A9C-4B38-9B6E-2570BBA7E54E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4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91" name="Group 90">
                <a:extLst>
                  <a:ext uri="{FF2B5EF4-FFF2-40B4-BE49-F238E27FC236}">
                    <a16:creationId xmlns:a16="http://schemas.microsoft.com/office/drawing/2014/main" id="{FA3931A7-D775-4C9C-8027-81907F5CDDB9}"/>
                  </a:ext>
                </a:extLst>
              </p:cNvPr>
              <p:cNvGrpSpPr/>
              <p:nvPr/>
            </p:nvGrpSpPr>
            <p:grpSpPr>
              <a:xfrm>
                <a:off x="4051127" y="2969277"/>
                <a:ext cx="638499" cy="651188"/>
                <a:chOff x="645459" y="1567371"/>
                <a:chExt cx="638499" cy="651188"/>
              </a:xfrm>
            </p:grpSpPr>
            <p:sp>
              <p:nvSpPr>
                <p:cNvPr id="92" name="Oval 91">
                  <a:extLst>
                    <a:ext uri="{FF2B5EF4-FFF2-40B4-BE49-F238E27FC236}">
                      <a16:creationId xmlns:a16="http://schemas.microsoft.com/office/drawing/2014/main" id="{00C36794-0046-4C8C-BB01-28BDC7249560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548235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" name="TextBox 92">
                  <a:extLst>
                    <a:ext uri="{FF2B5EF4-FFF2-40B4-BE49-F238E27FC236}">
                      <a16:creationId xmlns:a16="http://schemas.microsoft.com/office/drawing/2014/main" id="{85357319-10F7-4123-BD1B-F98B7B86EE97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8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94" name="Group 93">
                <a:extLst>
                  <a:ext uri="{FF2B5EF4-FFF2-40B4-BE49-F238E27FC236}">
                    <a16:creationId xmlns:a16="http://schemas.microsoft.com/office/drawing/2014/main" id="{D6E23ACD-3D29-45D9-BA79-B85D24C45E92}"/>
                  </a:ext>
                </a:extLst>
              </p:cNvPr>
              <p:cNvGrpSpPr/>
              <p:nvPr/>
            </p:nvGrpSpPr>
            <p:grpSpPr>
              <a:xfrm>
                <a:off x="5289186" y="2962932"/>
                <a:ext cx="638499" cy="651188"/>
                <a:chOff x="645459" y="1567371"/>
                <a:chExt cx="638499" cy="651188"/>
              </a:xfrm>
            </p:grpSpPr>
            <p:sp>
              <p:nvSpPr>
                <p:cNvPr id="95" name="Oval 94">
                  <a:extLst>
                    <a:ext uri="{FF2B5EF4-FFF2-40B4-BE49-F238E27FC236}">
                      <a16:creationId xmlns:a16="http://schemas.microsoft.com/office/drawing/2014/main" id="{27CF5621-DA63-4C96-AA0B-1721E65B6E01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2F528F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6" name="TextBox 95">
                  <a:extLst>
                    <a:ext uri="{FF2B5EF4-FFF2-40B4-BE49-F238E27FC236}">
                      <a16:creationId xmlns:a16="http://schemas.microsoft.com/office/drawing/2014/main" id="{07D19F4D-FCE2-43BB-8C77-38AB5A36CEC9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1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32BF01B6-B704-4787-93C6-667C85740366}"/>
                  </a:ext>
                </a:extLst>
              </p:cNvPr>
              <p:cNvGrpSpPr/>
              <p:nvPr/>
            </p:nvGrpSpPr>
            <p:grpSpPr>
              <a:xfrm>
                <a:off x="6137465" y="2956587"/>
                <a:ext cx="638499" cy="651188"/>
                <a:chOff x="645459" y="1567371"/>
                <a:chExt cx="638499" cy="651188"/>
              </a:xfrm>
            </p:grpSpPr>
            <p:sp>
              <p:nvSpPr>
                <p:cNvPr id="98" name="Oval 97">
                  <a:extLst>
                    <a:ext uri="{FF2B5EF4-FFF2-40B4-BE49-F238E27FC236}">
                      <a16:creationId xmlns:a16="http://schemas.microsoft.com/office/drawing/2014/main" id="{4C1E04DB-8E79-4726-9AC6-BDC25EE2C0F9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2F528F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9" name="TextBox 98">
                  <a:extLst>
                    <a:ext uri="{FF2B5EF4-FFF2-40B4-BE49-F238E27FC236}">
                      <a16:creationId xmlns:a16="http://schemas.microsoft.com/office/drawing/2014/main" id="{DB590B01-1AB2-4A53-BB28-145B2B3E5DE4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0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77BFCF8D-6F35-43F7-B178-DA860D6FD56D}"/>
                  </a:ext>
                </a:extLst>
              </p:cNvPr>
              <p:cNvGrpSpPr/>
              <p:nvPr/>
            </p:nvGrpSpPr>
            <p:grpSpPr>
              <a:xfrm>
                <a:off x="6985744" y="2950242"/>
                <a:ext cx="638499" cy="651188"/>
                <a:chOff x="645459" y="1567371"/>
                <a:chExt cx="638499" cy="651188"/>
              </a:xfrm>
            </p:grpSpPr>
            <p:sp>
              <p:nvSpPr>
                <p:cNvPr id="101" name="Oval 100">
                  <a:extLst>
                    <a:ext uri="{FF2B5EF4-FFF2-40B4-BE49-F238E27FC236}">
                      <a16:creationId xmlns:a16="http://schemas.microsoft.com/office/drawing/2014/main" id="{7C45A59B-3EE0-4C0C-94A3-9B7FDEA0A270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2F528F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" name="TextBox 101">
                  <a:extLst>
                    <a:ext uri="{FF2B5EF4-FFF2-40B4-BE49-F238E27FC236}">
                      <a16:creationId xmlns:a16="http://schemas.microsoft.com/office/drawing/2014/main" id="{0017C410-30A5-48A1-A65E-9FF28C75D6BB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9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6090AD4F-3C6C-4B01-BBCB-974D10CE1BC1}"/>
                  </a:ext>
                </a:extLst>
              </p:cNvPr>
              <p:cNvGrpSpPr/>
              <p:nvPr/>
            </p:nvGrpSpPr>
            <p:grpSpPr>
              <a:xfrm>
                <a:off x="8223803" y="2943897"/>
                <a:ext cx="638499" cy="651188"/>
                <a:chOff x="645459" y="1567371"/>
                <a:chExt cx="638499" cy="651188"/>
              </a:xfrm>
            </p:grpSpPr>
            <p:sp>
              <p:nvSpPr>
                <p:cNvPr id="104" name="Oval 103">
                  <a:extLst>
                    <a:ext uri="{FF2B5EF4-FFF2-40B4-BE49-F238E27FC236}">
                      <a16:creationId xmlns:a16="http://schemas.microsoft.com/office/drawing/2014/main" id="{B758CB93-9352-4048-AEF7-B07FB4B9878C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2F528F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5" name="TextBox 104">
                  <a:extLst>
                    <a:ext uri="{FF2B5EF4-FFF2-40B4-BE49-F238E27FC236}">
                      <a16:creationId xmlns:a16="http://schemas.microsoft.com/office/drawing/2014/main" id="{D44F126A-2E5A-444B-8426-4FEFBDA73D71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3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254307AC-A225-45B3-8977-8073819B5973}"/>
                  </a:ext>
                </a:extLst>
              </p:cNvPr>
              <p:cNvGrpSpPr/>
              <p:nvPr/>
            </p:nvGrpSpPr>
            <p:grpSpPr>
              <a:xfrm>
                <a:off x="9072082" y="2937552"/>
                <a:ext cx="638499" cy="651188"/>
                <a:chOff x="645459" y="1567371"/>
                <a:chExt cx="638499" cy="651188"/>
              </a:xfrm>
            </p:grpSpPr>
            <p:sp>
              <p:nvSpPr>
                <p:cNvPr id="107" name="Oval 106">
                  <a:extLst>
                    <a:ext uri="{FF2B5EF4-FFF2-40B4-BE49-F238E27FC236}">
                      <a16:creationId xmlns:a16="http://schemas.microsoft.com/office/drawing/2014/main" id="{C553D614-741E-487C-97B6-D9BFF697BCBF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2F528F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TextBox 107">
                  <a:extLst>
                    <a:ext uri="{FF2B5EF4-FFF2-40B4-BE49-F238E27FC236}">
                      <a16:creationId xmlns:a16="http://schemas.microsoft.com/office/drawing/2014/main" id="{FB6A70BF-474F-48EE-A714-55715A042470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7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09" name="Group 108">
                <a:extLst>
                  <a:ext uri="{FF2B5EF4-FFF2-40B4-BE49-F238E27FC236}">
                    <a16:creationId xmlns:a16="http://schemas.microsoft.com/office/drawing/2014/main" id="{F061A5AC-D1DD-4199-91D3-DC1D9699BB04}"/>
                  </a:ext>
                </a:extLst>
              </p:cNvPr>
              <p:cNvGrpSpPr/>
              <p:nvPr/>
            </p:nvGrpSpPr>
            <p:grpSpPr>
              <a:xfrm>
                <a:off x="9920360" y="2931207"/>
                <a:ext cx="638499" cy="651188"/>
                <a:chOff x="645459" y="1567371"/>
                <a:chExt cx="638499" cy="651188"/>
              </a:xfrm>
            </p:grpSpPr>
            <p:sp>
              <p:nvSpPr>
                <p:cNvPr id="110" name="Oval 109">
                  <a:extLst>
                    <a:ext uri="{FF2B5EF4-FFF2-40B4-BE49-F238E27FC236}">
                      <a16:creationId xmlns:a16="http://schemas.microsoft.com/office/drawing/2014/main" id="{C10A19F7-15E7-4D19-8C69-2503EE370D83}"/>
                    </a:ext>
                  </a:extLst>
                </p:cNvPr>
                <p:cNvSpPr/>
                <p:nvPr/>
              </p:nvSpPr>
              <p:spPr>
                <a:xfrm>
                  <a:off x="645459" y="1567371"/>
                  <a:ext cx="638499" cy="638499"/>
                </a:xfrm>
                <a:prstGeom prst="ellipse">
                  <a:avLst/>
                </a:prstGeom>
                <a:solidFill>
                  <a:srgbClr val="2F528F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TextBox 110">
                  <a:extLst>
                    <a:ext uri="{FF2B5EF4-FFF2-40B4-BE49-F238E27FC236}">
                      <a16:creationId xmlns:a16="http://schemas.microsoft.com/office/drawing/2014/main" id="{AC89B23A-CD81-42BE-8D9C-ECE54D3B1E02}"/>
                    </a:ext>
                  </a:extLst>
                </p:cNvPr>
                <p:cNvSpPr txBox="1"/>
                <p:nvPr/>
              </p:nvSpPr>
              <p:spPr>
                <a:xfrm>
                  <a:off x="794629" y="1633784"/>
                  <a:ext cx="340158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algn="ctr">
                    <a:defRPr sz="3200" b="1">
                      <a:solidFill>
                        <a:schemeClr val="lt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th-TH" sz="6000" dirty="0">
                      <a:solidFill>
                        <a:schemeClr val="bg1"/>
                      </a:solidFill>
                    </a:rPr>
                    <a:t>2</a:t>
                  </a:r>
                  <a:endParaRPr lang="en-US" sz="60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414E6791-F01C-495C-A7B8-95C9E8DC50D4}"/>
                  </a:ext>
                </a:extLst>
              </p:cNvPr>
              <p:cNvSpPr txBox="1"/>
              <p:nvPr/>
            </p:nvSpPr>
            <p:spPr>
              <a:xfrm>
                <a:off x="7834023" y="3092731"/>
                <a:ext cx="180000" cy="57208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8800" dirty="0">
                    <a:solidFill>
                      <a:srgbClr val="2F528F"/>
                    </a:solidFill>
                  </a:rPr>
                  <a:t>,</a:t>
                </a:r>
                <a:endParaRPr lang="en-US" sz="8800" dirty="0">
                  <a:solidFill>
                    <a:srgbClr val="2F528F"/>
                  </a:solidFill>
                </a:endParaRPr>
              </a:p>
            </p:txBody>
          </p: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91B756B3-29E4-42E1-90BD-CAFF9F5DB6D6}"/>
                  </a:ext>
                </a:extLst>
              </p:cNvPr>
              <p:cNvSpPr txBox="1"/>
              <p:nvPr/>
            </p:nvSpPr>
            <p:spPr>
              <a:xfrm>
                <a:off x="4899406" y="3092731"/>
                <a:ext cx="180000" cy="57208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8800" dirty="0">
                    <a:solidFill>
                      <a:srgbClr val="2F528F"/>
                    </a:solidFill>
                  </a:rPr>
                  <a:t>,</a:t>
                </a:r>
                <a:endParaRPr lang="en-US" sz="8800" dirty="0">
                  <a:solidFill>
                    <a:srgbClr val="2F528F"/>
                  </a:solidFill>
                </a:endParaRPr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21DA931C-20FE-446F-BC6C-1767E2861B4B}"/>
                  </a:ext>
                </a:extLst>
              </p:cNvPr>
              <p:cNvSpPr txBox="1"/>
              <p:nvPr/>
            </p:nvSpPr>
            <p:spPr>
              <a:xfrm>
                <a:off x="1964789" y="3092731"/>
                <a:ext cx="180000" cy="57208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 b="1">
                    <a:solidFill>
                      <a:schemeClr val="lt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th-TH" sz="8800" dirty="0">
                    <a:solidFill>
                      <a:srgbClr val="2F528F"/>
                    </a:solidFill>
                  </a:rPr>
                  <a:t>,</a:t>
                </a:r>
                <a:endParaRPr lang="en-US" sz="8800" dirty="0">
                  <a:solidFill>
                    <a:srgbClr val="2F528F"/>
                  </a:solidFill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34F3802-FB7F-4D9D-896D-CC1F4B79FCA2}"/>
              </a:ext>
            </a:extLst>
          </p:cNvPr>
          <p:cNvGrpSpPr/>
          <p:nvPr/>
        </p:nvGrpSpPr>
        <p:grpSpPr>
          <a:xfrm>
            <a:off x="1315087" y="4420685"/>
            <a:ext cx="3790064" cy="584775"/>
            <a:chOff x="1315087" y="4420685"/>
            <a:chExt cx="3790064" cy="584775"/>
          </a:xfrm>
        </p:grpSpPr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09F0D1D4-F9FE-4354-BAAB-6313C80A2013}"/>
                </a:ext>
              </a:extLst>
            </p:cNvPr>
            <p:cNvSpPr/>
            <p:nvPr/>
          </p:nvSpPr>
          <p:spPr>
            <a:xfrm>
              <a:off x="1315087" y="4420685"/>
              <a:ext cx="3790064" cy="584775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หกพันห้าร้อยสี่สิบแปด</a:t>
              </a:r>
              <a:r>
                <a:rPr lang="th-TH" sz="3200" b="1" dirty="0">
                  <a:solidFill>
                    <a:srgbClr val="548235"/>
                  </a:solidFill>
                  <a:uFill>
                    <a:solidFill>
                      <a:srgbClr val="2F528F"/>
                    </a:solidFill>
                  </a:u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ล้าน</a:t>
              </a:r>
              <a:endParaRPr lang="en-US" sz="3200" b="1" dirty="0">
                <a:solidFill>
                  <a:srgbClr val="548235"/>
                </a:solidFill>
                <a:uFill>
                  <a:solidFill>
                    <a:srgbClr val="2F528F"/>
                  </a:solidFill>
                </a:u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E3F71CF-18D7-4917-B695-CE9B1C8F046F}"/>
                </a:ext>
              </a:extLst>
            </p:cNvPr>
            <p:cNvCxnSpPr>
              <a:cxnSpLocks/>
            </p:cNvCxnSpPr>
            <p:nvPr/>
          </p:nvCxnSpPr>
          <p:spPr>
            <a:xfrm>
              <a:off x="4166741" y="4830749"/>
              <a:ext cx="468000" cy="0"/>
            </a:xfrm>
            <a:prstGeom prst="line">
              <a:avLst/>
            </a:prstGeom>
            <a:ln w="28575">
              <a:solidFill>
                <a:srgbClr val="54823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E7A93EC-888F-4762-A6C7-62C7FEC3A51C}"/>
              </a:ext>
            </a:extLst>
          </p:cNvPr>
          <p:cNvGrpSpPr/>
          <p:nvPr/>
        </p:nvGrpSpPr>
        <p:grpSpPr>
          <a:xfrm>
            <a:off x="1128291" y="1467736"/>
            <a:ext cx="4033619" cy="1575299"/>
            <a:chOff x="1392450" y="1525813"/>
            <a:chExt cx="4054082" cy="1575299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EF78F6CA-3000-4ACC-B924-522B91B07C6A}"/>
                </a:ext>
              </a:extLst>
            </p:cNvPr>
            <p:cNvSpPr/>
            <p:nvPr/>
          </p:nvSpPr>
          <p:spPr>
            <a:xfrm flipH="1">
              <a:off x="1473008" y="1525813"/>
              <a:ext cx="3973524" cy="1575299"/>
            </a:xfrm>
            <a:prstGeom prst="round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7" name="ข้อความ 1">
              <a:extLst>
                <a:ext uri="{FF2B5EF4-FFF2-40B4-BE49-F238E27FC236}">
                  <a16:creationId xmlns:a16="http://schemas.microsoft.com/office/drawing/2014/main" id="{BA4214EE-0C62-46F2-A0FF-D83865219295}"/>
                </a:ext>
              </a:extLst>
            </p:cNvPr>
            <p:cNvSpPr/>
            <p:nvPr/>
          </p:nvSpPr>
          <p:spPr>
            <a:xfrm>
              <a:off x="1392451" y="1710422"/>
              <a:ext cx="3996510" cy="1297514"/>
            </a:xfrm>
            <a:prstGeom prst="roundRect">
              <a:avLst>
                <a:gd name="adj" fmla="val 0"/>
              </a:avLst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85725" algn="ctr" defTabSz="452438"/>
              <a:r>
                <a:rPr lang="th-TH" sz="3200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แบ่งตัวเลขที่อยู่ทางซ้ายมือ</a:t>
              </a:r>
            </a:p>
            <a:p>
              <a:pPr marL="85725" algn="ctr" defTabSz="452438"/>
              <a:r>
                <a:rPr lang="th-TH" sz="3200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ของหลักแสน แล้วอ่านจำนวน</a:t>
              </a:r>
            </a:p>
            <a:p>
              <a:pPr marL="85725" algn="ctr" defTabSz="452438"/>
              <a:r>
                <a:rPr lang="th-TH" sz="3200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โดยต่อด้วยคำว่า </a:t>
              </a:r>
              <a:r>
                <a:rPr lang="th-TH" sz="3200" b="1" dirty="0">
                  <a:solidFill>
                    <a:srgbClr val="54823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ล้าน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857C10AA-5B21-4D3F-A2B0-4ED36708ACA6}"/>
              </a:ext>
            </a:extLst>
          </p:cNvPr>
          <p:cNvGrpSpPr/>
          <p:nvPr/>
        </p:nvGrpSpPr>
        <p:grpSpPr>
          <a:xfrm>
            <a:off x="0" y="5345160"/>
            <a:ext cx="12191999" cy="1499962"/>
            <a:chOff x="0" y="5345160"/>
            <a:chExt cx="12191999" cy="1499962"/>
          </a:xfrm>
        </p:grpSpPr>
        <p:sp>
          <p:nvSpPr>
            <p:cNvPr id="157" name="Rectangle: Rounded Corners 156">
              <a:extLst>
                <a:ext uri="{FF2B5EF4-FFF2-40B4-BE49-F238E27FC236}">
                  <a16:creationId xmlns:a16="http://schemas.microsoft.com/office/drawing/2014/main" id="{73D7C81F-AB78-42BF-BE18-1B2EA89E163A}"/>
                </a:ext>
              </a:extLst>
            </p:cNvPr>
            <p:cNvSpPr/>
            <p:nvPr/>
          </p:nvSpPr>
          <p:spPr>
            <a:xfrm>
              <a:off x="0" y="5588928"/>
              <a:ext cx="12191999" cy="1256194"/>
            </a:xfrm>
            <a:prstGeom prst="roundRect">
              <a:avLst>
                <a:gd name="adj" fmla="val 0"/>
              </a:avLst>
            </a:prstGeom>
            <a:solidFill>
              <a:srgbClr val="EB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Rectangle: Rounded Corners 157">
              <a:extLst>
                <a:ext uri="{FF2B5EF4-FFF2-40B4-BE49-F238E27FC236}">
                  <a16:creationId xmlns:a16="http://schemas.microsoft.com/office/drawing/2014/main" id="{C96033A8-AFD5-4CB2-AA60-27BEA6F499F6}"/>
                </a:ext>
              </a:extLst>
            </p:cNvPr>
            <p:cNvSpPr/>
            <p:nvPr/>
          </p:nvSpPr>
          <p:spPr>
            <a:xfrm>
              <a:off x="5047079" y="5345160"/>
              <a:ext cx="2097842" cy="56914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Rectangle: Rounded Corners 158">
              <a:extLst>
                <a:ext uri="{FF2B5EF4-FFF2-40B4-BE49-F238E27FC236}">
                  <a16:creationId xmlns:a16="http://schemas.microsoft.com/office/drawing/2014/main" id="{636E1F37-5D67-4EF1-98BB-2EFB825ABA37}"/>
                </a:ext>
              </a:extLst>
            </p:cNvPr>
            <p:cNvSpPr/>
            <p:nvPr/>
          </p:nvSpPr>
          <p:spPr>
            <a:xfrm>
              <a:off x="5091675" y="5388006"/>
              <a:ext cx="2008650" cy="483468"/>
            </a:xfrm>
            <a:prstGeom prst="roundRect">
              <a:avLst>
                <a:gd name="adj" fmla="val 50000"/>
              </a:avLst>
            </a:prstGeom>
            <a:solidFill>
              <a:srgbClr val="2D7F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A220CCA6-422B-4708-93E8-4808D7F4DB4E}"/>
                </a:ext>
              </a:extLst>
            </p:cNvPr>
            <p:cNvSpPr/>
            <p:nvPr/>
          </p:nvSpPr>
          <p:spPr>
            <a:xfrm>
              <a:off x="4994561" y="5489033"/>
              <a:ext cx="2202878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ตัวหนังสือ</a:t>
              </a: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C7DA08DA-EE80-47AA-AA31-4C655ED50D0F}"/>
                </a:ext>
              </a:extLst>
            </p:cNvPr>
            <p:cNvSpPr/>
            <p:nvPr/>
          </p:nvSpPr>
          <p:spPr>
            <a:xfrm>
              <a:off x="2572485" y="6102236"/>
              <a:ext cx="7047031" cy="584775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หกพันห้าร้อยสี่สิบแปดล้านหนึ่งแสนเก้าพันสามร้อยเจ็ดสิบสอง</a:t>
              </a:r>
              <a:endParaRPr lang="en-US" sz="32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29788A53-8BC3-4801-B26B-BBBEDF706380}"/>
              </a:ext>
            </a:extLst>
          </p:cNvPr>
          <p:cNvGrpSpPr/>
          <p:nvPr/>
        </p:nvGrpSpPr>
        <p:grpSpPr>
          <a:xfrm>
            <a:off x="5434289" y="2475868"/>
            <a:ext cx="5549256" cy="601007"/>
            <a:chOff x="5093970" y="2443623"/>
            <a:chExt cx="5549256" cy="601007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5C90AD83-64FF-4AAF-8692-CDFB78093954}"/>
                </a:ext>
              </a:extLst>
            </p:cNvPr>
            <p:cNvSpPr/>
            <p:nvPr/>
          </p:nvSpPr>
          <p:spPr>
            <a:xfrm>
              <a:off x="5093970" y="2462044"/>
              <a:ext cx="5549256" cy="551417"/>
            </a:xfrm>
            <a:prstGeom prst="roundRect">
              <a:avLst>
                <a:gd name="adj" fmla="val 50000"/>
              </a:avLst>
            </a:prstGeom>
            <a:solidFill>
              <a:srgbClr val="C9E6FB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2" name="ข้อความ 1">
              <a:extLst>
                <a:ext uri="{FF2B5EF4-FFF2-40B4-BE49-F238E27FC236}">
                  <a16:creationId xmlns:a16="http://schemas.microsoft.com/office/drawing/2014/main" id="{52536BAC-2C4B-4F4F-AB6A-229F0DD239D0}"/>
                </a:ext>
              </a:extLst>
            </p:cNvPr>
            <p:cNvSpPr/>
            <p:nvPr/>
          </p:nvSpPr>
          <p:spPr>
            <a:xfrm>
              <a:off x="6025440" y="2443623"/>
              <a:ext cx="3686316" cy="601007"/>
            </a:xfrm>
            <a:prstGeom prst="roundRect">
              <a:avLst>
                <a:gd name="adj" fmla="val 0"/>
              </a:avLst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th-TH" sz="3200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อ่านตัวเลขที่เหลือตามปกติ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6BB06F5-DAB0-4C95-B890-0FCA3298EC00}"/>
              </a:ext>
            </a:extLst>
          </p:cNvPr>
          <p:cNvGrpSpPr/>
          <p:nvPr/>
        </p:nvGrpSpPr>
        <p:grpSpPr>
          <a:xfrm>
            <a:off x="5247722" y="2452463"/>
            <a:ext cx="1382989" cy="633332"/>
            <a:chOff x="5247722" y="2452463"/>
            <a:chExt cx="1382989" cy="633332"/>
          </a:xfrm>
        </p:grpSpPr>
        <p:sp>
          <p:nvSpPr>
            <p:cNvPr id="163" name="Rectangle: Rounded Corners 162">
              <a:extLst>
                <a:ext uri="{FF2B5EF4-FFF2-40B4-BE49-F238E27FC236}">
                  <a16:creationId xmlns:a16="http://schemas.microsoft.com/office/drawing/2014/main" id="{B2EFE144-6CC3-4230-BB4D-C2890A090415}"/>
                </a:ext>
              </a:extLst>
            </p:cNvPr>
            <p:cNvSpPr/>
            <p:nvPr/>
          </p:nvSpPr>
          <p:spPr>
            <a:xfrm>
              <a:off x="5366162" y="2452463"/>
              <a:ext cx="1264549" cy="63333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 cap="flat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E9BB6230-F7A1-4CF3-BA14-DA38EC172A68}"/>
                </a:ext>
              </a:extLst>
            </p:cNvPr>
            <p:cNvGrpSpPr/>
            <p:nvPr/>
          </p:nvGrpSpPr>
          <p:grpSpPr>
            <a:xfrm>
              <a:off x="5247722" y="2495170"/>
              <a:ext cx="1356178" cy="547262"/>
              <a:chOff x="5325524" y="1086522"/>
              <a:chExt cx="1356178" cy="547262"/>
            </a:xfrm>
          </p:grpSpPr>
          <p:sp>
            <p:nvSpPr>
              <p:cNvPr id="165" name="Rectangle: Rounded Corners 164">
                <a:extLst>
                  <a:ext uri="{FF2B5EF4-FFF2-40B4-BE49-F238E27FC236}">
                    <a16:creationId xmlns:a16="http://schemas.microsoft.com/office/drawing/2014/main" id="{D8E04839-F0D2-41A9-B722-502A18F4C558}"/>
                  </a:ext>
                </a:extLst>
              </p:cNvPr>
              <p:cNvSpPr/>
              <p:nvPr/>
            </p:nvSpPr>
            <p:spPr>
              <a:xfrm>
                <a:off x="5371339" y="1086522"/>
                <a:ext cx="1264549" cy="547262"/>
              </a:xfrm>
              <a:prstGeom prst="roundRect">
                <a:avLst>
                  <a:gd name="adj" fmla="val 50000"/>
                </a:avLst>
              </a:prstGeom>
              <a:solidFill>
                <a:srgbClr val="2F528F"/>
              </a:solidFill>
              <a:ln w="38100" cap="flat" cmpd="sng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66" name="Rectangle: Rounded Corners 165">
                <a:extLst>
                  <a:ext uri="{FF2B5EF4-FFF2-40B4-BE49-F238E27FC236}">
                    <a16:creationId xmlns:a16="http://schemas.microsoft.com/office/drawing/2014/main" id="{CC91DD72-189F-46C4-8BCF-B7532CD424C7}"/>
                  </a:ext>
                </a:extLst>
              </p:cNvPr>
              <p:cNvSpPr/>
              <p:nvPr/>
            </p:nvSpPr>
            <p:spPr>
              <a:xfrm>
                <a:off x="5325524" y="1223547"/>
                <a:ext cx="1356178" cy="343824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หลักแสน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pic>
        <p:nvPicPr>
          <p:cNvPr id="66" name="Picture 65">
            <a:extLst>
              <a:ext uri="{FF2B5EF4-FFF2-40B4-BE49-F238E27FC236}">
                <a16:creationId xmlns:a16="http://schemas.microsoft.com/office/drawing/2014/main" id="{A83D2CDB-E655-46A8-9D17-9BEEB75153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0041D50-40A2-45EF-BD00-BC6F0049D2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703" y="-190894"/>
            <a:ext cx="11217612" cy="1268078"/>
          </a:xfrm>
          <a:prstGeom prst="rect">
            <a:avLst/>
          </a:prstGeom>
        </p:spPr>
      </p:pic>
      <p:pic>
        <p:nvPicPr>
          <p:cNvPr id="74" name="Picture 7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5E9D47B-2BF4-4BC9-B311-670365E3E2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39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4EB127F6-6FF9-4D6C-AE51-18C77D553BCE}"/>
              </a:ext>
            </a:extLst>
          </p:cNvPr>
          <p:cNvGrpSpPr/>
          <p:nvPr/>
        </p:nvGrpSpPr>
        <p:grpSpPr>
          <a:xfrm>
            <a:off x="0" y="3231481"/>
            <a:ext cx="12191999" cy="3626519"/>
            <a:chOff x="0" y="3231481"/>
            <a:chExt cx="12191999" cy="3626519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12733B77-ECFF-49AD-8AC9-1B100AA047F0}"/>
                </a:ext>
              </a:extLst>
            </p:cNvPr>
            <p:cNvSpPr/>
            <p:nvPr/>
          </p:nvSpPr>
          <p:spPr>
            <a:xfrm>
              <a:off x="0" y="3526971"/>
              <a:ext cx="12191999" cy="3331029"/>
            </a:xfrm>
            <a:prstGeom prst="roundRect">
              <a:avLst>
                <a:gd name="adj" fmla="val 0"/>
              </a:avLst>
            </a:prstGeom>
            <a:solidFill>
              <a:srgbClr val="EB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606648F-7C44-4055-9EC8-E4C567F47B94}"/>
                </a:ext>
              </a:extLst>
            </p:cNvPr>
            <p:cNvGrpSpPr/>
            <p:nvPr/>
          </p:nvGrpSpPr>
          <p:grpSpPr>
            <a:xfrm>
              <a:off x="4350327" y="3231481"/>
              <a:ext cx="3491346" cy="569146"/>
              <a:chOff x="4350327" y="4190487"/>
              <a:chExt cx="3491346" cy="569146"/>
            </a:xfrm>
          </p:grpSpPr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2810735D-44E7-4FAE-BA4C-98121442BE4D}"/>
                  </a:ext>
                </a:extLst>
              </p:cNvPr>
              <p:cNvSpPr/>
              <p:nvPr/>
            </p:nvSpPr>
            <p:spPr>
              <a:xfrm>
                <a:off x="4350327" y="4190487"/>
                <a:ext cx="3491346" cy="56914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C48808C7-657E-44A4-B0D8-DF4FEA5ECFB6}"/>
                  </a:ext>
                </a:extLst>
              </p:cNvPr>
              <p:cNvSpPr/>
              <p:nvPr/>
            </p:nvSpPr>
            <p:spPr>
              <a:xfrm>
                <a:off x="4391182" y="4233333"/>
                <a:ext cx="3409636" cy="483468"/>
              </a:xfrm>
              <a:prstGeom prst="roundRect">
                <a:avLst>
                  <a:gd name="adj" fmla="val 50000"/>
                </a:avLst>
              </a:prstGeom>
              <a:solidFill>
                <a:srgbClr val="2D7F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90B667C5-0235-4615-9691-8A53854FA2B3}"/>
                  </a:ext>
                </a:extLst>
              </p:cNvPr>
              <p:cNvSpPr/>
              <p:nvPr/>
            </p:nvSpPr>
            <p:spPr>
              <a:xfrm>
                <a:off x="4391182" y="4334360"/>
                <a:ext cx="3409636" cy="382441"/>
              </a:xfrm>
              <a:prstGeom prst="rect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</a:t>
                </a:r>
                <a:r>
                  <a:rPr lang="en-US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55</a:t>
                </a:r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ล้าน เขียนแทนด้วย </a:t>
                </a: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87732E8-23FE-413B-99D9-6E068271DDD4}"/>
              </a:ext>
            </a:extLst>
          </p:cNvPr>
          <p:cNvGrpSpPr/>
          <p:nvPr/>
        </p:nvGrpSpPr>
        <p:grpSpPr>
          <a:xfrm>
            <a:off x="1309889" y="4050130"/>
            <a:ext cx="2559239" cy="1481373"/>
            <a:chOff x="1309889" y="4050130"/>
            <a:chExt cx="2559239" cy="1481373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4430015-4F9D-4B86-8AB1-557E6D537536}"/>
                </a:ext>
              </a:extLst>
            </p:cNvPr>
            <p:cNvSpPr/>
            <p:nvPr/>
          </p:nvSpPr>
          <p:spPr>
            <a:xfrm>
              <a:off x="1347892" y="4050130"/>
              <a:ext cx="2483232" cy="1481373"/>
            </a:xfrm>
            <a:prstGeom prst="roundRect">
              <a:avLst>
                <a:gd name="adj" fmla="val 1173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3DB9D24-51A6-402F-BE25-B07802D8C403}"/>
                </a:ext>
              </a:extLst>
            </p:cNvPr>
            <p:cNvSpPr/>
            <p:nvPr/>
          </p:nvSpPr>
          <p:spPr>
            <a:xfrm>
              <a:off x="1546430" y="5008411"/>
              <a:ext cx="2086156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rgbClr val="54823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155,000,000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E12E7E5A-DD46-47B2-A417-729596C82D8A}"/>
                </a:ext>
              </a:extLst>
            </p:cNvPr>
            <p:cNvSpPr/>
            <p:nvPr/>
          </p:nvSpPr>
          <p:spPr>
            <a:xfrm>
              <a:off x="1507962" y="4219269"/>
              <a:ext cx="2163092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8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ตัวเลขฮินดูอารบ</a:t>
              </a:r>
              <a:r>
                <a:rPr lang="th-TH" sz="2800" b="1" dirty="0" err="1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ิก</a:t>
              </a:r>
              <a:endParaRPr lang="th-TH" sz="2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B17D6A2-1622-4239-8642-DB9DA20154E5}"/>
                </a:ext>
              </a:extLst>
            </p:cNvPr>
            <p:cNvCxnSpPr>
              <a:cxnSpLocks/>
            </p:cNvCxnSpPr>
            <p:nvPr/>
          </p:nvCxnSpPr>
          <p:spPr>
            <a:xfrm>
              <a:off x="1309889" y="4744760"/>
              <a:ext cx="2559239" cy="0"/>
            </a:xfrm>
            <a:prstGeom prst="line">
              <a:avLst/>
            </a:prstGeom>
            <a:ln w="47625">
              <a:solidFill>
                <a:srgbClr val="CBDCF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F8A7A296-648F-45A0-BCF6-605E7FEE895C}"/>
                </a:ext>
              </a:extLst>
            </p:cNvPr>
            <p:cNvSpPr/>
            <p:nvPr/>
          </p:nvSpPr>
          <p:spPr>
            <a:xfrm>
              <a:off x="1775966" y="4678963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8BDFFB3A-5184-485C-B1E1-BA472A266288}"/>
                </a:ext>
              </a:extLst>
            </p:cNvPr>
            <p:cNvSpPr/>
            <p:nvPr/>
          </p:nvSpPr>
          <p:spPr>
            <a:xfrm>
              <a:off x="3376166" y="4678963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7C8BEB3-B00E-4341-8E56-EDB25C831E4F}"/>
              </a:ext>
            </a:extLst>
          </p:cNvPr>
          <p:cNvGrpSpPr/>
          <p:nvPr/>
        </p:nvGrpSpPr>
        <p:grpSpPr>
          <a:xfrm>
            <a:off x="4876417" y="4050130"/>
            <a:ext cx="2559239" cy="1481373"/>
            <a:chOff x="4876417" y="4050130"/>
            <a:chExt cx="2559239" cy="1481373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11E39F77-0754-46C7-B14F-7E582EC3F67F}"/>
                </a:ext>
              </a:extLst>
            </p:cNvPr>
            <p:cNvSpPr/>
            <p:nvPr/>
          </p:nvSpPr>
          <p:spPr>
            <a:xfrm>
              <a:off x="4914420" y="4050130"/>
              <a:ext cx="2483232" cy="1481373"/>
            </a:xfrm>
            <a:prstGeom prst="roundRect">
              <a:avLst>
                <a:gd name="adj" fmla="val 1173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6A5CFA3-86B3-4F85-981D-A925B40223C3}"/>
                </a:ext>
              </a:extLst>
            </p:cNvPr>
            <p:cNvSpPr/>
            <p:nvPr/>
          </p:nvSpPr>
          <p:spPr>
            <a:xfrm>
              <a:off x="5040903" y="4973169"/>
              <a:ext cx="2230266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600" b="1" dirty="0">
                  <a:solidFill>
                    <a:srgbClr val="54823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๑๕๕,๐๐๐,๐๐๐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EB478C71-BC8C-4CCF-A183-E1C5A18CB409}"/>
                </a:ext>
              </a:extLst>
            </p:cNvPr>
            <p:cNvSpPr/>
            <p:nvPr/>
          </p:nvSpPr>
          <p:spPr>
            <a:xfrm>
              <a:off x="5112958" y="4219269"/>
              <a:ext cx="2086156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8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ตัวเลขไทย</a:t>
              </a:r>
            </a:p>
          </p:txBody>
        </p: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2A992C39-82EC-4172-84B8-3F975C7D090E}"/>
                </a:ext>
              </a:extLst>
            </p:cNvPr>
            <p:cNvCxnSpPr>
              <a:cxnSpLocks/>
            </p:cNvCxnSpPr>
            <p:nvPr/>
          </p:nvCxnSpPr>
          <p:spPr>
            <a:xfrm>
              <a:off x="4876417" y="4744760"/>
              <a:ext cx="2559239" cy="0"/>
            </a:xfrm>
            <a:prstGeom prst="line">
              <a:avLst/>
            </a:prstGeom>
            <a:ln w="47625">
              <a:solidFill>
                <a:srgbClr val="CBDCF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C9931B1-F48E-4AC3-AB09-8B818D10B691}"/>
                </a:ext>
              </a:extLst>
            </p:cNvPr>
            <p:cNvSpPr/>
            <p:nvPr/>
          </p:nvSpPr>
          <p:spPr>
            <a:xfrm>
              <a:off x="5342494" y="4678963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8C7FA6F-0F05-4F75-B0FC-5D780B1C795B}"/>
                </a:ext>
              </a:extLst>
            </p:cNvPr>
            <p:cNvSpPr/>
            <p:nvPr/>
          </p:nvSpPr>
          <p:spPr>
            <a:xfrm>
              <a:off x="6942694" y="4678963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8EED829-9C41-4AA5-B516-097B76741993}"/>
              </a:ext>
            </a:extLst>
          </p:cNvPr>
          <p:cNvGrpSpPr/>
          <p:nvPr/>
        </p:nvGrpSpPr>
        <p:grpSpPr>
          <a:xfrm>
            <a:off x="8199368" y="4050130"/>
            <a:ext cx="2928724" cy="1481373"/>
            <a:chOff x="8199368" y="4050130"/>
            <a:chExt cx="2928724" cy="1481373"/>
          </a:xfrm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23E3DA2C-E0D9-4CB0-AA19-18C2A23F38DC}"/>
                </a:ext>
              </a:extLst>
            </p:cNvPr>
            <p:cNvSpPr/>
            <p:nvPr/>
          </p:nvSpPr>
          <p:spPr>
            <a:xfrm>
              <a:off x="8422114" y="4050130"/>
              <a:ext cx="2483232" cy="1481373"/>
            </a:xfrm>
            <a:prstGeom prst="roundRect">
              <a:avLst>
                <a:gd name="adj" fmla="val 1173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DE45403-680E-475B-8A3C-511EBFC356C8}"/>
                </a:ext>
              </a:extLst>
            </p:cNvPr>
            <p:cNvSpPr/>
            <p:nvPr/>
          </p:nvSpPr>
          <p:spPr>
            <a:xfrm>
              <a:off x="8199368" y="5008411"/>
              <a:ext cx="2928724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rgbClr val="54823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หนึ่งร้อยห้าสิบห้าล้าน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EDFA4065-44C9-4191-9E09-5DF86716D3BB}"/>
                </a:ext>
              </a:extLst>
            </p:cNvPr>
            <p:cNvSpPr/>
            <p:nvPr/>
          </p:nvSpPr>
          <p:spPr>
            <a:xfrm>
              <a:off x="8620652" y="4219269"/>
              <a:ext cx="2086156" cy="38244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8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ตัวหนังสือ</a:t>
              </a: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F8D75DE2-3DF2-4DB0-BC24-7337852FC886}"/>
                </a:ext>
              </a:extLst>
            </p:cNvPr>
            <p:cNvCxnSpPr>
              <a:cxnSpLocks/>
            </p:cNvCxnSpPr>
            <p:nvPr/>
          </p:nvCxnSpPr>
          <p:spPr>
            <a:xfrm>
              <a:off x="8384111" y="4744760"/>
              <a:ext cx="2559239" cy="0"/>
            </a:xfrm>
            <a:prstGeom prst="line">
              <a:avLst/>
            </a:prstGeom>
            <a:ln w="47625">
              <a:solidFill>
                <a:srgbClr val="CBDCF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C58AEE19-9BB0-4A3E-8F88-1376CB6404A8}"/>
                </a:ext>
              </a:extLst>
            </p:cNvPr>
            <p:cNvSpPr/>
            <p:nvPr/>
          </p:nvSpPr>
          <p:spPr>
            <a:xfrm>
              <a:off x="8850188" y="4678963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D7838147-F2E3-4FC1-9EF6-04FCE349E686}"/>
                </a:ext>
              </a:extLst>
            </p:cNvPr>
            <p:cNvSpPr/>
            <p:nvPr/>
          </p:nvSpPr>
          <p:spPr>
            <a:xfrm>
              <a:off x="10450388" y="4678963"/>
              <a:ext cx="89804" cy="1424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5E08FAA2-ABBF-472E-80FC-55D20D2F34DB}"/>
              </a:ext>
            </a:extLst>
          </p:cNvPr>
          <p:cNvGrpSpPr/>
          <p:nvPr/>
        </p:nvGrpSpPr>
        <p:grpSpPr>
          <a:xfrm>
            <a:off x="1875114" y="5842566"/>
            <a:ext cx="5966559" cy="717163"/>
            <a:chOff x="0" y="2696279"/>
            <a:chExt cx="5966559" cy="717163"/>
          </a:xfrm>
        </p:grpSpPr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3C6E56A6-64CD-4165-A877-85A5C4E61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696279"/>
              <a:ext cx="5966559" cy="717163"/>
            </a:xfrm>
            <a:prstGeom prst="rect">
              <a:avLst/>
            </a:prstGeom>
          </p:spPr>
        </p:pic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C1F9D6D4-3B52-4EA6-91FC-33FA7B3B76E4}"/>
                </a:ext>
              </a:extLst>
            </p:cNvPr>
            <p:cNvSpPr/>
            <p:nvPr/>
          </p:nvSpPr>
          <p:spPr>
            <a:xfrm>
              <a:off x="338237" y="2769307"/>
              <a:ext cx="5410710" cy="609919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แสดงว่า 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155 ล้าน </a:t>
              </a:r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เป็นจำนวนที่มี 9 หลัก นั่นเอง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EC6009C9-10EF-4176-8E3F-6A3E931B46FD}"/>
              </a:ext>
            </a:extLst>
          </p:cNvPr>
          <p:cNvGrpSpPr/>
          <p:nvPr/>
        </p:nvGrpSpPr>
        <p:grpSpPr>
          <a:xfrm>
            <a:off x="885578" y="374974"/>
            <a:ext cx="11025429" cy="2711647"/>
            <a:chOff x="885578" y="374974"/>
            <a:chExt cx="11025429" cy="2711647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C4888ACF-8D30-4AC2-98E3-9935BA1E8F50}"/>
                </a:ext>
              </a:extLst>
            </p:cNvPr>
            <p:cNvGrpSpPr/>
            <p:nvPr/>
          </p:nvGrpSpPr>
          <p:grpSpPr>
            <a:xfrm>
              <a:off x="5822753" y="1102703"/>
              <a:ext cx="6088254" cy="1725223"/>
              <a:chOff x="889975" y="160398"/>
              <a:chExt cx="6288713" cy="1725223"/>
            </a:xfrm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2FDA7920-7C6C-4C3A-81D6-7A64DD1DAAFE}"/>
                  </a:ext>
                </a:extLst>
              </p:cNvPr>
              <p:cNvSpPr/>
              <p:nvPr/>
            </p:nvSpPr>
            <p:spPr>
              <a:xfrm>
                <a:off x="889975" y="160398"/>
                <a:ext cx="5973876" cy="1725223"/>
              </a:xfrm>
              <a:prstGeom prst="roundRect">
                <a:avLst/>
              </a:prstGeom>
              <a:noFill/>
              <a:ln w="19050">
                <a:solidFill>
                  <a:srgbClr val="E2F0D9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F474B601-917E-486A-AE46-48D306F13335}"/>
                  </a:ext>
                </a:extLst>
              </p:cNvPr>
              <p:cNvSpPr/>
              <p:nvPr/>
            </p:nvSpPr>
            <p:spPr>
              <a:xfrm>
                <a:off x="1249497" y="697152"/>
                <a:ext cx="5929191" cy="1077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โครงกระดูกชุดนี้มีอายุประมาณ </a:t>
                </a:r>
                <a:r>
                  <a:rPr lang="th-TH" sz="3200" b="1" dirty="0">
                    <a:solidFill>
                      <a:srgbClr val="54823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</a:t>
                </a:r>
                <a:r>
                  <a:rPr lang="en-US" sz="3200" b="1" dirty="0">
                    <a:solidFill>
                      <a:srgbClr val="54823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55</a:t>
                </a:r>
                <a:r>
                  <a:rPr lang="th-TH" sz="3200" b="1" dirty="0">
                    <a:solidFill>
                      <a:srgbClr val="54823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ล้านปี </a:t>
                </a:r>
              </a:p>
              <a:p>
                <a:r>
                  <a:rPr lang="th-TH" sz="3200" b="1" dirty="0">
                    <a:solidFill>
                      <a:srgbClr val="54823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</a:t>
                </a:r>
                <a:r>
                  <a:rPr lang="en-US" sz="3200" b="1" dirty="0">
                    <a:solidFill>
                      <a:srgbClr val="54823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55</a:t>
                </a:r>
                <a:r>
                  <a:rPr lang="th-TH" sz="3200" b="1" dirty="0">
                    <a:solidFill>
                      <a:srgbClr val="54823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ล้าน </a:t>
                </a: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เขียนเป็นตัวเลขแสดงจำนวนได้กี่หลัก</a:t>
                </a:r>
                <a:endPara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BDCC17B-D9E8-4DBF-A5E5-32F97D4098A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5578" y="374974"/>
              <a:ext cx="4198377" cy="2711647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6828BF08-1FDE-4AAB-B92B-36570F2BED7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26308" y="688685"/>
              <a:ext cx="4249280" cy="963251"/>
            </a:xfrm>
            <a:prstGeom prst="rect">
              <a:avLst/>
            </a:prstGeom>
          </p:spPr>
        </p:pic>
      </p:grpSp>
      <p:pic>
        <p:nvPicPr>
          <p:cNvPr id="43" name="Picture 42">
            <a:extLst>
              <a:ext uri="{FF2B5EF4-FFF2-40B4-BE49-F238E27FC236}">
                <a16:creationId xmlns:a16="http://schemas.microsoft.com/office/drawing/2014/main" id="{A4770DA0-D090-4293-BBA7-F033104FFC7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68400F8-32A0-4929-8282-ACA08DEF1E3A}"/>
              </a:ext>
            </a:extLst>
          </p:cNvPr>
          <p:cNvGrpSpPr/>
          <p:nvPr/>
        </p:nvGrpSpPr>
        <p:grpSpPr>
          <a:xfrm>
            <a:off x="161783" y="4954959"/>
            <a:ext cx="1762013" cy="1806629"/>
            <a:chOff x="257033" y="4954959"/>
            <a:chExt cx="1762013" cy="1806629"/>
          </a:xfrm>
        </p:grpSpPr>
        <p:pic>
          <p:nvPicPr>
            <p:cNvPr id="44" name="กราฟิก 43">
              <a:extLst>
                <a:ext uri="{FF2B5EF4-FFF2-40B4-BE49-F238E27FC236}">
                  <a16:creationId xmlns:a16="http://schemas.microsoft.com/office/drawing/2014/main" id="{F1292F55-C451-4BEA-8F13-B25E78502E8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57033" y="4954959"/>
              <a:ext cx="626541" cy="576544"/>
            </a:xfrm>
            <a:prstGeom prst="rect">
              <a:avLst/>
            </a:prstGeom>
          </p:spPr>
        </p:pic>
        <p:pic>
          <p:nvPicPr>
            <p:cNvPr id="66" name="รูปภาพ 65">
              <a:extLst>
                <a:ext uri="{FF2B5EF4-FFF2-40B4-BE49-F238E27FC236}">
                  <a16:creationId xmlns:a16="http://schemas.microsoft.com/office/drawing/2014/main" id="{761DD119-98B0-4CA3-A119-493F7127A7B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23994" y="5269088"/>
              <a:ext cx="1495052" cy="1492500"/>
            </a:xfrm>
            <a:prstGeom prst="rect">
              <a:avLst/>
            </a:prstGeom>
          </p:spPr>
        </p:pic>
      </p:grpSp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A76AA2F-18F8-4833-A400-5E391FF4CE1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5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12674</TotalTime>
  <Words>5434</Words>
  <Application>Microsoft Office PowerPoint</Application>
  <PresentationFormat>Widescreen</PresentationFormat>
  <Paragraphs>1290</Paragraphs>
  <Slides>77</Slides>
  <Notes>63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77</vt:i4>
      </vt:variant>
    </vt:vector>
  </HeadingPairs>
  <TitlesOfParts>
    <vt:vector size="86" baseType="lpstr">
      <vt:lpstr>Sarabun</vt:lpstr>
      <vt:lpstr>Calibri</vt:lpstr>
      <vt:lpstr>Arial</vt:lpstr>
      <vt:lpstr>Cordia New</vt:lpstr>
      <vt:lpstr>TH Sarabun New</vt:lpstr>
      <vt:lpstr>Times New Roman</vt:lpstr>
      <vt:lpstr>Mali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Ratiyakorn Korkong</dc:creator>
  <cp:lastModifiedBy>Atchawee Jaiipani</cp:lastModifiedBy>
  <cp:revision>1036</cp:revision>
  <dcterms:created xsi:type="dcterms:W3CDTF">2021-10-11T08:45:38Z</dcterms:created>
  <dcterms:modified xsi:type="dcterms:W3CDTF">2023-10-18T12:01:48Z</dcterms:modified>
</cp:coreProperties>
</file>