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2"/>
  </p:notesMasterIdLst>
  <p:sldIdLst>
    <p:sldId id="328" r:id="rId2"/>
    <p:sldId id="436" r:id="rId3"/>
    <p:sldId id="280" r:id="rId4"/>
    <p:sldId id="374" r:id="rId5"/>
    <p:sldId id="453" r:id="rId6"/>
    <p:sldId id="452" r:id="rId7"/>
    <p:sldId id="488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495" r:id="rId18"/>
    <p:sldId id="515" r:id="rId19"/>
    <p:sldId id="432" r:id="rId20"/>
    <p:sldId id="454" r:id="rId21"/>
    <p:sldId id="518" r:id="rId22"/>
    <p:sldId id="519" r:id="rId23"/>
    <p:sldId id="520" r:id="rId24"/>
    <p:sldId id="521" r:id="rId25"/>
    <p:sldId id="459" r:id="rId26"/>
    <p:sldId id="427" r:id="rId27"/>
    <p:sldId id="428" r:id="rId28"/>
    <p:sldId id="429" r:id="rId29"/>
    <p:sldId id="524" r:id="rId30"/>
    <p:sldId id="512" r:id="rId31"/>
    <p:sldId id="513" r:id="rId32"/>
    <p:sldId id="493" r:id="rId33"/>
    <p:sldId id="494" r:id="rId34"/>
    <p:sldId id="490" r:id="rId35"/>
    <p:sldId id="491" r:id="rId36"/>
    <p:sldId id="522" r:id="rId37"/>
    <p:sldId id="523" r:id="rId38"/>
    <p:sldId id="460" r:id="rId39"/>
    <p:sldId id="344" r:id="rId40"/>
    <p:sldId id="345" r:id="rId41"/>
    <p:sldId id="346" r:id="rId42"/>
    <p:sldId id="517" r:id="rId43"/>
    <p:sldId id="489" r:id="rId44"/>
    <p:sldId id="492" r:id="rId45"/>
    <p:sldId id="461" r:id="rId46"/>
    <p:sldId id="321" r:id="rId47"/>
    <p:sldId id="322" r:id="rId48"/>
    <p:sldId id="354" r:id="rId49"/>
    <p:sldId id="514" r:id="rId50"/>
    <p:sldId id="437" r:id="rId51"/>
    <p:sldId id="462" r:id="rId52"/>
    <p:sldId id="510" r:id="rId53"/>
    <p:sldId id="511" r:id="rId54"/>
    <p:sldId id="351" r:id="rId55"/>
    <p:sldId id="431" r:id="rId56"/>
    <p:sldId id="364" r:id="rId57"/>
    <p:sldId id="379" r:id="rId58"/>
    <p:sldId id="465" r:id="rId59"/>
    <p:sldId id="405" r:id="rId60"/>
    <p:sldId id="480" r:id="rId61"/>
    <p:sldId id="408" r:id="rId62"/>
    <p:sldId id="409" r:id="rId63"/>
    <p:sldId id="410" r:id="rId64"/>
    <p:sldId id="411" r:id="rId65"/>
    <p:sldId id="412" r:id="rId66"/>
    <p:sldId id="413" r:id="rId67"/>
    <p:sldId id="414" r:id="rId68"/>
    <p:sldId id="415" r:id="rId69"/>
    <p:sldId id="416" r:id="rId70"/>
    <p:sldId id="300" r:id="rId71"/>
  </p:sldIdLst>
  <p:sldSz cx="12192000" cy="6858000"/>
  <p:notesSz cx="6858000" cy="9144000"/>
  <p:embeddedFontLst>
    <p:embeddedFont>
      <p:font typeface="Angsana New" panose="02020603050405020304" pitchFamily="18" charset="-34"/>
      <p:regular r:id="rId73"/>
      <p:bold r:id="rId74"/>
      <p:italic r:id="rId75"/>
      <p:boldItalic r:id="rId76"/>
    </p:embeddedFon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Calibri Light" panose="020F0302020204030204" pitchFamily="34" charset="0"/>
      <p:regular r:id="rId81"/>
      <p:italic r:id="rId82"/>
    </p:embeddedFont>
    <p:embeddedFont>
      <p:font typeface="Cordia New" panose="020B0304020202020204" pitchFamily="34" charset="-34"/>
      <p:regular r:id="rId83"/>
      <p:bold r:id="rId84"/>
      <p:italic r:id="rId85"/>
      <p:boldItalic r:id="rId86"/>
    </p:embeddedFont>
    <p:embeddedFont>
      <p:font typeface="TH Sarabun New" panose="020B0500040200020003" pitchFamily="34" charset="-34"/>
      <p:regular r:id="rId87"/>
      <p:bold r:id="rId88"/>
      <p:italic r:id="rId89"/>
      <p:boldItalic r:id="rId9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659" userDrawn="1">
          <p15:clr>
            <a:srgbClr val="A4A3A4"/>
          </p15:clr>
        </p15:guide>
        <p15:guide id="7" orient="horz" pos="3135" userDrawn="1">
          <p15:clr>
            <a:srgbClr val="A4A3A4"/>
          </p15:clr>
        </p15:guide>
        <p15:guide id="9" orient="horz" pos="3838" userDrawn="1">
          <p15:clr>
            <a:srgbClr val="A4A3A4"/>
          </p15:clr>
        </p15:guide>
        <p15:guide id="10" pos="4294" userDrawn="1">
          <p15:clr>
            <a:srgbClr val="A4A3A4"/>
          </p15:clr>
        </p15:guide>
        <p15:guide id="11" pos="4815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19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3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1300" userDrawn="1">
          <p15:clr>
            <a:srgbClr val="A4A3A4"/>
          </p15:clr>
        </p15:guide>
        <p15:guide id="23" pos="461" userDrawn="1">
          <p15:clr>
            <a:srgbClr val="A4A3A4"/>
          </p15:clr>
        </p15:guide>
        <p15:guide id="25" pos="7559" userDrawn="1">
          <p15:clr>
            <a:srgbClr val="A4A3A4"/>
          </p15:clr>
        </p15:guide>
        <p15:guide id="26" orient="horz" pos="686" userDrawn="1">
          <p15:clr>
            <a:srgbClr val="A4A3A4"/>
          </p15:clr>
        </p15:guide>
        <p15:guide id="27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990000"/>
    <a:srgbClr val="0970ED"/>
    <a:srgbClr val="CC0000"/>
    <a:srgbClr val="800000"/>
    <a:srgbClr val="B90F17"/>
    <a:srgbClr val="00C459"/>
    <a:srgbClr val="007E39"/>
    <a:srgbClr val="00D05E"/>
    <a:srgbClr val="249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1345" autoAdjust="0"/>
  </p:normalViewPr>
  <p:slideViewPr>
    <p:cSldViewPr snapToGrid="0" showGuides="1">
      <p:cViewPr>
        <p:scale>
          <a:sx n="50" d="100"/>
          <a:sy n="50" d="100"/>
        </p:scale>
        <p:origin x="2286" y="1404"/>
      </p:cViewPr>
      <p:guideLst>
        <p:guide orient="horz" pos="2160"/>
        <p:guide pos="3840"/>
        <p:guide orient="horz" pos="1480"/>
        <p:guide orient="horz" pos="935"/>
        <p:guide orient="horz" pos="456"/>
        <p:guide orient="horz" pos="2659"/>
        <p:guide orient="horz" pos="3135"/>
        <p:guide orient="horz" pos="3838"/>
        <p:guide pos="4294"/>
        <p:guide pos="4815"/>
        <p:guide pos="5280"/>
        <p:guide pos="5784"/>
        <p:guide pos="6240"/>
        <p:guide pos="6720"/>
        <p:guide pos="7219"/>
        <p:guide pos="3336"/>
        <p:guide pos="2880"/>
        <p:guide pos="2434"/>
        <p:guide pos="1944"/>
        <p:guide pos="1440"/>
        <p:guide pos="1300"/>
        <p:guide pos="461"/>
        <p:guide pos="7559"/>
        <p:guide orient="horz" pos="686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2.fntdata"/><Relationship Id="rId89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" Target="slides/slide4.xml"/><Relationship Id="rId90" Type="http://schemas.openxmlformats.org/officeDocument/2006/relationships/font" Target="fonts/font18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85" Type="http://schemas.openxmlformats.org/officeDocument/2006/relationships/font" Target="fonts/font13.fntdata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font" Target="fonts/font16.fntdata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font" Target="fonts/font14.fntdata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4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5.fntdata"/><Relationship Id="rId61" Type="http://schemas.openxmlformats.org/officeDocument/2006/relationships/slide" Target="slides/slide60.xml"/><Relationship Id="rId82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09A0D-3EE0-4F76-9871-4822BC654331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4560A-8245-4B23-AEC1-B6B440B21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9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</a:p>
          <a:p>
            <a:pPr marL="0" indent="0" rtl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บอกจำนวนของสิ่งต่าง ๆ แสดงสิ่งต่าง ๆ ตามจำนวนที่กำหนด อ่านและเขียนตัวเลขฮินดูอารบ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ิก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ตัวเลขไทยแสดงจำนวนนับ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ไม่เกิน 100 และ 0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ค 1.1 ป.1/1)</a:t>
            </a:r>
          </a:p>
          <a:p>
            <a:pPr marL="0" indent="0" rtl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เปรียบเทียบจำนวนนับไม่เกิน 100 และ 0 โดยใช้เครื่องหมาย = ≠ &gt; &lt;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ค 1.1 ป.1/2)</a:t>
            </a:r>
          </a:p>
          <a:p>
            <a:pPr marL="0" indent="0" rtl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เรียงลำดับจำนวนนับไม่เกิน 100 และ 0 ตั้งแต่ 3 ถึง 5 จำนวน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ค 1.1 ป.1/3)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5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94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98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20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06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87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18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439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32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30145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017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33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36388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39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4483593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40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257742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41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559003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465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0905A-E8B3-4F58-AEC1-67A7C9700C5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904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516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46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47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6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958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52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4864601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53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030979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0905A-E8B3-4F58-AEC1-67A7C9700C5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852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0905A-E8B3-4F58-AEC1-67A7C9700C5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698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795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249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350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251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517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493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49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29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179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96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91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58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59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1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2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64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8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slide" Target="slide6.xml"/><Relationship Id="rId5" Type="http://schemas.openxmlformats.org/officeDocument/2006/relationships/image" Target="../media/image65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3" Type="http://schemas.openxmlformats.org/officeDocument/2006/relationships/image" Target="../media/image66.png"/><Relationship Id="rId21" Type="http://schemas.openxmlformats.org/officeDocument/2006/relationships/image" Target="../media/image50.png"/><Relationship Id="rId7" Type="http://schemas.openxmlformats.org/officeDocument/2006/relationships/image" Target="../media/image70.png"/><Relationship Id="rId12" Type="http://schemas.openxmlformats.org/officeDocument/2006/relationships/slide" Target="slide19.xml"/><Relationship Id="rId17" Type="http://schemas.openxmlformats.org/officeDocument/2006/relationships/image" Target="../media/image7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76.png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2.png"/><Relationship Id="rId5" Type="http://schemas.openxmlformats.org/officeDocument/2006/relationships/image" Target="../media/image68.png"/><Relationship Id="rId15" Type="http://schemas.openxmlformats.org/officeDocument/2006/relationships/image" Target="../media/image75.png"/><Relationship Id="rId10" Type="http://schemas.openxmlformats.org/officeDocument/2006/relationships/image" Target="../media/image8.png"/><Relationship Id="rId19" Type="http://schemas.openxmlformats.org/officeDocument/2006/relationships/image" Target="../media/image79.png"/><Relationship Id="rId4" Type="http://schemas.openxmlformats.org/officeDocument/2006/relationships/image" Target="../media/image67.png"/><Relationship Id="rId9" Type="http://schemas.openxmlformats.org/officeDocument/2006/relationships/image" Target="../media/image19.png"/><Relationship Id="rId1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80.png"/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12" Type="http://schemas.openxmlformats.org/officeDocument/2006/relationships/image" Target="../media/image7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11" Type="http://schemas.openxmlformats.org/officeDocument/2006/relationships/image" Target="../media/image8.png"/><Relationship Id="rId5" Type="http://schemas.openxmlformats.org/officeDocument/2006/relationships/image" Target="../media/image67.png"/><Relationship Id="rId10" Type="http://schemas.openxmlformats.org/officeDocument/2006/relationships/image" Target="../media/image19.png"/><Relationship Id="rId4" Type="http://schemas.openxmlformats.org/officeDocument/2006/relationships/image" Target="../media/image70.png"/><Relationship Id="rId9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26" Type="http://schemas.openxmlformats.org/officeDocument/2006/relationships/image" Target="../media/image8.png"/><Relationship Id="rId3" Type="http://schemas.openxmlformats.org/officeDocument/2006/relationships/image" Target="../media/image83.png"/><Relationship Id="rId21" Type="http://schemas.openxmlformats.org/officeDocument/2006/relationships/image" Target="../media/image101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5" Type="http://schemas.openxmlformats.org/officeDocument/2006/relationships/image" Target="../media/image19.png"/><Relationship Id="rId2" Type="http://schemas.openxmlformats.org/officeDocument/2006/relationships/image" Target="../media/image82.png"/><Relationship Id="rId16" Type="http://schemas.openxmlformats.org/officeDocument/2006/relationships/image" Target="../media/image96.png"/><Relationship Id="rId20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24" Type="http://schemas.openxmlformats.org/officeDocument/2006/relationships/image" Target="../media/image104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23" Type="http://schemas.openxmlformats.org/officeDocument/2006/relationships/image" Target="../media/image103.png"/><Relationship Id="rId10" Type="http://schemas.openxmlformats.org/officeDocument/2006/relationships/image" Target="../media/image90.png"/><Relationship Id="rId19" Type="http://schemas.openxmlformats.org/officeDocument/2006/relationships/image" Target="../media/image99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Relationship Id="rId22" Type="http://schemas.openxmlformats.org/officeDocument/2006/relationships/image" Target="../media/image10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14.gif"/><Relationship Id="rId18" Type="http://schemas.openxmlformats.org/officeDocument/2006/relationships/slide" Target="slide22.xml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12" Type="http://schemas.openxmlformats.org/officeDocument/2006/relationships/image" Target="../media/image113.gif"/><Relationship Id="rId17" Type="http://schemas.openxmlformats.org/officeDocument/2006/relationships/image" Target="../media/image118.gif"/><Relationship Id="rId2" Type="http://schemas.openxmlformats.org/officeDocument/2006/relationships/image" Target="../media/image51.png"/><Relationship Id="rId16" Type="http://schemas.openxmlformats.org/officeDocument/2006/relationships/image" Target="../media/image117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11" Type="http://schemas.openxmlformats.org/officeDocument/2006/relationships/image" Target="../media/image112.png"/><Relationship Id="rId5" Type="http://schemas.openxmlformats.org/officeDocument/2006/relationships/image" Target="../media/image107.png"/><Relationship Id="rId15" Type="http://schemas.openxmlformats.org/officeDocument/2006/relationships/image" Target="../media/image116.gif"/><Relationship Id="rId10" Type="http://schemas.openxmlformats.org/officeDocument/2006/relationships/image" Target="../media/image111.png"/><Relationship Id="rId19" Type="http://schemas.openxmlformats.org/officeDocument/2006/relationships/image" Target="../media/image81.png"/><Relationship Id="rId4" Type="http://schemas.openxmlformats.org/officeDocument/2006/relationships/image" Target="../media/image106.png"/><Relationship Id="rId9" Type="http://schemas.openxmlformats.org/officeDocument/2006/relationships/image" Target="../media/image19.png"/><Relationship Id="rId14" Type="http://schemas.openxmlformats.org/officeDocument/2006/relationships/image" Target="../media/image115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27.gif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6.gif"/><Relationship Id="rId17" Type="http://schemas.openxmlformats.org/officeDocument/2006/relationships/image" Target="../media/image81.png"/><Relationship Id="rId2" Type="http://schemas.openxmlformats.org/officeDocument/2006/relationships/image" Target="../media/image51.png"/><Relationship Id="rId16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11" Type="http://schemas.openxmlformats.org/officeDocument/2006/relationships/image" Target="../media/image125.gif"/><Relationship Id="rId5" Type="http://schemas.openxmlformats.org/officeDocument/2006/relationships/image" Target="../media/image121.png"/><Relationship Id="rId15" Type="http://schemas.openxmlformats.org/officeDocument/2006/relationships/image" Target="../media/image129.gif"/><Relationship Id="rId10" Type="http://schemas.openxmlformats.org/officeDocument/2006/relationships/image" Target="../media/image124.png"/><Relationship Id="rId4" Type="http://schemas.openxmlformats.org/officeDocument/2006/relationships/image" Target="../media/image120.png"/><Relationship Id="rId9" Type="http://schemas.openxmlformats.org/officeDocument/2006/relationships/image" Target="../media/image8.png"/><Relationship Id="rId14" Type="http://schemas.openxmlformats.org/officeDocument/2006/relationships/image" Target="../media/image128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39.gif"/><Relationship Id="rId18" Type="http://schemas.openxmlformats.org/officeDocument/2006/relationships/image" Target="../media/image142.png"/><Relationship Id="rId3" Type="http://schemas.openxmlformats.org/officeDocument/2006/relationships/image" Target="../media/image51.png"/><Relationship Id="rId7" Type="http://schemas.openxmlformats.org/officeDocument/2006/relationships/image" Target="../media/image133.png"/><Relationship Id="rId12" Type="http://schemas.openxmlformats.org/officeDocument/2006/relationships/image" Target="../media/image138.gif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9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2.png"/><Relationship Id="rId11" Type="http://schemas.openxmlformats.org/officeDocument/2006/relationships/image" Target="../media/image137.gif"/><Relationship Id="rId5" Type="http://schemas.openxmlformats.org/officeDocument/2006/relationships/image" Target="../media/image131.png"/><Relationship Id="rId15" Type="http://schemas.openxmlformats.org/officeDocument/2006/relationships/image" Target="../media/image141.gif"/><Relationship Id="rId10" Type="http://schemas.openxmlformats.org/officeDocument/2006/relationships/image" Target="../media/image136.gif"/><Relationship Id="rId19" Type="http://schemas.openxmlformats.org/officeDocument/2006/relationships/slide" Target="slide24.xml"/><Relationship Id="rId4" Type="http://schemas.openxmlformats.org/officeDocument/2006/relationships/image" Target="../media/image130.png"/><Relationship Id="rId9" Type="http://schemas.openxmlformats.org/officeDocument/2006/relationships/image" Target="../media/image135.png"/><Relationship Id="rId14" Type="http://schemas.openxmlformats.org/officeDocument/2006/relationships/image" Target="../media/image140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8.gif"/><Relationship Id="rId18" Type="http://schemas.openxmlformats.org/officeDocument/2006/relationships/slide" Target="slide25.xml"/><Relationship Id="rId3" Type="http://schemas.openxmlformats.org/officeDocument/2006/relationships/image" Target="../media/image51.png"/><Relationship Id="rId7" Type="http://schemas.openxmlformats.org/officeDocument/2006/relationships/image" Target="../media/image143.png"/><Relationship Id="rId12" Type="http://schemas.openxmlformats.org/officeDocument/2006/relationships/image" Target="../media/image147.png"/><Relationship Id="rId17" Type="http://schemas.openxmlformats.org/officeDocument/2006/relationships/image" Target="../media/image152.gif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5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2.png"/><Relationship Id="rId11" Type="http://schemas.openxmlformats.org/officeDocument/2006/relationships/image" Target="../media/image146.png"/><Relationship Id="rId5" Type="http://schemas.openxmlformats.org/officeDocument/2006/relationships/image" Target="../media/image8.png"/><Relationship Id="rId15" Type="http://schemas.openxmlformats.org/officeDocument/2006/relationships/image" Target="../media/image150.gif"/><Relationship Id="rId10" Type="http://schemas.openxmlformats.org/officeDocument/2006/relationships/image" Target="../media/image145.png"/><Relationship Id="rId19" Type="http://schemas.openxmlformats.org/officeDocument/2006/relationships/image" Target="../media/image81.png"/><Relationship Id="rId4" Type="http://schemas.openxmlformats.org/officeDocument/2006/relationships/image" Target="../media/image19.png"/><Relationship Id="rId9" Type="http://schemas.openxmlformats.org/officeDocument/2006/relationships/image" Target="../media/image144.png"/><Relationship Id="rId14" Type="http://schemas.openxmlformats.org/officeDocument/2006/relationships/image" Target="../media/image149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10" Type="http://schemas.openxmlformats.org/officeDocument/2006/relationships/image" Target="../media/image8.png"/><Relationship Id="rId4" Type="http://schemas.openxmlformats.org/officeDocument/2006/relationships/image" Target="../media/image155.png"/><Relationship Id="rId9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4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1.sv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13" Type="http://schemas.openxmlformats.org/officeDocument/2006/relationships/image" Target="../media/image174.png"/><Relationship Id="rId3" Type="http://schemas.openxmlformats.org/officeDocument/2006/relationships/image" Target="../media/image169.png"/><Relationship Id="rId7" Type="http://schemas.openxmlformats.org/officeDocument/2006/relationships/image" Target="../media/image74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19.png"/><Relationship Id="rId5" Type="http://schemas.openxmlformats.org/officeDocument/2006/relationships/slide" Target="slide31.xml"/><Relationship Id="rId10" Type="http://schemas.openxmlformats.org/officeDocument/2006/relationships/image" Target="../media/image173.png"/><Relationship Id="rId4" Type="http://schemas.openxmlformats.org/officeDocument/2006/relationships/image" Target="../media/image170.png"/><Relationship Id="rId9" Type="http://schemas.openxmlformats.org/officeDocument/2006/relationships/image" Target="../media/image172.png"/><Relationship Id="rId14" Type="http://schemas.openxmlformats.org/officeDocument/2006/relationships/image" Target="../media/image17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172.png"/><Relationship Id="rId7" Type="http://schemas.openxmlformats.org/officeDocument/2006/relationships/slide" Target="slide32.xml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76.png"/><Relationship Id="rId4" Type="http://schemas.openxmlformats.org/officeDocument/2006/relationships/image" Target="../media/image173.png"/><Relationship Id="rId9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10" Type="http://schemas.openxmlformats.org/officeDocument/2006/relationships/image" Target="../media/image8.png"/><Relationship Id="rId4" Type="http://schemas.openxmlformats.org/officeDocument/2006/relationships/image" Target="../media/image178.png"/><Relationship Id="rId9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35.xml"/><Relationship Id="rId7" Type="http://schemas.openxmlformats.org/officeDocument/2006/relationships/image" Target="../media/image19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173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6.png"/><Relationship Id="rId7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169.png"/><Relationship Id="rId5" Type="http://schemas.openxmlformats.org/officeDocument/2006/relationships/slide" Target="slide36.xml"/><Relationship Id="rId10" Type="http://schemas.openxmlformats.org/officeDocument/2006/relationships/image" Target="../media/image170.png"/><Relationship Id="rId4" Type="http://schemas.openxmlformats.org/officeDocument/2006/relationships/image" Target="../media/image173.png"/><Relationship Id="rId9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188.png"/><Relationship Id="rId7" Type="http://schemas.openxmlformats.org/officeDocument/2006/relationships/slide" Target="slide37.xml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7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8.png"/><Relationship Id="rId7" Type="http://schemas.openxmlformats.org/officeDocument/2006/relationships/image" Target="../media/image81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8.xml"/><Relationship Id="rId11" Type="http://schemas.openxmlformats.org/officeDocument/2006/relationships/image" Target="../media/image169.png"/><Relationship Id="rId5" Type="http://schemas.openxmlformats.org/officeDocument/2006/relationships/image" Target="../media/image173.png"/><Relationship Id="rId10" Type="http://schemas.openxmlformats.org/officeDocument/2006/relationships/image" Target="../media/image170.png"/><Relationship Id="rId4" Type="http://schemas.openxmlformats.org/officeDocument/2006/relationships/image" Target="../media/image176.png"/><Relationship Id="rId9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0.png"/><Relationship Id="rId7" Type="http://schemas.openxmlformats.org/officeDocument/2006/relationships/image" Target="../media/image19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98.png"/><Relationship Id="rId4" Type="http://schemas.openxmlformats.org/officeDocument/2006/relationships/image" Target="../media/image16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8.png"/><Relationship Id="rId3" Type="http://schemas.openxmlformats.org/officeDocument/2006/relationships/image" Target="../media/image199.png"/><Relationship Id="rId7" Type="http://schemas.openxmlformats.org/officeDocument/2006/relationships/image" Target="../media/image200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173.png"/><Relationship Id="rId5" Type="http://schemas.openxmlformats.org/officeDocument/2006/relationships/image" Target="../media/image73.png"/><Relationship Id="rId15" Type="http://schemas.openxmlformats.org/officeDocument/2006/relationships/image" Target="../media/image205.png"/><Relationship Id="rId10" Type="http://schemas.openxmlformats.org/officeDocument/2006/relationships/image" Target="../media/image203.png"/><Relationship Id="rId4" Type="http://schemas.openxmlformats.org/officeDocument/2006/relationships/slide" Target="slide44.xml"/><Relationship Id="rId9" Type="http://schemas.openxmlformats.org/officeDocument/2006/relationships/image" Target="../media/image202.png"/><Relationship Id="rId14" Type="http://schemas.openxmlformats.org/officeDocument/2006/relationships/image" Target="../media/image20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205.png"/><Relationship Id="rId3" Type="http://schemas.openxmlformats.org/officeDocument/2006/relationships/image" Target="../media/image206.png"/><Relationship Id="rId7" Type="http://schemas.openxmlformats.org/officeDocument/2006/relationships/image" Target="../media/image203.png"/><Relationship Id="rId12" Type="http://schemas.openxmlformats.org/officeDocument/2006/relationships/image" Target="../media/image20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11" Type="http://schemas.openxmlformats.org/officeDocument/2006/relationships/image" Target="../media/image200.png"/><Relationship Id="rId5" Type="http://schemas.openxmlformats.org/officeDocument/2006/relationships/image" Target="../media/image81.png"/><Relationship Id="rId10" Type="http://schemas.openxmlformats.org/officeDocument/2006/relationships/image" Target="../media/image8.png"/><Relationship Id="rId4" Type="http://schemas.openxmlformats.org/officeDocument/2006/relationships/slide" Target="slide45.xml"/><Relationship Id="rId9" Type="http://schemas.openxmlformats.org/officeDocument/2006/relationships/image" Target="../media/image19.png"/><Relationship Id="rId14" Type="http://schemas.openxmlformats.org/officeDocument/2006/relationships/image" Target="../media/image20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213.png"/><Relationship Id="rId3" Type="http://schemas.openxmlformats.org/officeDocument/2006/relationships/image" Target="../media/image207.png"/><Relationship Id="rId7" Type="http://schemas.openxmlformats.org/officeDocument/2006/relationships/image" Target="../media/image211.png"/><Relationship Id="rId12" Type="http://schemas.openxmlformats.org/officeDocument/2006/relationships/image" Target="../media/image2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png"/><Relationship Id="rId11" Type="http://schemas.openxmlformats.org/officeDocument/2006/relationships/image" Target="../media/image8.png"/><Relationship Id="rId5" Type="http://schemas.openxmlformats.org/officeDocument/2006/relationships/image" Target="../media/image209.png"/><Relationship Id="rId10" Type="http://schemas.openxmlformats.org/officeDocument/2006/relationships/image" Target="../media/image158.png"/><Relationship Id="rId4" Type="http://schemas.openxmlformats.org/officeDocument/2006/relationships/image" Target="../media/image208.png"/><Relationship Id="rId9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8.png"/><Relationship Id="rId7" Type="http://schemas.openxmlformats.org/officeDocument/2006/relationships/image" Target="../media/image2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png"/><Relationship Id="rId5" Type="http://schemas.openxmlformats.org/officeDocument/2006/relationships/image" Target="../media/image215.png"/><Relationship Id="rId4" Type="http://schemas.openxmlformats.org/officeDocument/2006/relationships/image" Target="../media/image214.png"/><Relationship Id="rId9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223.png"/><Relationship Id="rId3" Type="http://schemas.openxmlformats.org/officeDocument/2006/relationships/image" Target="../media/image73.png"/><Relationship Id="rId7" Type="http://schemas.openxmlformats.org/officeDocument/2006/relationships/image" Target="../media/image221.png"/><Relationship Id="rId12" Type="http://schemas.openxmlformats.org/officeDocument/2006/relationships/image" Target="../media/image222.pn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11" Type="http://schemas.openxmlformats.org/officeDocument/2006/relationships/image" Target="../media/image8.png"/><Relationship Id="rId5" Type="http://schemas.openxmlformats.org/officeDocument/2006/relationships/image" Target="../media/image219.png"/><Relationship Id="rId10" Type="http://schemas.openxmlformats.org/officeDocument/2006/relationships/image" Target="../media/image19.png"/><Relationship Id="rId4" Type="http://schemas.openxmlformats.org/officeDocument/2006/relationships/image" Target="../media/image218.png"/><Relationship Id="rId9" Type="http://schemas.openxmlformats.org/officeDocument/2006/relationships/image" Target="../media/image17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3.png"/><Relationship Id="rId7" Type="http://schemas.openxmlformats.org/officeDocument/2006/relationships/image" Target="../media/image26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19.png"/><Relationship Id="rId9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image" Target="../media/image219.png"/><Relationship Id="rId7" Type="http://schemas.openxmlformats.org/officeDocument/2006/relationships/image" Target="../media/image206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png"/><Relationship Id="rId11" Type="http://schemas.openxmlformats.org/officeDocument/2006/relationships/image" Target="../media/image8.png"/><Relationship Id="rId5" Type="http://schemas.openxmlformats.org/officeDocument/2006/relationships/image" Target="../media/image221.png"/><Relationship Id="rId10" Type="http://schemas.openxmlformats.org/officeDocument/2006/relationships/image" Target="../media/image19.png"/><Relationship Id="rId4" Type="http://schemas.openxmlformats.org/officeDocument/2006/relationships/image" Target="../media/image220.png"/><Relationship Id="rId9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225.png"/><Relationship Id="rId7" Type="http://schemas.openxmlformats.org/officeDocument/2006/relationships/image" Target="../media/image229.png"/><Relationship Id="rId12" Type="http://schemas.openxmlformats.org/officeDocument/2006/relationships/image" Target="../media/image8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png"/><Relationship Id="rId11" Type="http://schemas.openxmlformats.org/officeDocument/2006/relationships/image" Target="../media/image19.png"/><Relationship Id="rId5" Type="http://schemas.openxmlformats.org/officeDocument/2006/relationships/image" Target="../media/image227.png"/><Relationship Id="rId10" Type="http://schemas.openxmlformats.org/officeDocument/2006/relationships/image" Target="../media/image232.png"/><Relationship Id="rId4" Type="http://schemas.openxmlformats.org/officeDocument/2006/relationships/image" Target="../media/image226.png"/><Relationship Id="rId9" Type="http://schemas.openxmlformats.org/officeDocument/2006/relationships/image" Target="../media/image23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13" Type="http://schemas.openxmlformats.org/officeDocument/2006/relationships/image" Target="../media/image74.png"/><Relationship Id="rId18" Type="http://schemas.openxmlformats.org/officeDocument/2006/relationships/image" Target="../media/image242.png"/><Relationship Id="rId3" Type="http://schemas.openxmlformats.org/officeDocument/2006/relationships/image" Target="../media/image233.png"/><Relationship Id="rId21" Type="http://schemas.openxmlformats.org/officeDocument/2006/relationships/image" Target="../media/image245.png"/><Relationship Id="rId7" Type="http://schemas.openxmlformats.org/officeDocument/2006/relationships/image" Target="../media/image237.png"/><Relationship Id="rId12" Type="http://schemas.openxmlformats.org/officeDocument/2006/relationships/image" Target="../media/image73.png"/><Relationship Id="rId17" Type="http://schemas.openxmlformats.org/officeDocument/2006/relationships/image" Target="../media/image241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8.png"/><Relationship Id="rId20" Type="http://schemas.openxmlformats.org/officeDocument/2006/relationships/image" Target="../media/image2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6.png"/><Relationship Id="rId11" Type="http://schemas.openxmlformats.org/officeDocument/2006/relationships/slide" Target="slide53.xml"/><Relationship Id="rId5" Type="http://schemas.openxmlformats.org/officeDocument/2006/relationships/image" Target="../media/image235.png"/><Relationship Id="rId15" Type="http://schemas.openxmlformats.org/officeDocument/2006/relationships/image" Target="../media/image19.png"/><Relationship Id="rId23" Type="http://schemas.openxmlformats.org/officeDocument/2006/relationships/image" Target="../media/image247.png"/><Relationship Id="rId10" Type="http://schemas.openxmlformats.org/officeDocument/2006/relationships/image" Target="../media/image173.png"/><Relationship Id="rId19" Type="http://schemas.openxmlformats.org/officeDocument/2006/relationships/image" Target="../media/image243.png"/><Relationship Id="rId4" Type="http://schemas.openxmlformats.org/officeDocument/2006/relationships/image" Target="../media/image234.png"/><Relationship Id="rId9" Type="http://schemas.openxmlformats.org/officeDocument/2006/relationships/image" Target="../media/image239.png"/><Relationship Id="rId14" Type="http://schemas.openxmlformats.org/officeDocument/2006/relationships/image" Target="../media/image240.png"/><Relationship Id="rId22" Type="http://schemas.openxmlformats.org/officeDocument/2006/relationships/image" Target="../media/image24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13" Type="http://schemas.openxmlformats.org/officeDocument/2006/relationships/image" Target="../media/image8.png"/><Relationship Id="rId3" Type="http://schemas.openxmlformats.org/officeDocument/2006/relationships/image" Target="../media/image233.png"/><Relationship Id="rId7" Type="http://schemas.openxmlformats.org/officeDocument/2006/relationships/image" Target="../media/image236.png"/><Relationship Id="rId12" Type="http://schemas.openxmlformats.org/officeDocument/2006/relationships/image" Target="../media/image240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173.png"/><Relationship Id="rId5" Type="http://schemas.openxmlformats.org/officeDocument/2006/relationships/image" Target="../media/image234.png"/><Relationship Id="rId15" Type="http://schemas.openxmlformats.org/officeDocument/2006/relationships/image" Target="../media/image81.png"/><Relationship Id="rId10" Type="http://schemas.openxmlformats.org/officeDocument/2006/relationships/image" Target="../media/image239.png"/><Relationship Id="rId4" Type="http://schemas.openxmlformats.org/officeDocument/2006/relationships/image" Target="../media/image206.png"/><Relationship Id="rId9" Type="http://schemas.openxmlformats.org/officeDocument/2006/relationships/image" Target="../media/image238.png"/><Relationship Id="rId1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50.png"/><Relationship Id="rId4" Type="http://schemas.openxmlformats.org/officeDocument/2006/relationships/image" Target="../media/image24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13" Type="http://schemas.openxmlformats.org/officeDocument/2006/relationships/image" Target="../media/image258.png"/><Relationship Id="rId3" Type="http://schemas.openxmlformats.org/officeDocument/2006/relationships/image" Target="../media/image248.png"/><Relationship Id="rId7" Type="http://schemas.openxmlformats.org/officeDocument/2006/relationships/image" Target="../media/image254.png"/><Relationship Id="rId12" Type="http://schemas.openxmlformats.org/officeDocument/2006/relationships/image" Target="../media/image2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png"/><Relationship Id="rId11" Type="http://schemas.openxmlformats.org/officeDocument/2006/relationships/image" Target="../media/image8.png"/><Relationship Id="rId5" Type="http://schemas.openxmlformats.org/officeDocument/2006/relationships/image" Target="../media/image252.png"/><Relationship Id="rId10" Type="http://schemas.openxmlformats.org/officeDocument/2006/relationships/image" Target="../media/image19.png"/><Relationship Id="rId4" Type="http://schemas.openxmlformats.org/officeDocument/2006/relationships/image" Target="../media/image251.png"/><Relationship Id="rId9" Type="http://schemas.openxmlformats.org/officeDocument/2006/relationships/image" Target="../media/image25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png"/><Relationship Id="rId3" Type="http://schemas.openxmlformats.org/officeDocument/2006/relationships/image" Target="../media/image259.png"/><Relationship Id="rId7" Type="http://schemas.openxmlformats.org/officeDocument/2006/relationships/image" Target="../media/image263.png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2.png"/><Relationship Id="rId5" Type="http://schemas.openxmlformats.org/officeDocument/2006/relationships/image" Target="../media/image261.png"/><Relationship Id="rId10" Type="http://schemas.openxmlformats.org/officeDocument/2006/relationships/image" Target="../media/image8.png"/><Relationship Id="rId4" Type="http://schemas.openxmlformats.org/officeDocument/2006/relationships/image" Target="../media/image260.png"/><Relationship Id="rId9" Type="http://schemas.openxmlformats.org/officeDocument/2006/relationships/image" Target="../media/image1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png"/><Relationship Id="rId3" Type="http://schemas.openxmlformats.org/officeDocument/2006/relationships/image" Target="../media/image248.png"/><Relationship Id="rId7" Type="http://schemas.openxmlformats.org/officeDocument/2006/relationships/image" Target="../media/image268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7.png"/><Relationship Id="rId5" Type="http://schemas.openxmlformats.org/officeDocument/2006/relationships/image" Target="../media/image226.png"/><Relationship Id="rId10" Type="http://schemas.openxmlformats.org/officeDocument/2006/relationships/image" Target="../media/image8.png"/><Relationship Id="rId4" Type="http://schemas.openxmlformats.org/officeDocument/2006/relationships/image" Target="../media/image266.png"/><Relationship Id="rId9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271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slide" Target="slide12.xml"/><Relationship Id="rId26" Type="http://schemas.openxmlformats.org/officeDocument/2006/relationships/slide" Target="slide15.xml"/><Relationship Id="rId39" Type="http://schemas.openxmlformats.org/officeDocument/2006/relationships/image" Target="../media/image50.png"/><Relationship Id="rId21" Type="http://schemas.openxmlformats.org/officeDocument/2006/relationships/slide" Target="slide13.xml"/><Relationship Id="rId34" Type="http://schemas.openxmlformats.org/officeDocument/2006/relationships/image" Target="../media/image48.png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17" Type="http://schemas.openxmlformats.org/officeDocument/2006/relationships/image" Target="../media/image37.png"/><Relationship Id="rId25" Type="http://schemas.openxmlformats.org/officeDocument/2006/relationships/image" Target="../media/image42.png"/><Relationship Id="rId33" Type="http://schemas.openxmlformats.org/officeDocument/2006/relationships/slide" Target="slide17.xml"/><Relationship Id="rId38" Type="http://schemas.openxmlformats.org/officeDocument/2006/relationships/image" Target="../media/image3.png"/><Relationship Id="rId2" Type="http://schemas.openxmlformats.org/officeDocument/2006/relationships/image" Target="../media/image27.png"/><Relationship Id="rId16" Type="http://schemas.openxmlformats.org/officeDocument/2006/relationships/image" Target="../media/image36.png"/><Relationship Id="rId20" Type="http://schemas.openxmlformats.org/officeDocument/2006/relationships/image" Target="../media/image39.png"/><Relationship Id="rId29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slide" Target="slide9.xml"/><Relationship Id="rId24" Type="http://schemas.openxmlformats.org/officeDocument/2006/relationships/image" Target="../media/image41.png"/><Relationship Id="rId32" Type="http://schemas.openxmlformats.org/officeDocument/2006/relationships/image" Target="../media/image47.png"/><Relationship Id="rId37" Type="http://schemas.openxmlformats.org/officeDocument/2006/relationships/image" Target="../media/image19.png"/><Relationship Id="rId5" Type="http://schemas.openxmlformats.org/officeDocument/2006/relationships/slide" Target="slide7.xml"/><Relationship Id="rId15" Type="http://schemas.openxmlformats.org/officeDocument/2006/relationships/image" Target="../media/image35.png"/><Relationship Id="rId23" Type="http://schemas.openxmlformats.org/officeDocument/2006/relationships/slide" Target="slide14.xml"/><Relationship Id="rId28" Type="http://schemas.openxmlformats.org/officeDocument/2006/relationships/image" Target="../media/image44.png"/><Relationship Id="rId36" Type="http://schemas.openxmlformats.org/officeDocument/2006/relationships/image" Target="../media/image49.png"/><Relationship Id="rId10" Type="http://schemas.openxmlformats.org/officeDocument/2006/relationships/image" Target="../media/image32.png"/><Relationship Id="rId19" Type="http://schemas.openxmlformats.org/officeDocument/2006/relationships/image" Target="../media/image38.png"/><Relationship Id="rId31" Type="http://schemas.openxmlformats.org/officeDocument/2006/relationships/image" Target="../media/image46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Relationship Id="rId14" Type="http://schemas.openxmlformats.org/officeDocument/2006/relationships/slide" Target="slide11.xml"/><Relationship Id="rId22" Type="http://schemas.openxmlformats.org/officeDocument/2006/relationships/image" Target="../media/image40.png"/><Relationship Id="rId27" Type="http://schemas.openxmlformats.org/officeDocument/2006/relationships/image" Target="../media/image43.png"/><Relationship Id="rId30" Type="http://schemas.openxmlformats.org/officeDocument/2006/relationships/image" Target="../media/image45.png"/><Relationship Id="rId35" Type="http://schemas.openxmlformats.org/officeDocument/2006/relationships/slide" Target="slide10.xml"/><Relationship Id="rId8" Type="http://schemas.openxmlformats.org/officeDocument/2006/relationships/slide" Target="slide8.xml"/><Relationship Id="rId3" Type="http://schemas.openxmlformats.org/officeDocument/2006/relationships/image" Target="../media/image23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13" Type="http://schemas.openxmlformats.org/officeDocument/2006/relationships/image" Target="../media/image280.png"/><Relationship Id="rId18" Type="http://schemas.openxmlformats.org/officeDocument/2006/relationships/image" Target="../media/image19.png"/><Relationship Id="rId3" Type="http://schemas.openxmlformats.org/officeDocument/2006/relationships/slide" Target="slide61.xml"/><Relationship Id="rId7" Type="http://schemas.openxmlformats.org/officeDocument/2006/relationships/image" Target="../media/image274.png"/><Relationship Id="rId12" Type="http://schemas.openxmlformats.org/officeDocument/2006/relationships/image" Target="../media/image279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283.svg"/><Relationship Id="rId20" Type="http://schemas.openxmlformats.org/officeDocument/2006/relationships/image" Target="../media/image2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3.png"/><Relationship Id="rId11" Type="http://schemas.openxmlformats.org/officeDocument/2006/relationships/image" Target="../media/image278.png"/><Relationship Id="rId5" Type="http://schemas.openxmlformats.org/officeDocument/2006/relationships/image" Target="../media/image272.png"/><Relationship Id="rId15" Type="http://schemas.openxmlformats.org/officeDocument/2006/relationships/image" Target="../media/image282.png"/><Relationship Id="rId10" Type="http://schemas.openxmlformats.org/officeDocument/2006/relationships/image" Target="../media/image277.png"/><Relationship Id="rId19" Type="http://schemas.openxmlformats.org/officeDocument/2006/relationships/image" Target="../media/image8.png"/><Relationship Id="rId4" Type="http://schemas.openxmlformats.org/officeDocument/2006/relationships/image" Target="../media/image81.png"/><Relationship Id="rId9" Type="http://schemas.openxmlformats.org/officeDocument/2006/relationships/image" Target="../media/image276.png"/><Relationship Id="rId14" Type="http://schemas.openxmlformats.org/officeDocument/2006/relationships/image" Target="../media/image281.sv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png"/><Relationship Id="rId13" Type="http://schemas.openxmlformats.org/officeDocument/2006/relationships/image" Target="../media/image284.png"/><Relationship Id="rId3" Type="http://schemas.openxmlformats.org/officeDocument/2006/relationships/image" Target="../media/image81.png"/><Relationship Id="rId7" Type="http://schemas.openxmlformats.org/officeDocument/2006/relationships/image" Target="../media/image288.png"/><Relationship Id="rId12" Type="http://schemas.openxmlformats.org/officeDocument/2006/relationships/image" Target="../media/image8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7.png"/><Relationship Id="rId11" Type="http://schemas.openxmlformats.org/officeDocument/2006/relationships/image" Target="../media/image19.png"/><Relationship Id="rId5" Type="http://schemas.openxmlformats.org/officeDocument/2006/relationships/image" Target="../media/image286.png"/><Relationship Id="rId10" Type="http://schemas.openxmlformats.org/officeDocument/2006/relationships/image" Target="../media/image13.png"/><Relationship Id="rId4" Type="http://schemas.openxmlformats.org/officeDocument/2006/relationships/image" Target="../media/image285.png"/><Relationship Id="rId9" Type="http://schemas.openxmlformats.org/officeDocument/2006/relationships/image" Target="../media/image290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13" Type="http://schemas.openxmlformats.org/officeDocument/2006/relationships/image" Target="../media/image13.png"/><Relationship Id="rId3" Type="http://schemas.openxmlformats.org/officeDocument/2006/relationships/slide" Target="slide63.xml"/><Relationship Id="rId7" Type="http://schemas.openxmlformats.org/officeDocument/2006/relationships/image" Target="../media/image293.png"/><Relationship Id="rId12" Type="http://schemas.openxmlformats.org/officeDocument/2006/relationships/image" Target="../media/image298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2.png"/><Relationship Id="rId11" Type="http://schemas.openxmlformats.org/officeDocument/2006/relationships/image" Target="../media/image297.png"/><Relationship Id="rId5" Type="http://schemas.openxmlformats.org/officeDocument/2006/relationships/image" Target="../media/image291.png"/><Relationship Id="rId15" Type="http://schemas.openxmlformats.org/officeDocument/2006/relationships/image" Target="../media/image8.png"/><Relationship Id="rId10" Type="http://schemas.openxmlformats.org/officeDocument/2006/relationships/image" Target="../media/image296.png"/><Relationship Id="rId4" Type="http://schemas.openxmlformats.org/officeDocument/2006/relationships/image" Target="../media/image81.png"/><Relationship Id="rId9" Type="http://schemas.openxmlformats.org/officeDocument/2006/relationships/image" Target="../media/image295.png"/><Relationship Id="rId14" Type="http://schemas.openxmlformats.org/officeDocument/2006/relationships/image" Target="../media/image19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13" Type="http://schemas.openxmlformats.org/officeDocument/2006/relationships/image" Target="../media/image284.png"/><Relationship Id="rId3" Type="http://schemas.openxmlformats.org/officeDocument/2006/relationships/slide" Target="slide64.xml"/><Relationship Id="rId7" Type="http://schemas.openxmlformats.org/officeDocument/2006/relationships/image" Target="../media/image301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11" Type="http://schemas.openxmlformats.org/officeDocument/2006/relationships/image" Target="../media/image13.png"/><Relationship Id="rId5" Type="http://schemas.openxmlformats.org/officeDocument/2006/relationships/image" Target="../media/image299.png"/><Relationship Id="rId10" Type="http://schemas.openxmlformats.org/officeDocument/2006/relationships/image" Target="../media/image19.png"/><Relationship Id="rId4" Type="http://schemas.openxmlformats.org/officeDocument/2006/relationships/image" Target="../media/image81.png"/><Relationship Id="rId9" Type="http://schemas.openxmlformats.org/officeDocument/2006/relationships/image" Target="../media/image30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7.png"/><Relationship Id="rId13" Type="http://schemas.openxmlformats.org/officeDocument/2006/relationships/image" Target="../media/image19.png"/><Relationship Id="rId3" Type="http://schemas.openxmlformats.org/officeDocument/2006/relationships/slide" Target="slide65.xml"/><Relationship Id="rId7" Type="http://schemas.openxmlformats.org/officeDocument/2006/relationships/image" Target="../media/image306.png"/><Relationship Id="rId12" Type="http://schemas.openxmlformats.org/officeDocument/2006/relationships/image" Target="../media/image311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2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5.png"/><Relationship Id="rId11" Type="http://schemas.openxmlformats.org/officeDocument/2006/relationships/image" Target="../media/image310.png"/><Relationship Id="rId5" Type="http://schemas.openxmlformats.org/officeDocument/2006/relationships/image" Target="../media/image304.png"/><Relationship Id="rId15" Type="http://schemas.openxmlformats.org/officeDocument/2006/relationships/image" Target="../media/image13.png"/><Relationship Id="rId10" Type="http://schemas.openxmlformats.org/officeDocument/2006/relationships/image" Target="../media/image309.png"/><Relationship Id="rId4" Type="http://schemas.openxmlformats.org/officeDocument/2006/relationships/image" Target="../media/image81.png"/><Relationship Id="rId9" Type="http://schemas.openxmlformats.org/officeDocument/2006/relationships/image" Target="../media/image308.png"/><Relationship Id="rId1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png"/><Relationship Id="rId13" Type="http://schemas.openxmlformats.org/officeDocument/2006/relationships/image" Target="../media/image284.png"/><Relationship Id="rId3" Type="http://schemas.openxmlformats.org/officeDocument/2006/relationships/image" Target="../media/image81.png"/><Relationship Id="rId7" Type="http://schemas.openxmlformats.org/officeDocument/2006/relationships/image" Target="../media/image315.png"/><Relationship Id="rId12" Type="http://schemas.openxmlformats.org/officeDocument/2006/relationships/image" Target="../media/image13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4.png"/><Relationship Id="rId11" Type="http://schemas.openxmlformats.org/officeDocument/2006/relationships/image" Target="../media/image8.png"/><Relationship Id="rId5" Type="http://schemas.openxmlformats.org/officeDocument/2006/relationships/image" Target="../media/image313.png"/><Relationship Id="rId10" Type="http://schemas.openxmlformats.org/officeDocument/2006/relationships/image" Target="../media/image19.png"/><Relationship Id="rId4" Type="http://schemas.openxmlformats.org/officeDocument/2006/relationships/image" Target="../media/image312.png"/><Relationship Id="rId9" Type="http://schemas.openxmlformats.org/officeDocument/2006/relationships/image" Target="../media/image317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13" Type="http://schemas.openxmlformats.org/officeDocument/2006/relationships/image" Target="../media/image13.png"/><Relationship Id="rId3" Type="http://schemas.openxmlformats.org/officeDocument/2006/relationships/image" Target="../media/image81.png"/><Relationship Id="rId7" Type="http://schemas.openxmlformats.org/officeDocument/2006/relationships/image" Target="../media/image321.png"/><Relationship Id="rId12" Type="http://schemas.openxmlformats.org/officeDocument/2006/relationships/image" Target="../media/image284.png"/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0.png"/><Relationship Id="rId11" Type="http://schemas.openxmlformats.org/officeDocument/2006/relationships/image" Target="../media/image8.png"/><Relationship Id="rId5" Type="http://schemas.openxmlformats.org/officeDocument/2006/relationships/image" Target="../media/image319.png"/><Relationship Id="rId10" Type="http://schemas.openxmlformats.org/officeDocument/2006/relationships/image" Target="../media/image19.png"/><Relationship Id="rId4" Type="http://schemas.openxmlformats.org/officeDocument/2006/relationships/image" Target="../media/image318.png"/><Relationship Id="rId9" Type="http://schemas.openxmlformats.org/officeDocument/2006/relationships/image" Target="../media/image323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8.png"/><Relationship Id="rId13" Type="http://schemas.openxmlformats.org/officeDocument/2006/relationships/image" Target="../media/image13.png"/><Relationship Id="rId3" Type="http://schemas.openxmlformats.org/officeDocument/2006/relationships/image" Target="../media/image81.png"/><Relationship Id="rId7" Type="http://schemas.openxmlformats.org/officeDocument/2006/relationships/image" Target="../media/image327.png"/><Relationship Id="rId12" Type="http://schemas.openxmlformats.org/officeDocument/2006/relationships/image" Target="../media/image284.png"/><Relationship Id="rId2" Type="http://schemas.openxmlformats.org/officeDocument/2006/relationships/slide" Target="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6.png"/><Relationship Id="rId11" Type="http://schemas.openxmlformats.org/officeDocument/2006/relationships/image" Target="../media/image8.png"/><Relationship Id="rId5" Type="http://schemas.openxmlformats.org/officeDocument/2006/relationships/image" Target="../media/image325.png"/><Relationship Id="rId10" Type="http://schemas.openxmlformats.org/officeDocument/2006/relationships/image" Target="../media/image19.png"/><Relationship Id="rId4" Type="http://schemas.openxmlformats.org/officeDocument/2006/relationships/image" Target="../media/image324.png"/><Relationship Id="rId9" Type="http://schemas.openxmlformats.org/officeDocument/2006/relationships/image" Target="../media/image329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png"/><Relationship Id="rId13" Type="http://schemas.openxmlformats.org/officeDocument/2006/relationships/image" Target="../media/image13.png"/><Relationship Id="rId3" Type="http://schemas.openxmlformats.org/officeDocument/2006/relationships/image" Target="../media/image81.png"/><Relationship Id="rId7" Type="http://schemas.openxmlformats.org/officeDocument/2006/relationships/image" Target="../media/image333.png"/><Relationship Id="rId12" Type="http://schemas.openxmlformats.org/officeDocument/2006/relationships/image" Target="../media/image284.png"/><Relationship Id="rId2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2.png"/><Relationship Id="rId11" Type="http://schemas.openxmlformats.org/officeDocument/2006/relationships/image" Target="../media/image8.png"/><Relationship Id="rId5" Type="http://schemas.openxmlformats.org/officeDocument/2006/relationships/image" Target="../media/image331.png"/><Relationship Id="rId10" Type="http://schemas.openxmlformats.org/officeDocument/2006/relationships/image" Target="../media/image19.png"/><Relationship Id="rId4" Type="http://schemas.openxmlformats.org/officeDocument/2006/relationships/image" Target="../media/image330.png"/><Relationship Id="rId9" Type="http://schemas.openxmlformats.org/officeDocument/2006/relationships/image" Target="../media/image335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3" Type="http://schemas.openxmlformats.org/officeDocument/2006/relationships/image" Target="../media/image336.png"/><Relationship Id="rId7" Type="http://schemas.openxmlformats.org/officeDocument/2006/relationships/image" Target="../media/image340.png"/><Relationship Id="rId12" Type="http://schemas.openxmlformats.org/officeDocument/2006/relationships/image" Target="../media/image28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9.png"/><Relationship Id="rId11" Type="http://schemas.openxmlformats.org/officeDocument/2006/relationships/image" Target="../media/image8.png"/><Relationship Id="rId5" Type="http://schemas.openxmlformats.org/officeDocument/2006/relationships/image" Target="../media/image338.png"/><Relationship Id="rId10" Type="http://schemas.openxmlformats.org/officeDocument/2006/relationships/image" Target="../media/image13.png"/><Relationship Id="rId4" Type="http://schemas.openxmlformats.org/officeDocument/2006/relationships/image" Target="../media/image337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1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55.png"/><Relationship Id="rId5" Type="http://schemas.openxmlformats.org/officeDocument/2006/relationships/image" Target="../media/image19.png"/><Relationship Id="rId10" Type="http://schemas.openxmlformats.org/officeDocument/2006/relationships/slide" Target="slide6.xml"/><Relationship Id="rId4" Type="http://schemas.openxmlformats.org/officeDocument/2006/relationships/image" Target="../media/image23.png"/><Relationship Id="rId9" Type="http://schemas.openxmlformats.org/officeDocument/2006/relationships/image" Target="../media/image5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56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57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6.xml"/><Relationship Id="rId5" Type="http://schemas.openxmlformats.org/officeDocument/2006/relationships/image" Target="../media/image19.png"/><Relationship Id="rId10" Type="http://schemas.openxmlformats.org/officeDocument/2006/relationships/image" Target="../media/image54.png"/><Relationship Id="rId4" Type="http://schemas.openxmlformats.org/officeDocument/2006/relationships/image" Target="../media/image23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E2A3C04-A9A5-4DC4-9F93-CE0C2FB766AD}"/>
              </a:ext>
            </a:extLst>
          </p:cNvPr>
          <p:cNvSpPr/>
          <p:nvPr/>
        </p:nvSpPr>
        <p:spPr>
          <a:xfrm>
            <a:off x="3809999" y="0"/>
            <a:ext cx="838932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-2" y="5181218"/>
            <a:ext cx="7366001" cy="57728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EDCC60-0C90-44AD-BCC4-4170A6DBB4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698" y="148353"/>
            <a:ext cx="7312174" cy="680164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DD6B826-3A9E-4AD0-B814-BCCAC5774F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4421" y="491810"/>
            <a:ext cx="1341578" cy="13634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BBFD77-1B18-43F4-B17F-576C22C0F2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220105-BEFD-4207-9AA7-7E78D500F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" y="1572310"/>
            <a:ext cx="4718713" cy="528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สี่เหลี่ยมผืนผ้า 54">
            <a:extLst>
              <a:ext uri="{FF2B5EF4-FFF2-40B4-BE49-F238E27FC236}">
                <a16:creationId xmlns:a16="http://schemas.microsoft.com/office/drawing/2014/main" id="{A87690E4-C3AF-4C6F-8464-315091F43D4E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๓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7903327" y="4791112"/>
            <a:ext cx="1957587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D991DEC-30AB-492F-93D7-F9A2A6808E13}"/>
              </a:ext>
            </a:extLst>
          </p:cNvPr>
          <p:cNvGrpSpPr/>
          <p:nvPr/>
        </p:nvGrpSpPr>
        <p:grpSpPr>
          <a:xfrm>
            <a:off x="6063047" y="1812141"/>
            <a:ext cx="3797867" cy="1699647"/>
            <a:chOff x="5840657" y="1650020"/>
            <a:chExt cx="4723762" cy="21140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98B20D6-1219-4D44-AD48-1E01DC7DA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0657" y="1650020"/>
              <a:ext cx="1899215" cy="208642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4B29947-009E-413D-B759-8B9CF7F14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87930" y="1661473"/>
              <a:ext cx="1899214" cy="2086426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2896DD2-8B88-4E28-A856-5CCA8845C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5204" y="1677603"/>
              <a:ext cx="1899215" cy="2086426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33D0A674-A8F8-4137-89DE-38F40EAF14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A4847DE-189B-4013-A1C5-DFD14B7BF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9C4A977-4ADC-4D30-8F65-71CE268D09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1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CCC8B4C3-C9D6-4248-8B23-73D52A78EA9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9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482812" y="4791112"/>
            <a:ext cx="798616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๔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266B7E5-86C0-44C0-ABA5-31A3BACFCEE8}"/>
              </a:ext>
            </a:extLst>
          </p:cNvPr>
          <p:cNvGrpSpPr/>
          <p:nvPr/>
        </p:nvGrpSpPr>
        <p:grpSpPr>
          <a:xfrm>
            <a:off x="6063047" y="2066696"/>
            <a:ext cx="3975800" cy="1362304"/>
            <a:chOff x="6063047" y="2234045"/>
            <a:chExt cx="3975800" cy="136230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FE0B8E1-68C0-41C3-93D1-ABE86FA09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3047" y="2234045"/>
              <a:ext cx="1240067" cy="136230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B07FE2B-4661-49AD-864C-BF32D61EC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4958" y="2234045"/>
              <a:ext cx="1240067" cy="1362304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FFF446B-D6D0-4DA5-8EE7-6CE6ABCF6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6869" y="2234045"/>
              <a:ext cx="1240067" cy="13623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43382A1-AEC9-4E96-818F-02A8A54C8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8780" y="2234045"/>
              <a:ext cx="1240067" cy="1362304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2BCC3D8B-3C9C-4649-89F4-CF0B5E0C7C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0DA47C0-F174-4C97-AFE7-1A3143E249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0719CC0-CE7E-4CCC-A8F8-555D356D44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4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46C0120B-7009-42EB-9BC2-FD5E89008A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8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194271" y="4791112"/>
            <a:ext cx="137569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๕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125005-7394-43A5-898E-D0C2BF80EF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1066" y="1916214"/>
            <a:ext cx="1491144" cy="16381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55B24DC-CC9D-4909-A85D-80D8A92E68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624" y="1916214"/>
            <a:ext cx="1491144" cy="163813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622FC5A-D27E-4E6E-9D38-6CC2521AD53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2182" y="1916214"/>
            <a:ext cx="1491144" cy="16381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114DF60-698A-4746-9EBA-B1848770B3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2740" y="1916214"/>
            <a:ext cx="1491144" cy="163813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EF70BA9-1581-4A70-8E1D-AC8F89DC32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299" y="1916214"/>
            <a:ext cx="1491144" cy="16381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01D6C56-FEE2-41C2-9FB5-1D2915AF2E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E00A3C8-C6C2-4D40-9567-2AFC3A560D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281CB6-C709-4497-8187-2221A5E3B3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5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19DDE5A0-7EDB-4357-8210-D52F2624015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152593" y="4791112"/>
            <a:ext cx="1459054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๖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51D2A0-022D-4488-A1FE-88380B6DAB8A}"/>
              </a:ext>
            </a:extLst>
          </p:cNvPr>
          <p:cNvGrpSpPr/>
          <p:nvPr/>
        </p:nvGrpSpPr>
        <p:grpSpPr>
          <a:xfrm>
            <a:off x="6141709" y="1422835"/>
            <a:ext cx="1468675" cy="2481908"/>
            <a:chOff x="6697809" y="1233540"/>
            <a:chExt cx="1703673" cy="28790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9945F00-ED0C-4E2D-9611-8F44D1AC1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7809" y="1233540"/>
              <a:ext cx="1687954" cy="185434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8133601-17EC-40E0-A0C6-CE10F8913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13528" y="2258229"/>
              <a:ext cx="1687954" cy="1854342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0F72346-0F67-46CB-AEA1-763CA4B04575}"/>
              </a:ext>
            </a:extLst>
          </p:cNvPr>
          <p:cNvGrpSpPr/>
          <p:nvPr/>
        </p:nvGrpSpPr>
        <p:grpSpPr>
          <a:xfrm>
            <a:off x="7500324" y="1422835"/>
            <a:ext cx="1468675" cy="2481908"/>
            <a:chOff x="7923693" y="1233540"/>
            <a:chExt cx="1703673" cy="287903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8DE7113-F7B0-4FF8-93E1-EFE7205C2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3693" y="1233540"/>
              <a:ext cx="1687954" cy="185434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6AC9BCA-0714-4908-A17F-5A4CD56D2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9412" y="2258229"/>
              <a:ext cx="1687954" cy="185434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D6C07E-F8F3-4349-A0E5-F0E90F84AE27}"/>
              </a:ext>
            </a:extLst>
          </p:cNvPr>
          <p:cNvGrpSpPr/>
          <p:nvPr/>
        </p:nvGrpSpPr>
        <p:grpSpPr>
          <a:xfrm>
            <a:off x="8816427" y="1422835"/>
            <a:ext cx="1468675" cy="2481908"/>
            <a:chOff x="9193344" y="1233540"/>
            <a:chExt cx="1703673" cy="2879031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AC6C5E-E3B9-4FFE-90E5-2C4221A28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3344" y="1233540"/>
              <a:ext cx="1687954" cy="185434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B6B0676-3CB5-4E0D-B0F5-324131AD8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9063" y="2258229"/>
              <a:ext cx="1687954" cy="1854342"/>
            </a:xfrm>
            <a:prstGeom prst="rect">
              <a:avLst/>
            </a:prstGeom>
          </p:spPr>
        </p:pic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15F76CA0-688A-4725-B623-EB01C92B03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02DF49D-CCCD-4A06-8F15-9B7FA4F1F6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87D8B21-715A-43B7-A37E-B9412EE326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8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C8F19A46-93F2-4106-AE7F-6897155C6F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0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017942" y="4791112"/>
            <a:ext cx="172835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๗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0C72995-A48C-4999-8970-CCE4FD684585}"/>
              </a:ext>
            </a:extLst>
          </p:cNvPr>
          <p:cNvGrpSpPr/>
          <p:nvPr/>
        </p:nvGrpSpPr>
        <p:grpSpPr>
          <a:xfrm>
            <a:off x="6287472" y="1565868"/>
            <a:ext cx="3912657" cy="2350383"/>
            <a:chOff x="6287472" y="1565868"/>
            <a:chExt cx="3912657" cy="235038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F0E389A-12B9-4F5F-86BC-9B87A5638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7472" y="1565868"/>
              <a:ext cx="1404415" cy="14279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DEED727B-B49C-48D0-9AFC-173A624B3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3553" y="1565868"/>
              <a:ext cx="1404415" cy="14279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F685C26-F4F4-40B3-BF61-1DECD0EC5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9634" y="1565868"/>
              <a:ext cx="1404415" cy="14279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784F027-1FA9-4F0B-ADD3-E26FCEC8C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5714" y="1565868"/>
              <a:ext cx="1404415" cy="14279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D5F28BE-87F0-491E-B4C6-EFA4BCA05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74006" y="2488351"/>
              <a:ext cx="1404415" cy="1427900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BACC0587-7592-44B9-9A2B-E1731F343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0087" y="2488351"/>
              <a:ext cx="1404415" cy="1427900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48E2D61A-A628-4D4E-94CE-574D2CC61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46168" y="2488351"/>
              <a:ext cx="1404415" cy="1427900"/>
            </a:xfrm>
            <a:prstGeom prst="rect">
              <a:avLst/>
            </a:prstGeom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5D5ED2BD-77B8-4A86-98D8-DB4CCA57C9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B0C41E7-7A07-458D-A168-BA7BA19E01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3A11DF2-C47F-4695-8772-C80B5F442F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3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DC0EE4CA-3B61-4649-A892-4247ED2BB4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7831992" y="4791112"/>
            <a:ext cx="2100255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แปด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๘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B1EA05-82EA-408D-8096-7FD2ECBB41F8}"/>
              </a:ext>
            </a:extLst>
          </p:cNvPr>
          <p:cNvGrpSpPr/>
          <p:nvPr/>
        </p:nvGrpSpPr>
        <p:grpSpPr>
          <a:xfrm>
            <a:off x="6063047" y="1696439"/>
            <a:ext cx="4332341" cy="1260803"/>
            <a:chOff x="6063047" y="2284795"/>
            <a:chExt cx="4332341" cy="126080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A2E3EC7-4397-4C1B-96BB-5606F57C8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3047" y="2284795"/>
              <a:ext cx="1240067" cy="1260803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BB722C4-CA37-4B98-84A0-F0BEC9C7C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1551" y="2284795"/>
              <a:ext cx="1240067" cy="1260803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36D9838-0975-48B2-AC97-5266B36D2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5910" y="2284795"/>
              <a:ext cx="1240067" cy="1260803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4CEE11C-F281-4473-A5A0-5DC0FE949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55321" y="2284795"/>
              <a:ext cx="1240067" cy="1260803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105B513-E6E8-4BCC-9BC2-0BDBD95BB789}"/>
              </a:ext>
            </a:extLst>
          </p:cNvPr>
          <p:cNvGrpSpPr/>
          <p:nvPr/>
        </p:nvGrpSpPr>
        <p:grpSpPr>
          <a:xfrm>
            <a:off x="6062066" y="2468384"/>
            <a:ext cx="4332341" cy="1260803"/>
            <a:chOff x="6063047" y="2284795"/>
            <a:chExt cx="4332341" cy="1260803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9784BEA-4AEB-4094-BB52-2CEBC1EDA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3047" y="2284795"/>
              <a:ext cx="1240067" cy="1260803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33F9502B-919A-407B-98B3-8CEBD8309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1551" y="2284795"/>
              <a:ext cx="1240067" cy="1260803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48D40125-12E3-440F-AD83-4B7495BE2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5910" y="2284795"/>
              <a:ext cx="1240067" cy="1260803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3FFB010D-1733-4B53-BB1B-3956D7E91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55321" y="2284795"/>
              <a:ext cx="1240067" cy="1260803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217FBEA1-178E-4DEC-AA86-0B0A19ED0E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A5ECAFF-A4B7-41F2-914E-ADD825CB2F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3EFA13A-8571-44F1-B694-DBC3886550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38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9319B6C9-0F70-4573-AC9D-FF786B485D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7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35576" y="625630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070038" y="4791112"/>
            <a:ext cx="1624163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เก้า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F34FDAAB-8366-49ED-BFDB-BCC0545D639D}"/>
              </a:ext>
            </a:extLst>
          </p:cNvPr>
          <p:cNvSpPr/>
          <p:nvPr/>
        </p:nvSpPr>
        <p:spPr>
          <a:xfrm>
            <a:off x="2441417" y="3663488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๙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243C7AF-24BA-4529-A9F9-FC231A76E973}"/>
              </a:ext>
            </a:extLst>
          </p:cNvPr>
          <p:cNvGrpSpPr/>
          <p:nvPr/>
        </p:nvGrpSpPr>
        <p:grpSpPr>
          <a:xfrm>
            <a:off x="5937870" y="1715433"/>
            <a:ext cx="4862820" cy="1346603"/>
            <a:chOff x="5889448" y="1508982"/>
            <a:chExt cx="4862820" cy="134660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5CBBC95-B31F-477A-B546-8DC8A3DA8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9448" y="1508982"/>
              <a:ext cx="1225774" cy="1346603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84C4723-E216-4F8E-9095-D8F8A6686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3004" y="1508982"/>
              <a:ext cx="1225774" cy="1346603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49E2F28-7FC6-439B-AAE4-FF7F14871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0834" y="1508982"/>
              <a:ext cx="1225774" cy="1346603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33BCA1D-2DF6-4F7D-9AA0-1DF3769ED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2938" y="1508982"/>
              <a:ext cx="1225774" cy="134660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4B88803-4E6F-45D0-97D1-227EF98D9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26494" y="1508982"/>
              <a:ext cx="1225774" cy="1346603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903B139-1B93-48B3-8B14-00A1E7437A45}"/>
              </a:ext>
            </a:extLst>
          </p:cNvPr>
          <p:cNvGrpSpPr/>
          <p:nvPr/>
        </p:nvGrpSpPr>
        <p:grpSpPr>
          <a:xfrm>
            <a:off x="6405160" y="2459506"/>
            <a:ext cx="3949264" cy="1346603"/>
            <a:chOff x="5889448" y="1508982"/>
            <a:chExt cx="3949264" cy="134660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C7C086D-C4DD-4B6F-84F3-569B3C9FE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9448" y="1508982"/>
              <a:ext cx="1225774" cy="1346603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CCB12D5B-BB32-4ED8-9832-25CCFFCB3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3004" y="1508982"/>
              <a:ext cx="1225774" cy="1346603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EE3B5877-564F-438B-992B-33906974A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0834" y="1508982"/>
              <a:ext cx="1225774" cy="1346603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B7F1695B-746C-43D4-AA8E-F091CFA5C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2938" y="1508982"/>
              <a:ext cx="1225774" cy="1346603"/>
            </a:xfrm>
            <a:prstGeom prst="rect">
              <a:avLst/>
            </a:prstGeom>
          </p:spPr>
        </p:pic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2A501202-1153-4EEF-A3D7-13AE11CD4C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35A73383-14B8-4069-8E90-B4A601420E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7D3728D-93FB-4FDA-AD64-4E52C59196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61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FF699B37-193C-4F5A-9A5C-C84B254E0A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0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2887832" y="615239"/>
            <a:ext cx="3092514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8140571" y="4811894"/>
            <a:ext cx="1483099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C566B7C8-5559-43EF-BF01-8D99158F9447}"/>
              </a:ext>
            </a:extLst>
          </p:cNvPr>
          <p:cNvGrpSpPr/>
          <p:nvPr/>
        </p:nvGrpSpPr>
        <p:grpSpPr>
          <a:xfrm>
            <a:off x="6529441" y="1717165"/>
            <a:ext cx="4114982" cy="2129353"/>
            <a:chOff x="4181128" y="2813210"/>
            <a:chExt cx="3751685" cy="19413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48F31A4-4158-4D04-B924-117EE5B62090}"/>
                </a:ext>
              </a:extLst>
            </p:cNvPr>
            <p:cNvGrpSpPr/>
            <p:nvPr/>
          </p:nvGrpSpPr>
          <p:grpSpPr>
            <a:xfrm>
              <a:off x="4194039" y="2813210"/>
              <a:ext cx="3738774" cy="1193493"/>
              <a:chOff x="4194039" y="2813210"/>
              <a:chExt cx="3738774" cy="1193493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780AD0D6-818D-46F5-9134-D8D1E3538F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94039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53E94138-04B9-4049-B5A0-8608389F3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4849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957D8BBC-4250-48CC-A1FB-B062C9614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9550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C6C61A76-A7C4-4439-9A76-9EA3B99774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69564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B5319EA1-A071-4B3A-875D-31799EF1C4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6410" y="2813210"/>
                <a:ext cx="1086403" cy="1193493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330C96B-E583-4D7E-8319-E1C9C33911A1}"/>
                </a:ext>
              </a:extLst>
            </p:cNvPr>
            <p:cNvGrpSpPr/>
            <p:nvPr/>
          </p:nvGrpSpPr>
          <p:grpSpPr>
            <a:xfrm>
              <a:off x="4181128" y="3561077"/>
              <a:ext cx="3738774" cy="1193493"/>
              <a:chOff x="4194039" y="2813210"/>
              <a:chExt cx="3738774" cy="1193493"/>
            </a:xfrm>
          </p:grpSpPr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269E2557-CA07-4B5D-BBC0-7F8218227B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94039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2D10660D-57C5-4731-89F7-A4407A9EEA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4849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E35CD637-63FC-4056-97D1-1078D0374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9550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D456A0F0-815B-4DD2-A188-8FB59454A1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69564" y="2813210"/>
                <a:ext cx="1086403" cy="1193493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E480E2A-396B-4C91-884D-2D5A77396D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6410" y="2813210"/>
                <a:ext cx="1086403" cy="1193493"/>
              </a:xfrm>
              <a:prstGeom prst="rect">
                <a:avLst/>
              </a:prstGeom>
            </p:spPr>
          </p:pic>
        </p:grpSp>
      </p:grp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สี่เหลี่ยมผืนผ้า 54">
            <a:extLst>
              <a:ext uri="{FF2B5EF4-FFF2-40B4-BE49-F238E27FC236}">
                <a16:creationId xmlns:a16="http://schemas.microsoft.com/office/drawing/2014/main" id="{A87690E4-C3AF-4C6F-8464-315091F43D4E}"/>
              </a:ext>
            </a:extLst>
          </p:cNvPr>
          <p:cNvSpPr/>
          <p:nvPr/>
        </p:nvSpPr>
        <p:spPr>
          <a:xfrm>
            <a:off x="1710449" y="3642529"/>
            <a:ext cx="3108544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๑๐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588745B-26D4-4191-91AC-492C544271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0AA9399-3E08-47F1-B416-406CF6FCA6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DFD4474-8816-4807-A8E5-85D11A136F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60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38FFDDDF-059E-41F0-AB3E-3C9215B8A3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0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6FDE22-3327-4C16-AD09-06C1428BDF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8237E2D-4C5E-4F3F-810C-D10A2A54CD3B}"/>
              </a:ext>
            </a:extLst>
          </p:cNvPr>
          <p:cNvSpPr/>
          <p:nvPr/>
        </p:nvSpPr>
        <p:spPr>
          <a:xfrm>
            <a:off x="5986129" y="1297172"/>
            <a:ext cx="5220587" cy="4674354"/>
          </a:xfrm>
          <a:prstGeom prst="roundRect">
            <a:avLst>
              <a:gd name="adj" fmla="val 66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1C093804-ECA9-4CD7-9431-F572AC131E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781" y="3720848"/>
            <a:ext cx="454531" cy="532361"/>
          </a:xfrm>
          <a:prstGeom prst="rect">
            <a:avLst/>
          </a:prstGeom>
        </p:spPr>
      </p:pic>
      <p:pic>
        <p:nvPicPr>
          <p:cNvPr id="228" name="Picture 227">
            <a:extLst>
              <a:ext uri="{FF2B5EF4-FFF2-40B4-BE49-F238E27FC236}">
                <a16:creationId xmlns:a16="http://schemas.microsoft.com/office/drawing/2014/main" id="{FF9A31AC-5E68-4B18-BB34-EFE882CE08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7394" y="4550526"/>
            <a:ext cx="709305" cy="368666"/>
          </a:xfrm>
          <a:prstGeom prst="rect">
            <a:avLst/>
          </a:prstGeom>
        </p:spPr>
      </p:pic>
      <p:grpSp>
        <p:nvGrpSpPr>
          <p:cNvPr id="229" name="Group 228">
            <a:extLst>
              <a:ext uri="{FF2B5EF4-FFF2-40B4-BE49-F238E27FC236}">
                <a16:creationId xmlns:a16="http://schemas.microsoft.com/office/drawing/2014/main" id="{21108009-8A06-4AE7-A4BD-2284DCF493B8}"/>
              </a:ext>
            </a:extLst>
          </p:cNvPr>
          <p:cNvGrpSpPr/>
          <p:nvPr/>
        </p:nvGrpSpPr>
        <p:grpSpPr>
          <a:xfrm>
            <a:off x="6257499" y="3668104"/>
            <a:ext cx="4742597" cy="704647"/>
            <a:chOff x="6257499" y="2165202"/>
            <a:chExt cx="4742597" cy="704647"/>
          </a:xfrm>
        </p:grpSpPr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314684C0-A8C2-49B7-B50F-44ECAE1C4C4E}"/>
                </a:ext>
              </a:extLst>
            </p:cNvPr>
            <p:cNvCxnSpPr>
              <a:cxnSpLocks/>
            </p:cNvCxnSpPr>
            <p:nvPr/>
          </p:nvCxnSpPr>
          <p:spPr>
            <a:xfrm>
              <a:off x="6257499" y="2165202"/>
              <a:ext cx="4742597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A5B92EDB-0CD9-4A16-9AD9-4C1F33E54C2C}"/>
                </a:ext>
              </a:extLst>
            </p:cNvPr>
            <p:cNvCxnSpPr>
              <a:cxnSpLocks/>
            </p:cNvCxnSpPr>
            <p:nvPr/>
          </p:nvCxnSpPr>
          <p:spPr>
            <a:xfrm>
              <a:off x="6257499" y="2869849"/>
              <a:ext cx="4742597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สี่เหลี่ยมผืนผ้า 54">
            <a:extLst>
              <a:ext uri="{FF2B5EF4-FFF2-40B4-BE49-F238E27FC236}">
                <a16:creationId xmlns:a16="http://schemas.microsoft.com/office/drawing/2014/main" id="{1B899EC8-24D6-4E52-B8F4-2791A91A3192}"/>
              </a:ext>
            </a:extLst>
          </p:cNvPr>
          <p:cNvSpPr/>
          <p:nvPr/>
        </p:nvSpPr>
        <p:spPr>
          <a:xfrm>
            <a:off x="7338409" y="1576788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สี่เหลี่ยมผืนผ้า 54">
            <a:extLst>
              <a:ext uri="{FF2B5EF4-FFF2-40B4-BE49-F238E27FC236}">
                <a16:creationId xmlns:a16="http://schemas.microsoft.com/office/drawing/2014/main" id="{18F8AC33-7EFD-4537-8454-D78D98BD969B}"/>
              </a:ext>
            </a:extLst>
          </p:cNvPr>
          <p:cNvSpPr/>
          <p:nvPr/>
        </p:nvSpPr>
        <p:spPr>
          <a:xfrm>
            <a:off x="7338409" y="2288916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5" name="สี่เหลี่ยมผืนผ้า 54">
            <a:extLst>
              <a:ext uri="{FF2B5EF4-FFF2-40B4-BE49-F238E27FC236}">
                <a16:creationId xmlns:a16="http://schemas.microsoft.com/office/drawing/2014/main" id="{C7934123-F7DD-4D4D-A572-9F0A7B5700D2}"/>
              </a:ext>
            </a:extLst>
          </p:cNvPr>
          <p:cNvSpPr/>
          <p:nvPr/>
        </p:nvSpPr>
        <p:spPr>
          <a:xfrm>
            <a:off x="7338409" y="3043576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สี่เหลี่ยมผืนผ้า 54">
            <a:extLst>
              <a:ext uri="{FF2B5EF4-FFF2-40B4-BE49-F238E27FC236}">
                <a16:creationId xmlns:a16="http://schemas.microsoft.com/office/drawing/2014/main" id="{986D7D85-9870-4BE2-B5A8-1DE64A567B31}"/>
              </a:ext>
            </a:extLst>
          </p:cNvPr>
          <p:cNvSpPr/>
          <p:nvPr/>
        </p:nvSpPr>
        <p:spPr>
          <a:xfrm>
            <a:off x="7338409" y="3776970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AB45588B-06AD-44D6-8A44-85332D1451BA}"/>
              </a:ext>
            </a:extLst>
          </p:cNvPr>
          <p:cNvSpPr/>
          <p:nvPr/>
        </p:nvSpPr>
        <p:spPr>
          <a:xfrm>
            <a:off x="7338409" y="4510364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สี่เหลี่ยมผืนผ้า 54">
            <a:extLst>
              <a:ext uri="{FF2B5EF4-FFF2-40B4-BE49-F238E27FC236}">
                <a16:creationId xmlns:a16="http://schemas.microsoft.com/office/drawing/2014/main" id="{AB43287C-0359-49B6-8F4C-8896A9855611}"/>
              </a:ext>
            </a:extLst>
          </p:cNvPr>
          <p:cNvSpPr/>
          <p:nvPr/>
        </p:nvSpPr>
        <p:spPr>
          <a:xfrm>
            <a:off x="7338409" y="5243757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สี่เหลี่ยมผืนผ้า 54">
            <a:extLst>
              <a:ext uri="{FF2B5EF4-FFF2-40B4-BE49-F238E27FC236}">
                <a16:creationId xmlns:a16="http://schemas.microsoft.com/office/drawing/2014/main" id="{D02C4B1A-365D-4B76-8751-DE6462529B6C}"/>
              </a:ext>
            </a:extLst>
          </p:cNvPr>
          <p:cNvSpPr/>
          <p:nvPr/>
        </p:nvSpPr>
        <p:spPr>
          <a:xfrm>
            <a:off x="10033070" y="1576788"/>
            <a:ext cx="5293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สี่เหลี่ยมผืนผ้า 54">
            <a:extLst>
              <a:ext uri="{FF2B5EF4-FFF2-40B4-BE49-F238E27FC236}">
                <a16:creationId xmlns:a16="http://schemas.microsoft.com/office/drawing/2014/main" id="{84085146-CD22-4E61-8DC8-E90B9B16345B}"/>
              </a:ext>
            </a:extLst>
          </p:cNvPr>
          <p:cNvSpPr/>
          <p:nvPr/>
        </p:nvSpPr>
        <p:spPr>
          <a:xfrm>
            <a:off x="10058717" y="2288916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สี่เหลี่ยมผืนผ้า 54">
            <a:extLst>
              <a:ext uri="{FF2B5EF4-FFF2-40B4-BE49-F238E27FC236}">
                <a16:creationId xmlns:a16="http://schemas.microsoft.com/office/drawing/2014/main" id="{7EA75BC1-5BD2-4C01-B451-B2D12FEFCD0D}"/>
              </a:ext>
            </a:extLst>
          </p:cNvPr>
          <p:cNvSpPr/>
          <p:nvPr/>
        </p:nvSpPr>
        <p:spPr>
          <a:xfrm>
            <a:off x="10058717" y="3043576"/>
            <a:ext cx="6046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เล่ม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สี่เหลี่ยมผืนผ้า 54">
            <a:extLst>
              <a:ext uri="{FF2B5EF4-FFF2-40B4-BE49-F238E27FC236}">
                <a16:creationId xmlns:a16="http://schemas.microsoft.com/office/drawing/2014/main" id="{5FB33BF5-0511-4D87-9718-428016E0A177}"/>
              </a:ext>
            </a:extLst>
          </p:cNvPr>
          <p:cNvSpPr/>
          <p:nvPr/>
        </p:nvSpPr>
        <p:spPr>
          <a:xfrm>
            <a:off x="10058717" y="3776970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สี่เหลี่ยมผืนผ้า 54">
            <a:extLst>
              <a:ext uri="{FF2B5EF4-FFF2-40B4-BE49-F238E27FC236}">
                <a16:creationId xmlns:a16="http://schemas.microsoft.com/office/drawing/2014/main" id="{7C152A31-2D55-4CAC-BFFF-8127AB63BEA5}"/>
              </a:ext>
            </a:extLst>
          </p:cNvPr>
          <p:cNvSpPr/>
          <p:nvPr/>
        </p:nvSpPr>
        <p:spPr>
          <a:xfrm>
            <a:off x="10058717" y="4510364"/>
            <a:ext cx="74411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เรือน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สี่เหลี่ยมผืนผ้า 54">
            <a:extLst>
              <a:ext uri="{FF2B5EF4-FFF2-40B4-BE49-F238E27FC236}">
                <a16:creationId xmlns:a16="http://schemas.microsoft.com/office/drawing/2014/main" id="{C64CE1D8-9E4F-4C4E-9AD9-B86319E33E2C}"/>
              </a:ext>
            </a:extLst>
          </p:cNvPr>
          <p:cNvSpPr/>
          <p:nvPr/>
        </p:nvSpPr>
        <p:spPr>
          <a:xfrm>
            <a:off x="10058717" y="5243757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70045-29BB-4F6F-AE72-AD32D03CF7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477" y="1491214"/>
            <a:ext cx="355139" cy="5576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C3E4CD-A559-4BF3-BBE8-EA610567A58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545" y="2252864"/>
            <a:ext cx="237534" cy="51373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223C451-0F9B-441B-8B35-1219786545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477" y="5243757"/>
            <a:ext cx="410454" cy="472644"/>
          </a:xfrm>
          <a:prstGeom prst="rect">
            <a:avLst/>
          </a:prstGeo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65E1B40-3C96-4C03-B3A0-682811E3FB58}"/>
              </a:ext>
            </a:extLst>
          </p:cNvPr>
          <p:cNvCxnSpPr>
            <a:cxnSpLocks/>
          </p:cNvCxnSpPr>
          <p:nvPr/>
        </p:nvCxnSpPr>
        <p:spPr>
          <a:xfrm>
            <a:off x="6257499" y="2165202"/>
            <a:ext cx="474259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CFAEE85-D179-4EFA-8B67-9C30121C325F}"/>
              </a:ext>
            </a:extLst>
          </p:cNvPr>
          <p:cNvCxnSpPr>
            <a:cxnSpLocks/>
          </p:cNvCxnSpPr>
          <p:nvPr/>
        </p:nvCxnSpPr>
        <p:spPr>
          <a:xfrm>
            <a:off x="6257499" y="2869849"/>
            <a:ext cx="474259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C5C4BF35-4AEB-4CDB-B9A8-4D49ACEB84E4}"/>
              </a:ext>
            </a:extLst>
          </p:cNvPr>
          <p:cNvCxnSpPr>
            <a:cxnSpLocks/>
          </p:cNvCxnSpPr>
          <p:nvPr/>
        </p:nvCxnSpPr>
        <p:spPr>
          <a:xfrm>
            <a:off x="6257499" y="5095139"/>
            <a:ext cx="4742597" cy="812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8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5179FE3-EC3B-468D-BC32-2E7B8D3E90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968B60-B82F-4A89-803E-71E95F1FBB0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26" name="false">
            <a:extLst>
              <a:ext uri="{FF2B5EF4-FFF2-40B4-BE49-F238E27FC236}">
                <a16:creationId xmlns:a16="http://schemas.microsoft.com/office/drawing/2014/main" id="{392347D0-BC3A-444D-8672-22A378C734CC}"/>
              </a:ext>
            </a:extLst>
          </p:cNvPr>
          <p:cNvSpPr/>
          <p:nvPr/>
        </p:nvSpPr>
        <p:spPr>
          <a:xfrm>
            <a:off x="8575059" y="5295302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true">
            <a:extLst>
              <a:ext uri="{FF2B5EF4-FFF2-40B4-BE49-F238E27FC236}">
                <a16:creationId xmlns:a16="http://schemas.microsoft.com/office/drawing/2014/main" id="{E17B23B1-5ED3-43AE-A4A8-31B5F3F360D2}"/>
              </a:ext>
            </a:extLst>
          </p:cNvPr>
          <p:cNvSpPr/>
          <p:nvPr/>
        </p:nvSpPr>
        <p:spPr>
          <a:xfrm>
            <a:off x="8575059" y="5295302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-2w">
            <a:extLst>
              <a:ext uri="{FF2B5EF4-FFF2-40B4-BE49-F238E27FC236}">
                <a16:creationId xmlns:a16="http://schemas.microsoft.com/office/drawing/2014/main" id="{FBF314A3-672A-4265-AFCE-F908962F5D49}"/>
              </a:ext>
            </a:extLst>
          </p:cNvPr>
          <p:cNvSpPr/>
          <p:nvPr/>
        </p:nvSpPr>
        <p:spPr>
          <a:xfrm>
            <a:off x="8971951" y="527522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23" name="-4w">
            <a:extLst>
              <a:ext uri="{FF2B5EF4-FFF2-40B4-BE49-F238E27FC236}">
                <a16:creationId xmlns:a16="http://schemas.microsoft.com/office/drawing/2014/main" id="{7946DE41-AF65-4E49-9596-9029BECF5061}"/>
              </a:ext>
            </a:extLst>
          </p:cNvPr>
          <p:cNvSpPr/>
          <p:nvPr/>
        </p:nvSpPr>
        <p:spPr>
          <a:xfrm>
            <a:off x="8971951" y="529427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24" name="-6w">
            <a:extLst>
              <a:ext uri="{FF2B5EF4-FFF2-40B4-BE49-F238E27FC236}">
                <a16:creationId xmlns:a16="http://schemas.microsoft.com/office/drawing/2014/main" id="{E26F703B-5DA2-4540-A553-04B91E7B8380}"/>
              </a:ext>
            </a:extLst>
          </p:cNvPr>
          <p:cNvSpPr/>
          <p:nvPr/>
        </p:nvSpPr>
        <p:spPr>
          <a:xfrm>
            <a:off x="8971951" y="527522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grpSp>
        <p:nvGrpSpPr>
          <p:cNvPr id="51" name="dropdown1">
            <a:extLst>
              <a:ext uri="{FF2B5EF4-FFF2-40B4-BE49-F238E27FC236}">
                <a16:creationId xmlns:a16="http://schemas.microsoft.com/office/drawing/2014/main" id="{D2FBFD7D-BE91-4489-98E7-8B64EABB47D2}"/>
              </a:ext>
            </a:extLst>
          </p:cNvPr>
          <p:cNvGrpSpPr/>
          <p:nvPr/>
        </p:nvGrpSpPr>
        <p:grpSpPr>
          <a:xfrm>
            <a:off x="8575059" y="5295302"/>
            <a:ext cx="1339577" cy="379076"/>
            <a:chOff x="9042762" y="2554634"/>
            <a:chExt cx="1339577" cy="379076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DF10F85-7EF8-43F0-89AD-035330F2598A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Top Corners Rounded 52">
              <a:extLst>
                <a:ext uri="{FF2B5EF4-FFF2-40B4-BE49-F238E27FC236}">
                  <a16:creationId xmlns:a16="http://schemas.microsoft.com/office/drawing/2014/main" id="{3ACEF8EF-4296-4389-9F84-8859236FFB19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F6B6BC3D-35CA-4BE9-94B5-4B1307F5B7FC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-2">
            <a:extLst>
              <a:ext uri="{FF2B5EF4-FFF2-40B4-BE49-F238E27FC236}">
                <a16:creationId xmlns:a16="http://schemas.microsoft.com/office/drawing/2014/main" id="{D21D0D97-8288-45EB-BBB9-2B5D77A51BAD}"/>
              </a:ext>
            </a:extLst>
          </p:cNvPr>
          <p:cNvSpPr/>
          <p:nvPr/>
        </p:nvSpPr>
        <p:spPr>
          <a:xfrm>
            <a:off x="8768802" y="527522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20" name="-4">
            <a:extLst>
              <a:ext uri="{FF2B5EF4-FFF2-40B4-BE49-F238E27FC236}">
                <a16:creationId xmlns:a16="http://schemas.microsoft.com/office/drawing/2014/main" id="{646872DA-2A6E-4355-BEAD-B1946C43FC26}"/>
              </a:ext>
            </a:extLst>
          </p:cNvPr>
          <p:cNvSpPr/>
          <p:nvPr/>
        </p:nvSpPr>
        <p:spPr>
          <a:xfrm>
            <a:off x="8768802" y="529427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21" name="-6">
            <a:extLst>
              <a:ext uri="{FF2B5EF4-FFF2-40B4-BE49-F238E27FC236}">
                <a16:creationId xmlns:a16="http://schemas.microsoft.com/office/drawing/2014/main" id="{3CE0FEFC-8B75-4DE0-900E-C61A6A68F596}"/>
              </a:ext>
            </a:extLst>
          </p:cNvPr>
          <p:cNvSpPr/>
          <p:nvPr/>
        </p:nvSpPr>
        <p:spPr>
          <a:xfrm>
            <a:off x="8768802" y="5275221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pic>
        <p:nvPicPr>
          <p:cNvPr id="2" name="2">
            <a:extLst>
              <a:ext uri="{FF2B5EF4-FFF2-40B4-BE49-F238E27FC236}">
                <a16:creationId xmlns:a16="http://schemas.microsoft.com/office/drawing/2014/main" id="{4423B17A-7E1B-4392-AEE3-0F6E2D71B40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729" r="10020" b="71531"/>
          <a:stretch/>
        </p:blipFill>
        <p:spPr>
          <a:xfrm>
            <a:off x="8713610" y="5653052"/>
            <a:ext cx="842963" cy="331121"/>
          </a:xfrm>
          <a:prstGeom prst="rect">
            <a:avLst/>
          </a:prstGeom>
        </p:spPr>
      </p:pic>
      <p:pic>
        <p:nvPicPr>
          <p:cNvPr id="117" name="4">
            <a:extLst>
              <a:ext uri="{FF2B5EF4-FFF2-40B4-BE49-F238E27FC236}">
                <a16:creationId xmlns:a16="http://schemas.microsoft.com/office/drawing/2014/main" id="{4FD01AA6-9675-4A10-A16E-5E29E491ECF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8739" r="10020" b="43244"/>
          <a:stretch/>
        </p:blipFill>
        <p:spPr>
          <a:xfrm>
            <a:off x="8713610" y="5984173"/>
            <a:ext cx="842963" cy="360404"/>
          </a:xfrm>
          <a:prstGeom prst="rect">
            <a:avLst/>
          </a:prstGeom>
        </p:spPr>
      </p:pic>
      <p:pic>
        <p:nvPicPr>
          <p:cNvPr id="118" name="6">
            <a:extLst>
              <a:ext uri="{FF2B5EF4-FFF2-40B4-BE49-F238E27FC236}">
                <a16:creationId xmlns:a16="http://schemas.microsoft.com/office/drawing/2014/main" id="{0F1ABC79-CB19-4ADF-8F36-389D1AD752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56367" r="10020" b="15616"/>
          <a:stretch/>
        </p:blipFill>
        <p:spPr>
          <a:xfrm>
            <a:off x="8714910" y="6341611"/>
            <a:ext cx="842963" cy="360404"/>
          </a:xfrm>
          <a:prstGeom prst="rect">
            <a:avLst/>
          </a:prstGeom>
        </p:spPr>
      </p:pic>
      <p:sp>
        <p:nvSpPr>
          <p:cNvPr id="3" name="white">
            <a:extLst>
              <a:ext uri="{FF2B5EF4-FFF2-40B4-BE49-F238E27FC236}">
                <a16:creationId xmlns:a16="http://schemas.microsoft.com/office/drawing/2014/main" id="{5E406C32-19F5-4A7A-BEC2-DE542C3EFE68}"/>
              </a:ext>
            </a:extLst>
          </p:cNvPr>
          <p:cNvSpPr/>
          <p:nvPr/>
        </p:nvSpPr>
        <p:spPr>
          <a:xfrm>
            <a:off x="8713610" y="5314949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" name="ans">
            <a:hlinkClick r:id="rId12" action="ppaction://hlinksldjump"/>
            <a:extLst>
              <a:ext uri="{FF2B5EF4-FFF2-40B4-BE49-F238E27FC236}">
                <a16:creationId xmlns:a16="http://schemas.microsoft.com/office/drawing/2014/main" id="{5199049D-054D-42CE-A1BD-04B35DA293B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129" name="check">
            <a:extLst>
              <a:ext uri="{FF2B5EF4-FFF2-40B4-BE49-F238E27FC236}">
                <a16:creationId xmlns:a16="http://schemas.microsoft.com/office/drawing/2014/main" id="{E25E76A8-40B8-416B-9DE5-0A80362294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3678"/>
            <a:ext cx="944295" cy="491550"/>
          </a:xfrm>
          <a:prstGeom prst="rect">
            <a:avLst/>
          </a:prstGeom>
        </p:spPr>
      </p:pic>
      <p:sp>
        <p:nvSpPr>
          <p:cNvPr id="146" name="false">
            <a:extLst>
              <a:ext uri="{FF2B5EF4-FFF2-40B4-BE49-F238E27FC236}">
                <a16:creationId xmlns:a16="http://schemas.microsoft.com/office/drawing/2014/main" id="{61F12C05-BA62-4F32-98E2-C179C7200B4B}"/>
              </a:ext>
            </a:extLst>
          </p:cNvPr>
          <p:cNvSpPr/>
          <p:nvPr/>
        </p:nvSpPr>
        <p:spPr>
          <a:xfrm>
            <a:off x="8576385" y="3841746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rue">
            <a:extLst>
              <a:ext uri="{FF2B5EF4-FFF2-40B4-BE49-F238E27FC236}">
                <a16:creationId xmlns:a16="http://schemas.microsoft.com/office/drawing/2014/main" id="{3ED32781-BDE4-45B2-8038-0AFBAF66C3EB}"/>
              </a:ext>
            </a:extLst>
          </p:cNvPr>
          <p:cNvSpPr/>
          <p:nvPr/>
        </p:nvSpPr>
        <p:spPr>
          <a:xfrm>
            <a:off x="8576385" y="3841746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-2w">
            <a:extLst>
              <a:ext uri="{FF2B5EF4-FFF2-40B4-BE49-F238E27FC236}">
                <a16:creationId xmlns:a16="http://schemas.microsoft.com/office/drawing/2014/main" id="{84EF8CC4-DFC4-4BB4-B479-848058381758}"/>
              </a:ext>
            </a:extLst>
          </p:cNvPr>
          <p:cNvSpPr/>
          <p:nvPr/>
        </p:nvSpPr>
        <p:spPr>
          <a:xfrm>
            <a:off x="8973277" y="382166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49" name="-4w">
            <a:extLst>
              <a:ext uri="{FF2B5EF4-FFF2-40B4-BE49-F238E27FC236}">
                <a16:creationId xmlns:a16="http://schemas.microsoft.com/office/drawing/2014/main" id="{731DB39E-F2B7-4106-AC54-F4E717CA6FF6}"/>
              </a:ext>
            </a:extLst>
          </p:cNvPr>
          <p:cNvSpPr/>
          <p:nvPr/>
        </p:nvSpPr>
        <p:spPr>
          <a:xfrm>
            <a:off x="8973277" y="384071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50" name="-6w">
            <a:extLst>
              <a:ext uri="{FF2B5EF4-FFF2-40B4-BE49-F238E27FC236}">
                <a16:creationId xmlns:a16="http://schemas.microsoft.com/office/drawing/2014/main" id="{7AAAAC20-0044-4439-AC23-91714F40ED0C}"/>
              </a:ext>
            </a:extLst>
          </p:cNvPr>
          <p:cNvSpPr/>
          <p:nvPr/>
        </p:nvSpPr>
        <p:spPr>
          <a:xfrm>
            <a:off x="8973277" y="382166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grpSp>
        <p:nvGrpSpPr>
          <p:cNvPr id="151" name="dropdown1">
            <a:extLst>
              <a:ext uri="{FF2B5EF4-FFF2-40B4-BE49-F238E27FC236}">
                <a16:creationId xmlns:a16="http://schemas.microsoft.com/office/drawing/2014/main" id="{1B33E04C-3F24-4761-B34F-48E65A9E5A30}"/>
              </a:ext>
            </a:extLst>
          </p:cNvPr>
          <p:cNvGrpSpPr/>
          <p:nvPr/>
        </p:nvGrpSpPr>
        <p:grpSpPr>
          <a:xfrm>
            <a:off x="8576385" y="3841746"/>
            <a:ext cx="1339577" cy="379076"/>
            <a:chOff x="9042762" y="2554634"/>
            <a:chExt cx="1339577" cy="379076"/>
          </a:xfrm>
        </p:grpSpPr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D6353498-1B68-484C-BDB2-FFBA0131E7F2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: Top Corners Rounded 152">
              <a:extLst>
                <a:ext uri="{FF2B5EF4-FFF2-40B4-BE49-F238E27FC236}">
                  <a16:creationId xmlns:a16="http://schemas.microsoft.com/office/drawing/2014/main" id="{CDB84AC9-8C39-4A4C-9911-F0AAD95AAF39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Isosceles Triangle 153">
              <a:extLst>
                <a:ext uri="{FF2B5EF4-FFF2-40B4-BE49-F238E27FC236}">
                  <a16:creationId xmlns:a16="http://schemas.microsoft.com/office/drawing/2014/main" id="{F8F89DE9-4D60-46A5-846C-1403D73D0FC6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1" name="false">
            <a:extLst>
              <a:ext uri="{FF2B5EF4-FFF2-40B4-BE49-F238E27FC236}">
                <a16:creationId xmlns:a16="http://schemas.microsoft.com/office/drawing/2014/main" id="{E2A83E8D-8467-4CD0-98B9-B12B21A0850E}"/>
              </a:ext>
            </a:extLst>
          </p:cNvPr>
          <p:cNvSpPr/>
          <p:nvPr/>
        </p:nvSpPr>
        <p:spPr>
          <a:xfrm>
            <a:off x="8575060" y="4561175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true">
            <a:extLst>
              <a:ext uri="{FF2B5EF4-FFF2-40B4-BE49-F238E27FC236}">
                <a16:creationId xmlns:a16="http://schemas.microsoft.com/office/drawing/2014/main" id="{8A2482F6-E054-4B24-B0C6-990FD8BC6A54}"/>
              </a:ext>
            </a:extLst>
          </p:cNvPr>
          <p:cNvSpPr/>
          <p:nvPr/>
        </p:nvSpPr>
        <p:spPr>
          <a:xfrm>
            <a:off x="8575060" y="4561175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-1w">
            <a:extLst>
              <a:ext uri="{FF2B5EF4-FFF2-40B4-BE49-F238E27FC236}">
                <a16:creationId xmlns:a16="http://schemas.microsoft.com/office/drawing/2014/main" id="{301351E6-5893-4932-A19F-F36F4B412753}"/>
              </a:ext>
            </a:extLst>
          </p:cNvPr>
          <p:cNvSpPr/>
          <p:nvPr/>
        </p:nvSpPr>
        <p:spPr>
          <a:xfrm>
            <a:off x="897195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</a:t>
            </a:r>
          </a:p>
        </p:txBody>
      </p:sp>
      <p:sp>
        <p:nvSpPr>
          <p:cNvPr id="213" name="-2w">
            <a:extLst>
              <a:ext uri="{FF2B5EF4-FFF2-40B4-BE49-F238E27FC236}">
                <a16:creationId xmlns:a16="http://schemas.microsoft.com/office/drawing/2014/main" id="{244F9DC1-6C2E-4EA5-8F3B-7DAADCE99FFB}"/>
              </a:ext>
            </a:extLst>
          </p:cNvPr>
          <p:cNvSpPr/>
          <p:nvPr/>
        </p:nvSpPr>
        <p:spPr>
          <a:xfrm>
            <a:off x="897195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215" name="-3w">
            <a:extLst>
              <a:ext uri="{FF2B5EF4-FFF2-40B4-BE49-F238E27FC236}">
                <a16:creationId xmlns:a16="http://schemas.microsoft.com/office/drawing/2014/main" id="{2B6147E9-7B83-4436-87D8-DEC77EDC2471}"/>
              </a:ext>
            </a:extLst>
          </p:cNvPr>
          <p:cNvSpPr/>
          <p:nvPr/>
        </p:nvSpPr>
        <p:spPr>
          <a:xfrm>
            <a:off x="897195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</a:t>
            </a:r>
          </a:p>
        </p:txBody>
      </p:sp>
      <p:grpSp>
        <p:nvGrpSpPr>
          <p:cNvPr id="216" name="dropdown3">
            <a:extLst>
              <a:ext uri="{FF2B5EF4-FFF2-40B4-BE49-F238E27FC236}">
                <a16:creationId xmlns:a16="http://schemas.microsoft.com/office/drawing/2014/main" id="{112AB5CF-5926-4FAE-AA0A-7C643A0A6381}"/>
              </a:ext>
            </a:extLst>
          </p:cNvPr>
          <p:cNvGrpSpPr/>
          <p:nvPr/>
        </p:nvGrpSpPr>
        <p:grpSpPr>
          <a:xfrm>
            <a:off x="8575060" y="4561175"/>
            <a:ext cx="1339577" cy="379076"/>
            <a:chOff x="9042762" y="2554634"/>
            <a:chExt cx="1339577" cy="379076"/>
          </a:xfrm>
        </p:grpSpPr>
        <p:sp>
          <p:nvSpPr>
            <p:cNvPr id="217" name="Rectangle: Rounded Corners 216">
              <a:extLst>
                <a:ext uri="{FF2B5EF4-FFF2-40B4-BE49-F238E27FC236}">
                  <a16:creationId xmlns:a16="http://schemas.microsoft.com/office/drawing/2014/main" id="{44CA337A-159B-4F59-9F64-77153D1ED98A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: Top Corners Rounded 217">
              <a:extLst>
                <a:ext uri="{FF2B5EF4-FFF2-40B4-BE49-F238E27FC236}">
                  <a16:creationId xmlns:a16="http://schemas.microsoft.com/office/drawing/2014/main" id="{438B6269-027B-4BA9-8945-1E248EBA2FDA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Isosceles Triangle 218">
              <a:extLst>
                <a:ext uri="{FF2B5EF4-FFF2-40B4-BE49-F238E27FC236}">
                  <a16:creationId xmlns:a16="http://schemas.microsoft.com/office/drawing/2014/main" id="{3174E7E1-F442-4B8D-BB40-6F78BB8E6FE3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-1">
            <a:extLst>
              <a:ext uri="{FF2B5EF4-FFF2-40B4-BE49-F238E27FC236}">
                <a16:creationId xmlns:a16="http://schemas.microsoft.com/office/drawing/2014/main" id="{41C8EF25-42B8-4DD6-9C6D-1F1162DFD384}"/>
              </a:ext>
            </a:extLst>
          </p:cNvPr>
          <p:cNvSpPr/>
          <p:nvPr/>
        </p:nvSpPr>
        <p:spPr>
          <a:xfrm>
            <a:off x="876880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</a:t>
            </a:r>
          </a:p>
        </p:txBody>
      </p:sp>
      <p:sp>
        <p:nvSpPr>
          <p:cNvPr id="221" name="-2">
            <a:extLst>
              <a:ext uri="{FF2B5EF4-FFF2-40B4-BE49-F238E27FC236}">
                <a16:creationId xmlns:a16="http://schemas.microsoft.com/office/drawing/2014/main" id="{8B5EB29E-5E14-4905-BC2A-B0B0EBE38719}"/>
              </a:ext>
            </a:extLst>
          </p:cNvPr>
          <p:cNvSpPr/>
          <p:nvPr/>
        </p:nvSpPr>
        <p:spPr>
          <a:xfrm>
            <a:off x="876880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222" name="-3">
            <a:extLst>
              <a:ext uri="{FF2B5EF4-FFF2-40B4-BE49-F238E27FC236}">
                <a16:creationId xmlns:a16="http://schemas.microsoft.com/office/drawing/2014/main" id="{4550FF75-2813-4A62-8808-CE5ABDFE1434}"/>
              </a:ext>
            </a:extLst>
          </p:cNvPr>
          <p:cNvSpPr/>
          <p:nvPr/>
        </p:nvSpPr>
        <p:spPr>
          <a:xfrm>
            <a:off x="8768802" y="4541094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</a:t>
            </a:r>
          </a:p>
        </p:txBody>
      </p:sp>
      <p:sp>
        <p:nvSpPr>
          <p:cNvPr id="226" name="white">
            <a:extLst>
              <a:ext uri="{FF2B5EF4-FFF2-40B4-BE49-F238E27FC236}">
                <a16:creationId xmlns:a16="http://schemas.microsoft.com/office/drawing/2014/main" id="{BB66C21F-64E5-4625-BDD4-AD3A8D992DFB}"/>
              </a:ext>
            </a:extLst>
          </p:cNvPr>
          <p:cNvSpPr/>
          <p:nvPr/>
        </p:nvSpPr>
        <p:spPr>
          <a:xfrm>
            <a:off x="8713611" y="4580822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1">
            <a:extLst>
              <a:ext uri="{FF2B5EF4-FFF2-40B4-BE49-F238E27FC236}">
                <a16:creationId xmlns:a16="http://schemas.microsoft.com/office/drawing/2014/main" id="{F68E07B1-1B70-499E-AC88-3BF25B631E7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8849" y="4904827"/>
            <a:ext cx="847417" cy="349665"/>
          </a:xfrm>
          <a:prstGeom prst="rect">
            <a:avLst/>
          </a:prstGeom>
        </p:spPr>
      </p:pic>
      <p:pic>
        <p:nvPicPr>
          <p:cNvPr id="202" name="2">
            <a:extLst>
              <a:ext uri="{FF2B5EF4-FFF2-40B4-BE49-F238E27FC236}">
                <a16:creationId xmlns:a16="http://schemas.microsoft.com/office/drawing/2014/main" id="{BCA98820-5F42-487A-800D-6DEC6CA40EB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8849" y="5234529"/>
            <a:ext cx="847417" cy="349665"/>
          </a:xfrm>
          <a:prstGeom prst="rect">
            <a:avLst/>
          </a:prstGeom>
        </p:spPr>
      </p:pic>
      <p:pic>
        <p:nvPicPr>
          <p:cNvPr id="203" name="3">
            <a:extLst>
              <a:ext uri="{FF2B5EF4-FFF2-40B4-BE49-F238E27FC236}">
                <a16:creationId xmlns:a16="http://schemas.microsoft.com/office/drawing/2014/main" id="{6890ED57-14C6-4900-A239-A0A9D9D59C6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9984" y="5574669"/>
            <a:ext cx="847417" cy="349665"/>
          </a:xfrm>
          <a:prstGeom prst="rect">
            <a:avLst/>
          </a:prstGeom>
        </p:spPr>
      </p:pic>
      <p:sp>
        <p:nvSpPr>
          <p:cNvPr id="155" name="-2">
            <a:extLst>
              <a:ext uri="{FF2B5EF4-FFF2-40B4-BE49-F238E27FC236}">
                <a16:creationId xmlns:a16="http://schemas.microsoft.com/office/drawing/2014/main" id="{0C7755EA-CFE1-4BE8-8BE4-4C5B9690CD18}"/>
              </a:ext>
            </a:extLst>
          </p:cNvPr>
          <p:cNvSpPr/>
          <p:nvPr/>
        </p:nvSpPr>
        <p:spPr>
          <a:xfrm>
            <a:off x="8768802" y="382166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56" name="-4">
            <a:extLst>
              <a:ext uri="{FF2B5EF4-FFF2-40B4-BE49-F238E27FC236}">
                <a16:creationId xmlns:a16="http://schemas.microsoft.com/office/drawing/2014/main" id="{0CAAE566-F659-40EE-83B0-01E8F342BF2B}"/>
              </a:ext>
            </a:extLst>
          </p:cNvPr>
          <p:cNvSpPr/>
          <p:nvPr/>
        </p:nvSpPr>
        <p:spPr>
          <a:xfrm>
            <a:off x="8768802" y="384071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57" name="-6">
            <a:extLst>
              <a:ext uri="{FF2B5EF4-FFF2-40B4-BE49-F238E27FC236}">
                <a16:creationId xmlns:a16="http://schemas.microsoft.com/office/drawing/2014/main" id="{A66E8E3A-6F14-4672-88C2-30CEA225E099}"/>
              </a:ext>
            </a:extLst>
          </p:cNvPr>
          <p:cNvSpPr/>
          <p:nvPr/>
        </p:nvSpPr>
        <p:spPr>
          <a:xfrm>
            <a:off x="8768802" y="3821665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pic>
        <p:nvPicPr>
          <p:cNvPr id="158" name="2">
            <a:extLst>
              <a:ext uri="{FF2B5EF4-FFF2-40B4-BE49-F238E27FC236}">
                <a16:creationId xmlns:a16="http://schemas.microsoft.com/office/drawing/2014/main" id="{4BD52CB7-1CD1-4545-8A85-47F866EB176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729" r="10020" b="71531"/>
          <a:stretch/>
        </p:blipFill>
        <p:spPr>
          <a:xfrm>
            <a:off x="8714936" y="4199496"/>
            <a:ext cx="842963" cy="331121"/>
          </a:xfrm>
          <a:prstGeom prst="rect">
            <a:avLst/>
          </a:prstGeom>
        </p:spPr>
      </p:pic>
      <p:pic>
        <p:nvPicPr>
          <p:cNvPr id="159" name="4">
            <a:extLst>
              <a:ext uri="{FF2B5EF4-FFF2-40B4-BE49-F238E27FC236}">
                <a16:creationId xmlns:a16="http://schemas.microsoft.com/office/drawing/2014/main" id="{BD8A5FCB-7BCC-4BCF-9811-9B28FC79308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8739" r="10020" b="43244"/>
          <a:stretch/>
        </p:blipFill>
        <p:spPr>
          <a:xfrm>
            <a:off x="8714936" y="4530617"/>
            <a:ext cx="842963" cy="360404"/>
          </a:xfrm>
          <a:prstGeom prst="rect">
            <a:avLst/>
          </a:prstGeom>
        </p:spPr>
      </p:pic>
      <p:pic>
        <p:nvPicPr>
          <p:cNvPr id="160" name="6">
            <a:extLst>
              <a:ext uri="{FF2B5EF4-FFF2-40B4-BE49-F238E27FC236}">
                <a16:creationId xmlns:a16="http://schemas.microsoft.com/office/drawing/2014/main" id="{B7BC4151-91E8-4034-A568-1DC61BE77B8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56367" r="10020" b="15616"/>
          <a:stretch/>
        </p:blipFill>
        <p:spPr>
          <a:xfrm>
            <a:off x="8716236" y="4888055"/>
            <a:ext cx="842963" cy="360404"/>
          </a:xfrm>
          <a:prstGeom prst="rect">
            <a:avLst/>
          </a:prstGeom>
        </p:spPr>
      </p:pic>
      <p:sp>
        <p:nvSpPr>
          <p:cNvPr id="161" name="white">
            <a:extLst>
              <a:ext uri="{FF2B5EF4-FFF2-40B4-BE49-F238E27FC236}">
                <a16:creationId xmlns:a16="http://schemas.microsoft.com/office/drawing/2014/main" id="{F7C12648-D4ED-44A5-A14D-155EE675F96C}"/>
              </a:ext>
            </a:extLst>
          </p:cNvPr>
          <p:cNvSpPr/>
          <p:nvPr/>
        </p:nvSpPr>
        <p:spPr>
          <a:xfrm>
            <a:off x="8714936" y="3861393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alse">
            <a:extLst>
              <a:ext uri="{FF2B5EF4-FFF2-40B4-BE49-F238E27FC236}">
                <a16:creationId xmlns:a16="http://schemas.microsoft.com/office/drawing/2014/main" id="{7D394554-1E9B-4CDC-9BDB-38A22AA6315F}"/>
              </a:ext>
            </a:extLst>
          </p:cNvPr>
          <p:cNvSpPr/>
          <p:nvPr/>
        </p:nvSpPr>
        <p:spPr>
          <a:xfrm>
            <a:off x="8576386" y="3128304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true">
            <a:extLst>
              <a:ext uri="{FF2B5EF4-FFF2-40B4-BE49-F238E27FC236}">
                <a16:creationId xmlns:a16="http://schemas.microsoft.com/office/drawing/2014/main" id="{552AF014-8578-41E9-A43D-D92C67C13684}"/>
              </a:ext>
            </a:extLst>
          </p:cNvPr>
          <p:cNvSpPr/>
          <p:nvPr/>
        </p:nvSpPr>
        <p:spPr>
          <a:xfrm>
            <a:off x="8576386" y="3128304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-2w">
            <a:extLst>
              <a:ext uri="{FF2B5EF4-FFF2-40B4-BE49-F238E27FC236}">
                <a16:creationId xmlns:a16="http://schemas.microsoft.com/office/drawing/2014/main" id="{886CA135-C671-4778-A489-B37C43D00E3B}"/>
              </a:ext>
            </a:extLst>
          </p:cNvPr>
          <p:cNvSpPr/>
          <p:nvPr/>
        </p:nvSpPr>
        <p:spPr>
          <a:xfrm>
            <a:off x="8973278" y="310822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65" name="-4w">
            <a:extLst>
              <a:ext uri="{FF2B5EF4-FFF2-40B4-BE49-F238E27FC236}">
                <a16:creationId xmlns:a16="http://schemas.microsoft.com/office/drawing/2014/main" id="{A3962647-794C-4206-84F6-FF3EC7706584}"/>
              </a:ext>
            </a:extLst>
          </p:cNvPr>
          <p:cNvSpPr/>
          <p:nvPr/>
        </p:nvSpPr>
        <p:spPr>
          <a:xfrm>
            <a:off x="8973278" y="312727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66" name="-6w">
            <a:extLst>
              <a:ext uri="{FF2B5EF4-FFF2-40B4-BE49-F238E27FC236}">
                <a16:creationId xmlns:a16="http://schemas.microsoft.com/office/drawing/2014/main" id="{A4AE38D8-C763-4F92-98D2-2486E259545D}"/>
              </a:ext>
            </a:extLst>
          </p:cNvPr>
          <p:cNvSpPr/>
          <p:nvPr/>
        </p:nvSpPr>
        <p:spPr>
          <a:xfrm>
            <a:off x="8973278" y="310822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grpSp>
        <p:nvGrpSpPr>
          <p:cNvPr id="167" name="dropdown1">
            <a:extLst>
              <a:ext uri="{FF2B5EF4-FFF2-40B4-BE49-F238E27FC236}">
                <a16:creationId xmlns:a16="http://schemas.microsoft.com/office/drawing/2014/main" id="{6C5E99DC-211E-4E27-A6C0-E99522312FFB}"/>
              </a:ext>
            </a:extLst>
          </p:cNvPr>
          <p:cNvGrpSpPr/>
          <p:nvPr/>
        </p:nvGrpSpPr>
        <p:grpSpPr>
          <a:xfrm>
            <a:off x="8576386" y="3128304"/>
            <a:ext cx="1339577" cy="379076"/>
            <a:chOff x="9042762" y="2554634"/>
            <a:chExt cx="1339577" cy="379076"/>
          </a:xfrm>
        </p:grpSpPr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A9B33B55-DD56-41C2-92EC-AF7BCD4A843B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9" name="Rectangle: Top Corners Rounded 168">
              <a:extLst>
                <a:ext uri="{FF2B5EF4-FFF2-40B4-BE49-F238E27FC236}">
                  <a16:creationId xmlns:a16="http://schemas.microsoft.com/office/drawing/2014/main" id="{0C6480C4-9C26-46E7-99B8-38015114DDD1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Isosceles Triangle 169">
              <a:extLst>
                <a:ext uri="{FF2B5EF4-FFF2-40B4-BE49-F238E27FC236}">
                  <a16:creationId xmlns:a16="http://schemas.microsoft.com/office/drawing/2014/main" id="{F073E4DC-F306-4A87-ADB3-1771495A28C7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-2">
            <a:extLst>
              <a:ext uri="{FF2B5EF4-FFF2-40B4-BE49-F238E27FC236}">
                <a16:creationId xmlns:a16="http://schemas.microsoft.com/office/drawing/2014/main" id="{4712EBE9-52DA-4D8E-8E7F-BB6B80A55EBA}"/>
              </a:ext>
            </a:extLst>
          </p:cNvPr>
          <p:cNvSpPr/>
          <p:nvPr/>
        </p:nvSpPr>
        <p:spPr>
          <a:xfrm>
            <a:off x="8768802" y="310822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</a:p>
        </p:txBody>
      </p:sp>
      <p:sp>
        <p:nvSpPr>
          <p:cNvPr id="172" name="-4">
            <a:extLst>
              <a:ext uri="{FF2B5EF4-FFF2-40B4-BE49-F238E27FC236}">
                <a16:creationId xmlns:a16="http://schemas.microsoft.com/office/drawing/2014/main" id="{995EC8F2-2F4B-4F79-ACAC-00AB4F86F4B1}"/>
              </a:ext>
            </a:extLst>
          </p:cNvPr>
          <p:cNvSpPr/>
          <p:nvPr/>
        </p:nvSpPr>
        <p:spPr>
          <a:xfrm>
            <a:off x="8768802" y="312727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73" name="-6">
            <a:extLst>
              <a:ext uri="{FF2B5EF4-FFF2-40B4-BE49-F238E27FC236}">
                <a16:creationId xmlns:a16="http://schemas.microsoft.com/office/drawing/2014/main" id="{2D04CB97-7A18-4691-AA12-E87093A03C02}"/>
              </a:ext>
            </a:extLst>
          </p:cNvPr>
          <p:cNvSpPr/>
          <p:nvPr/>
        </p:nvSpPr>
        <p:spPr>
          <a:xfrm>
            <a:off x="8768802" y="310822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</a:p>
        </p:txBody>
      </p:sp>
      <p:pic>
        <p:nvPicPr>
          <p:cNvPr id="174" name="2">
            <a:extLst>
              <a:ext uri="{FF2B5EF4-FFF2-40B4-BE49-F238E27FC236}">
                <a16:creationId xmlns:a16="http://schemas.microsoft.com/office/drawing/2014/main" id="{95884051-3995-4518-894C-145E23F2C21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729" r="10020" b="71531"/>
          <a:stretch/>
        </p:blipFill>
        <p:spPr>
          <a:xfrm>
            <a:off x="8714937" y="3486054"/>
            <a:ext cx="842963" cy="331121"/>
          </a:xfrm>
          <a:prstGeom prst="rect">
            <a:avLst/>
          </a:prstGeom>
        </p:spPr>
      </p:pic>
      <p:pic>
        <p:nvPicPr>
          <p:cNvPr id="175" name="4">
            <a:extLst>
              <a:ext uri="{FF2B5EF4-FFF2-40B4-BE49-F238E27FC236}">
                <a16:creationId xmlns:a16="http://schemas.microsoft.com/office/drawing/2014/main" id="{D3DDFCFD-B3F2-4B54-82FB-B4CF0E0532A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28739" r="10020" b="43244"/>
          <a:stretch/>
        </p:blipFill>
        <p:spPr>
          <a:xfrm>
            <a:off x="8714937" y="3817175"/>
            <a:ext cx="842963" cy="360404"/>
          </a:xfrm>
          <a:prstGeom prst="rect">
            <a:avLst/>
          </a:prstGeom>
        </p:spPr>
      </p:pic>
      <p:pic>
        <p:nvPicPr>
          <p:cNvPr id="176" name="6">
            <a:extLst>
              <a:ext uri="{FF2B5EF4-FFF2-40B4-BE49-F238E27FC236}">
                <a16:creationId xmlns:a16="http://schemas.microsoft.com/office/drawing/2014/main" id="{78234904-DE6D-46B7-B297-4C9197F228B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14" t="56367" r="10020" b="15616"/>
          <a:stretch/>
        </p:blipFill>
        <p:spPr>
          <a:xfrm>
            <a:off x="8716237" y="4174613"/>
            <a:ext cx="842963" cy="360404"/>
          </a:xfrm>
          <a:prstGeom prst="rect">
            <a:avLst/>
          </a:prstGeom>
        </p:spPr>
      </p:pic>
      <p:sp>
        <p:nvSpPr>
          <p:cNvPr id="177" name="white">
            <a:extLst>
              <a:ext uri="{FF2B5EF4-FFF2-40B4-BE49-F238E27FC236}">
                <a16:creationId xmlns:a16="http://schemas.microsoft.com/office/drawing/2014/main" id="{EBDE67F8-60CE-4E3A-9ACE-D081689806F0}"/>
              </a:ext>
            </a:extLst>
          </p:cNvPr>
          <p:cNvSpPr/>
          <p:nvPr/>
        </p:nvSpPr>
        <p:spPr>
          <a:xfrm>
            <a:off x="8714937" y="3147951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alse">
            <a:extLst>
              <a:ext uri="{FF2B5EF4-FFF2-40B4-BE49-F238E27FC236}">
                <a16:creationId xmlns:a16="http://schemas.microsoft.com/office/drawing/2014/main" id="{3614679D-3BAA-47A6-8973-19456522425B}"/>
              </a:ext>
            </a:extLst>
          </p:cNvPr>
          <p:cNvSpPr/>
          <p:nvPr/>
        </p:nvSpPr>
        <p:spPr>
          <a:xfrm>
            <a:off x="8575043" y="2379564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rue">
            <a:extLst>
              <a:ext uri="{FF2B5EF4-FFF2-40B4-BE49-F238E27FC236}">
                <a16:creationId xmlns:a16="http://schemas.microsoft.com/office/drawing/2014/main" id="{4EE782B7-B14B-4121-9A26-6CBFD16BC3BE}"/>
              </a:ext>
            </a:extLst>
          </p:cNvPr>
          <p:cNvSpPr/>
          <p:nvPr/>
        </p:nvSpPr>
        <p:spPr>
          <a:xfrm>
            <a:off x="8575043" y="2379564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-10w">
            <a:extLst>
              <a:ext uri="{FF2B5EF4-FFF2-40B4-BE49-F238E27FC236}">
                <a16:creationId xmlns:a16="http://schemas.microsoft.com/office/drawing/2014/main" id="{742C947E-F47A-4995-AB05-DF6D49736063}"/>
              </a:ext>
            </a:extLst>
          </p:cNvPr>
          <p:cNvSpPr/>
          <p:nvPr/>
        </p:nvSpPr>
        <p:spPr>
          <a:xfrm>
            <a:off x="8971935" y="237218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</a:p>
        </p:txBody>
      </p:sp>
      <p:sp>
        <p:nvSpPr>
          <p:cNvPr id="178" name="-7w">
            <a:extLst>
              <a:ext uri="{FF2B5EF4-FFF2-40B4-BE49-F238E27FC236}">
                <a16:creationId xmlns:a16="http://schemas.microsoft.com/office/drawing/2014/main" id="{5D8E41CC-B0F4-4AA0-BBC3-B2C5189F009E}"/>
              </a:ext>
            </a:extLst>
          </p:cNvPr>
          <p:cNvSpPr/>
          <p:nvPr/>
        </p:nvSpPr>
        <p:spPr>
          <a:xfrm>
            <a:off x="8971935" y="237218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</a:p>
        </p:txBody>
      </p:sp>
      <p:sp>
        <p:nvSpPr>
          <p:cNvPr id="145" name="-4w">
            <a:extLst>
              <a:ext uri="{FF2B5EF4-FFF2-40B4-BE49-F238E27FC236}">
                <a16:creationId xmlns:a16="http://schemas.microsoft.com/office/drawing/2014/main" id="{10DE96F1-649C-4232-B9D2-4B5B5B7A6EF5}"/>
              </a:ext>
            </a:extLst>
          </p:cNvPr>
          <p:cNvSpPr/>
          <p:nvPr/>
        </p:nvSpPr>
        <p:spPr>
          <a:xfrm>
            <a:off x="8971935" y="237853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grpSp>
        <p:nvGrpSpPr>
          <p:cNvPr id="180" name="dropdown4">
            <a:extLst>
              <a:ext uri="{FF2B5EF4-FFF2-40B4-BE49-F238E27FC236}">
                <a16:creationId xmlns:a16="http://schemas.microsoft.com/office/drawing/2014/main" id="{D93ACD59-C613-42EF-BA88-C17C64989B94}"/>
              </a:ext>
            </a:extLst>
          </p:cNvPr>
          <p:cNvGrpSpPr/>
          <p:nvPr/>
        </p:nvGrpSpPr>
        <p:grpSpPr>
          <a:xfrm>
            <a:off x="8575043" y="2379564"/>
            <a:ext cx="1339577" cy="379076"/>
            <a:chOff x="9042762" y="2554634"/>
            <a:chExt cx="1339577" cy="379076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82788168-0631-4456-BC1D-62A96C21BE05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ectangle: Top Corners Rounded 181">
              <a:extLst>
                <a:ext uri="{FF2B5EF4-FFF2-40B4-BE49-F238E27FC236}">
                  <a16:creationId xmlns:a16="http://schemas.microsoft.com/office/drawing/2014/main" id="{2800DFFD-7AEF-4B7B-9DAB-60BB8CD542F7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Isosceles Triangle 182">
              <a:extLst>
                <a:ext uri="{FF2B5EF4-FFF2-40B4-BE49-F238E27FC236}">
                  <a16:creationId xmlns:a16="http://schemas.microsoft.com/office/drawing/2014/main" id="{F075A511-1C3B-41E6-A602-886D18DA852C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-4">
            <a:extLst>
              <a:ext uri="{FF2B5EF4-FFF2-40B4-BE49-F238E27FC236}">
                <a16:creationId xmlns:a16="http://schemas.microsoft.com/office/drawing/2014/main" id="{E48005D0-22C1-4A42-9A45-FF1C186AA64D}"/>
              </a:ext>
            </a:extLst>
          </p:cNvPr>
          <p:cNvSpPr/>
          <p:nvPr/>
        </p:nvSpPr>
        <p:spPr>
          <a:xfrm>
            <a:off x="8768802" y="237853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185" name="-7">
            <a:extLst>
              <a:ext uri="{FF2B5EF4-FFF2-40B4-BE49-F238E27FC236}">
                <a16:creationId xmlns:a16="http://schemas.microsoft.com/office/drawing/2014/main" id="{B7B334F4-7C49-4605-A6B3-6D2CF6771A29}"/>
              </a:ext>
            </a:extLst>
          </p:cNvPr>
          <p:cNvSpPr/>
          <p:nvPr/>
        </p:nvSpPr>
        <p:spPr>
          <a:xfrm>
            <a:off x="8768802" y="237218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</a:p>
        </p:txBody>
      </p:sp>
      <p:sp>
        <p:nvSpPr>
          <p:cNvPr id="186" name="-10">
            <a:extLst>
              <a:ext uri="{FF2B5EF4-FFF2-40B4-BE49-F238E27FC236}">
                <a16:creationId xmlns:a16="http://schemas.microsoft.com/office/drawing/2014/main" id="{D524064E-F4EF-4DC2-ACD2-558444BCD30D}"/>
              </a:ext>
            </a:extLst>
          </p:cNvPr>
          <p:cNvSpPr/>
          <p:nvPr/>
        </p:nvSpPr>
        <p:spPr>
          <a:xfrm>
            <a:off x="8768802" y="2372183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</a:p>
        </p:txBody>
      </p:sp>
      <p:pic>
        <p:nvPicPr>
          <p:cNvPr id="140" name="4">
            <a:extLst>
              <a:ext uri="{FF2B5EF4-FFF2-40B4-BE49-F238E27FC236}">
                <a16:creationId xmlns:a16="http://schemas.microsoft.com/office/drawing/2014/main" id="{322410D1-4576-401F-B917-B41644C72812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2966" r="9934" b="70855"/>
          <a:stretch/>
        </p:blipFill>
        <p:spPr>
          <a:xfrm>
            <a:off x="8722182" y="2737314"/>
            <a:ext cx="835025" cy="338356"/>
          </a:xfrm>
          <a:prstGeom prst="rect">
            <a:avLst/>
          </a:prstGeom>
        </p:spPr>
      </p:pic>
      <p:pic>
        <p:nvPicPr>
          <p:cNvPr id="141" name="7">
            <a:extLst>
              <a:ext uri="{FF2B5EF4-FFF2-40B4-BE49-F238E27FC236}">
                <a16:creationId xmlns:a16="http://schemas.microsoft.com/office/drawing/2014/main" id="{EC7FB24A-4DD1-4F10-A5D5-8C62B496B05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28876" r="9934" b="44068"/>
          <a:stretch/>
        </p:blipFill>
        <p:spPr>
          <a:xfrm>
            <a:off x="8722182" y="3070032"/>
            <a:ext cx="835025" cy="349683"/>
          </a:xfrm>
          <a:prstGeom prst="rect">
            <a:avLst/>
          </a:prstGeom>
        </p:spPr>
      </p:pic>
      <p:pic>
        <p:nvPicPr>
          <p:cNvPr id="142" name="10">
            <a:extLst>
              <a:ext uri="{FF2B5EF4-FFF2-40B4-BE49-F238E27FC236}">
                <a16:creationId xmlns:a16="http://schemas.microsoft.com/office/drawing/2014/main" id="{05E46BC7-23F0-40E5-A7F8-102382D8C99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55288" r="9934" b="17656"/>
          <a:stretch/>
        </p:blipFill>
        <p:spPr>
          <a:xfrm>
            <a:off x="8722182" y="3414622"/>
            <a:ext cx="835025" cy="349683"/>
          </a:xfrm>
          <a:prstGeom prst="rect">
            <a:avLst/>
          </a:prstGeom>
        </p:spPr>
      </p:pic>
      <p:sp>
        <p:nvSpPr>
          <p:cNvPr id="190" name="white">
            <a:extLst>
              <a:ext uri="{FF2B5EF4-FFF2-40B4-BE49-F238E27FC236}">
                <a16:creationId xmlns:a16="http://schemas.microsoft.com/office/drawing/2014/main" id="{F692282B-4093-4F80-AEDB-E6C82DA89037}"/>
              </a:ext>
            </a:extLst>
          </p:cNvPr>
          <p:cNvSpPr/>
          <p:nvPr/>
        </p:nvSpPr>
        <p:spPr>
          <a:xfrm>
            <a:off x="8713594" y="2399211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alse">
            <a:extLst>
              <a:ext uri="{FF2B5EF4-FFF2-40B4-BE49-F238E27FC236}">
                <a16:creationId xmlns:a16="http://schemas.microsoft.com/office/drawing/2014/main" id="{27BCF42E-190C-48DE-A150-5F338E250872}"/>
              </a:ext>
            </a:extLst>
          </p:cNvPr>
          <p:cNvSpPr/>
          <p:nvPr/>
        </p:nvSpPr>
        <p:spPr>
          <a:xfrm>
            <a:off x="8566594" y="1664877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true">
            <a:extLst>
              <a:ext uri="{FF2B5EF4-FFF2-40B4-BE49-F238E27FC236}">
                <a16:creationId xmlns:a16="http://schemas.microsoft.com/office/drawing/2014/main" id="{391D58F0-FB4B-43DC-A69F-9E735A1017D1}"/>
              </a:ext>
            </a:extLst>
          </p:cNvPr>
          <p:cNvSpPr/>
          <p:nvPr/>
        </p:nvSpPr>
        <p:spPr>
          <a:xfrm>
            <a:off x="8566594" y="1664877"/>
            <a:ext cx="1339577" cy="379076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-10w">
            <a:extLst>
              <a:ext uri="{FF2B5EF4-FFF2-40B4-BE49-F238E27FC236}">
                <a16:creationId xmlns:a16="http://schemas.microsoft.com/office/drawing/2014/main" id="{D27386F0-4BDF-40B0-BC75-C94B375BF04F}"/>
              </a:ext>
            </a:extLst>
          </p:cNvPr>
          <p:cNvSpPr/>
          <p:nvPr/>
        </p:nvSpPr>
        <p:spPr>
          <a:xfrm>
            <a:off x="8963486" y="165749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</a:p>
        </p:txBody>
      </p:sp>
      <p:sp>
        <p:nvSpPr>
          <p:cNvPr id="194" name="-7w">
            <a:extLst>
              <a:ext uri="{FF2B5EF4-FFF2-40B4-BE49-F238E27FC236}">
                <a16:creationId xmlns:a16="http://schemas.microsoft.com/office/drawing/2014/main" id="{B7A6447D-10A7-4B9D-A55E-2EC0D6B8DB1E}"/>
              </a:ext>
            </a:extLst>
          </p:cNvPr>
          <p:cNvSpPr/>
          <p:nvPr/>
        </p:nvSpPr>
        <p:spPr>
          <a:xfrm>
            <a:off x="8963486" y="165749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</a:p>
        </p:txBody>
      </p:sp>
      <p:sp>
        <p:nvSpPr>
          <p:cNvPr id="195" name="-4w">
            <a:extLst>
              <a:ext uri="{FF2B5EF4-FFF2-40B4-BE49-F238E27FC236}">
                <a16:creationId xmlns:a16="http://schemas.microsoft.com/office/drawing/2014/main" id="{39A2AE91-220E-40EB-ABDE-F495AFA87471}"/>
              </a:ext>
            </a:extLst>
          </p:cNvPr>
          <p:cNvSpPr/>
          <p:nvPr/>
        </p:nvSpPr>
        <p:spPr>
          <a:xfrm>
            <a:off x="8963486" y="166384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grpSp>
        <p:nvGrpSpPr>
          <p:cNvPr id="196" name="dropdown5">
            <a:extLst>
              <a:ext uri="{FF2B5EF4-FFF2-40B4-BE49-F238E27FC236}">
                <a16:creationId xmlns:a16="http://schemas.microsoft.com/office/drawing/2014/main" id="{4CAEE28B-0EDC-460F-BDD0-6FF5D598F09A}"/>
              </a:ext>
            </a:extLst>
          </p:cNvPr>
          <p:cNvGrpSpPr/>
          <p:nvPr/>
        </p:nvGrpSpPr>
        <p:grpSpPr>
          <a:xfrm>
            <a:off x="8566594" y="1664877"/>
            <a:ext cx="1339577" cy="379076"/>
            <a:chOff x="9042762" y="2554634"/>
            <a:chExt cx="1339577" cy="379076"/>
          </a:xfrm>
        </p:grpSpPr>
        <p:sp>
          <p:nvSpPr>
            <p:cNvPr id="197" name="Rectangle: Rounded Corners 196">
              <a:extLst>
                <a:ext uri="{FF2B5EF4-FFF2-40B4-BE49-F238E27FC236}">
                  <a16:creationId xmlns:a16="http://schemas.microsoft.com/office/drawing/2014/main" id="{EC16107C-59D9-473E-ADBB-14049ED69336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ectangle: Top Corners Rounded 197">
              <a:extLst>
                <a:ext uri="{FF2B5EF4-FFF2-40B4-BE49-F238E27FC236}">
                  <a16:creationId xmlns:a16="http://schemas.microsoft.com/office/drawing/2014/main" id="{D0076B40-CEFF-438D-8AB8-64EA058F3CD7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C96E8BA7-ED0F-4978-ACC0-CCF9D86DDF04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0" name="-4">
            <a:extLst>
              <a:ext uri="{FF2B5EF4-FFF2-40B4-BE49-F238E27FC236}">
                <a16:creationId xmlns:a16="http://schemas.microsoft.com/office/drawing/2014/main" id="{28FD04EC-7837-4235-91D6-A0A3D776109B}"/>
              </a:ext>
            </a:extLst>
          </p:cNvPr>
          <p:cNvSpPr/>
          <p:nvPr/>
        </p:nvSpPr>
        <p:spPr>
          <a:xfrm>
            <a:off x="8768802" y="166384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</a:p>
        </p:txBody>
      </p:sp>
      <p:sp>
        <p:nvSpPr>
          <p:cNvPr id="201" name="-7">
            <a:extLst>
              <a:ext uri="{FF2B5EF4-FFF2-40B4-BE49-F238E27FC236}">
                <a16:creationId xmlns:a16="http://schemas.microsoft.com/office/drawing/2014/main" id="{7B04C02A-BEF4-442A-8C03-981CE6CC71DD}"/>
              </a:ext>
            </a:extLst>
          </p:cNvPr>
          <p:cNvSpPr/>
          <p:nvPr/>
        </p:nvSpPr>
        <p:spPr>
          <a:xfrm>
            <a:off x="8768802" y="165749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</a:p>
        </p:txBody>
      </p:sp>
      <p:sp>
        <p:nvSpPr>
          <p:cNvPr id="204" name="-10">
            <a:extLst>
              <a:ext uri="{FF2B5EF4-FFF2-40B4-BE49-F238E27FC236}">
                <a16:creationId xmlns:a16="http://schemas.microsoft.com/office/drawing/2014/main" id="{F54B5BBD-49BC-48E1-BD81-8D8860555773}"/>
              </a:ext>
            </a:extLst>
          </p:cNvPr>
          <p:cNvSpPr/>
          <p:nvPr/>
        </p:nvSpPr>
        <p:spPr>
          <a:xfrm>
            <a:off x="8768802" y="1657496"/>
            <a:ext cx="54579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</a:p>
        </p:txBody>
      </p:sp>
      <p:pic>
        <p:nvPicPr>
          <p:cNvPr id="205" name="4">
            <a:extLst>
              <a:ext uri="{FF2B5EF4-FFF2-40B4-BE49-F238E27FC236}">
                <a16:creationId xmlns:a16="http://schemas.microsoft.com/office/drawing/2014/main" id="{89E79323-2742-4C1B-A910-45589B79DD8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2966" r="9934" b="70855"/>
          <a:stretch/>
        </p:blipFill>
        <p:spPr>
          <a:xfrm>
            <a:off x="8713733" y="2022627"/>
            <a:ext cx="835025" cy="338356"/>
          </a:xfrm>
          <a:prstGeom prst="rect">
            <a:avLst/>
          </a:prstGeom>
        </p:spPr>
      </p:pic>
      <p:pic>
        <p:nvPicPr>
          <p:cNvPr id="206" name="7">
            <a:extLst>
              <a:ext uri="{FF2B5EF4-FFF2-40B4-BE49-F238E27FC236}">
                <a16:creationId xmlns:a16="http://schemas.microsoft.com/office/drawing/2014/main" id="{A2AF86FE-2FED-422D-99EB-1E77B5EEAF8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28876" r="9934" b="44068"/>
          <a:stretch/>
        </p:blipFill>
        <p:spPr>
          <a:xfrm>
            <a:off x="8713733" y="2355345"/>
            <a:ext cx="835025" cy="349683"/>
          </a:xfrm>
          <a:prstGeom prst="rect">
            <a:avLst/>
          </a:prstGeom>
        </p:spPr>
      </p:pic>
      <p:pic>
        <p:nvPicPr>
          <p:cNvPr id="207" name="10">
            <a:extLst>
              <a:ext uri="{FF2B5EF4-FFF2-40B4-BE49-F238E27FC236}">
                <a16:creationId xmlns:a16="http://schemas.microsoft.com/office/drawing/2014/main" id="{535F6994-5FC6-4606-ADDA-805229F3A4D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94" t="55288" r="9934" b="17656"/>
          <a:stretch/>
        </p:blipFill>
        <p:spPr>
          <a:xfrm>
            <a:off x="8713733" y="2699935"/>
            <a:ext cx="835025" cy="349683"/>
          </a:xfrm>
          <a:prstGeom prst="rect">
            <a:avLst/>
          </a:prstGeom>
        </p:spPr>
      </p:pic>
      <p:sp>
        <p:nvSpPr>
          <p:cNvPr id="208" name="white">
            <a:extLst>
              <a:ext uri="{FF2B5EF4-FFF2-40B4-BE49-F238E27FC236}">
                <a16:creationId xmlns:a16="http://schemas.microsoft.com/office/drawing/2014/main" id="{A6F533B5-CA77-4536-B3C7-928EF43B5071}"/>
              </a:ext>
            </a:extLst>
          </p:cNvPr>
          <p:cNvSpPr/>
          <p:nvPr/>
        </p:nvSpPr>
        <p:spPr>
          <a:xfrm>
            <a:off x="8705145" y="1684524"/>
            <a:ext cx="756941" cy="331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">
            <a:extLst>
              <a:ext uri="{FF2B5EF4-FFF2-40B4-BE49-F238E27FC236}">
                <a16:creationId xmlns:a16="http://schemas.microsoft.com/office/drawing/2014/main" id="{12152FF4-ED36-4868-BB92-A7C049DE0906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block">
            <a:extLst>
              <a:ext uri="{FF2B5EF4-FFF2-40B4-BE49-F238E27FC236}">
                <a16:creationId xmlns:a16="http://schemas.microsoft.com/office/drawing/2014/main" id="{D967C872-CC30-4237-AEC9-F359C14178C0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block">
            <a:extLst>
              <a:ext uri="{FF2B5EF4-FFF2-40B4-BE49-F238E27FC236}">
                <a16:creationId xmlns:a16="http://schemas.microsoft.com/office/drawing/2014/main" id="{A3C9E8AC-7420-4514-B20A-066CEDD142C9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block">
            <a:extLst>
              <a:ext uri="{FF2B5EF4-FFF2-40B4-BE49-F238E27FC236}">
                <a16:creationId xmlns:a16="http://schemas.microsoft.com/office/drawing/2014/main" id="{86D0F849-44A0-4668-9FBF-2339D204C031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block">
            <a:extLst>
              <a:ext uri="{FF2B5EF4-FFF2-40B4-BE49-F238E27FC236}">
                <a16:creationId xmlns:a16="http://schemas.microsoft.com/office/drawing/2014/main" id="{7BBD5951-2A35-40C6-8325-EB0EED270118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block">
            <a:extLst>
              <a:ext uri="{FF2B5EF4-FFF2-40B4-BE49-F238E27FC236}">
                <a16:creationId xmlns:a16="http://schemas.microsoft.com/office/drawing/2014/main" id="{004E5921-7785-49F5-9179-FB939ED4495C}"/>
              </a:ext>
            </a:extLst>
          </p:cNvPr>
          <p:cNvSpPr/>
          <p:nvPr/>
        </p:nvSpPr>
        <p:spPr>
          <a:xfrm>
            <a:off x="10435110" y="6098297"/>
            <a:ext cx="1036781" cy="733702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7" name="dropdown1">
            <a:extLst>
              <a:ext uri="{FF2B5EF4-FFF2-40B4-BE49-F238E27FC236}">
                <a16:creationId xmlns:a16="http://schemas.microsoft.com/office/drawing/2014/main" id="{A7E26947-0CF6-494D-AF0F-3EF792CC72DD}"/>
              </a:ext>
            </a:extLst>
          </p:cNvPr>
          <p:cNvGrpSpPr/>
          <p:nvPr/>
        </p:nvGrpSpPr>
        <p:grpSpPr>
          <a:xfrm>
            <a:off x="8575042" y="1663132"/>
            <a:ext cx="1339577" cy="379076"/>
            <a:chOff x="9042762" y="2554634"/>
            <a:chExt cx="1339577" cy="379076"/>
          </a:xfrm>
        </p:grpSpPr>
        <p:sp>
          <p:nvSpPr>
            <p:cNvPr id="188" name="Rectangle: Rounded Corners 187">
              <a:extLst>
                <a:ext uri="{FF2B5EF4-FFF2-40B4-BE49-F238E27FC236}">
                  <a16:creationId xmlns:a16="http://schemas.microsoft.com/office/drawing/2014/main" id="{56EA206A-9CC9-4449-8CC4-30C69A3B8E1B}"/>
                </a:ext>
              </a:extLst>
            </p:cNvPr>
            <p:cNvSpPr/>
            <p:nvPr/>
          </p:nvSpPr>
          <p:spPr>
            <a:xfrm>
              <a:off x="9042762" y="2554634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9" name="Rectangle: Top Corners Rounded 188">
              <a:extLst>
                <a:ext uri="{FF2B5EF4-FFF2-40B4-BE49-F238E27FC236}">
                  <a16:creationId xmlns:a16="http://schemas.microsoft.com/office/drawing/2014/main" id="{0482DB79-F460-4774-A75E-EFD91D787102}"/>
                </a:ext>
              </a:extLst>
            </p:cNvPr>
            <p:cNvSpPr/>
            <p:nvPr/>
          </p:nvSpPr>
          <p:spPr>
            <a:xfrm rot="5400000">
              <a:off x="10007743" y="2549731"/>
              <a:ext cx="345282" cy="4039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Isosceles Triangle 226">
              <a:extLst>
                <a:ext uri="{FF2B5EF4-FFF2-40B4-BE49-F238E27FC236}">
                  <a16:creationId xmlns:a16="http://schemas.microsoft.com/office/drawing/2014/main" id="{D1061851-6BDA-41B4-87E6-2F67D9DD663F}"/>
                </a:ext>
              </a:extLst>
            </p:cNvPr>
            <p:cNvSpPr/>
            <p:nvPr/>
          </p:nvSpPr>
          <p:spPr>
            <a:xfrm rot="10800000">
              <a:off x="10101244" y="2729289"/>
              <a:ext cx="137028" cy="7395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CE07A9B-5075-457F-821B-2BB9C3393AF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173" y="199065"/>
            <a:ext cx="10058400" cy="865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19451E-3C4B-4B69-894B-2DAA210571F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668" y="2931098"/>
            <a:ext cx="146069" cy="633680"/>
          </a:xfrm>
          <a:prstGeom prst="rect">
            <a:avLst/>
          </a:prstGeom>
        </p:spPr>
      </p:pic>
      <p:pic>
        <p:nvPicPr>
          <p:cNvPr id="232" name="Picture 17">
            <a:extLst>
              <a:ext uri="{FF2B5EF4-FFF2-40B4-BE49-F238E27FC236}">
                <a16:creationId xmlns:a16="http://schemas.microsoft.com/office/drawing/2014/main" id="{4C6EE069-76D1-4748-8024-0AA104E2E49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5333">
            <a:off x="9614532" y="1876623"/>
            <a:ext cx="370368" cy="46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2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437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8" fill="hold">
                      <p:stCondLst>
                        <p:cond delay="0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450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1" fill="hold">
                      <p:stCondLst>
                        <p:cond delay="0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25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6" fill="hold">
                      <p:stCondLst>
                        <p:cond delay="0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550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1" fill="hold">
                      <p:stCondLst>
                        <p:cond delay="0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575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6" fill="hold">
                      <p:stCondLst>
                        <p:cond delay="0"/>
                      </p:stCondLst>
                      <p:childTnLst>
                        <p:par>
                          <p:cTn id="577" fill="hold">
                            <p:stCondLst>
                              <p:cond delay="0"/>
                            </p:stCondLst>
                            <p:childTnLst>
                              <p:par>
                                <p:cTn id="5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</p:childTnLst>
        </p:cTn>
      </p:par>
    </p:tnLst>
    <p:bldLst>
      <p:bldP spid="125" grpId="0" animBg="1"/>
      <p:bldP spid="125" grpId="1" animBg="1"/>
      <p:bldP spid="125" grpId="2" animBg="1"/>
      <p:bldP spid="122" grpId="0"/>
      <p:bldP spid="122" grpId="1"/>
      <p:bldP spid="122" grpId="2"/>
      <p:bldP spid="123" grpId="0"/>
      <p:bldP spid="123" grpId="1"/>
      <p:bldP spid="123" grpId="2"/>
      <p:bldP spid="124" grpId="0"/>
      <p:bldP spid="124" grpId="1"/>
      <p:bldP spid="124" grpId="2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3" grpId="0" animBg="1"/>
      <p:bldP spid="3" grpId="1" animBg="1"/>
      <p:bldP spid="3" grpId="2" animBg="1"/>
      <p:bldP spid="147" grpId="0" animBg="1"/>
      <p:bldP spid="147" grpId="1" animBg="1"/>
      <p:bldP spid="147" grpId="2" animBg="1"/>
      <p:bldP spid="148" grpId="0"/>
      <p:bldP spid="148" grpId="1"/>
      <p:bldP spid="148" grpId="2"/>
      <p:bldP spid="149" grpId="0"/>
      <p:bldP spid="149" grpId="1"/>
      <p:bldP spid="149" grpId="2"/>
      <p:bldP spid="150" grpId="0"/>
      <p:bldP spid="150" grpId="1"/>
      <p:bldP spid="150" grpId="2"/>
      <p:bldP spid="212" grpId="0" animBg="1"/>
      <p:bldP spid="212" grpId="1" animBg="1"/>
      <p:bldP spid="212" grpId="2" animBg="1"/>
      <p:bldP spid="214" grpId="0"/>
      <p:bldP spid="214" grpId="1"/>
      <p:bldP spid="214" grpId="2"/>
      <p:bldP spid="213" grpId="0"/>
      <p:bldP spid="213" grpId="1"/>
      <p:bldP spid="213" grpId="2"/>
      <p:bldP spid="215" grpId="0"/>
      <p:bldP spid="215" grpId="1"/>
      <p:bldP spid="215" grpId="2"/>
      <p:bldP spid="220" grpId="0"/>
      <p:bldP spid="220" grpId="1"/>
      <p:bldP spid="220" grpId="2"/>
      <p:bldP spid="220" grpId="3"/>
      <p:bldP spid="221" grpId="0"/>
      <p:bldP spid="221" grpId="1"/>
      <p:bldP spid="221" grpId="2"/>
      <p:bldP spid="221" grpId="3"/>
      <p:bldP spid="222" grpId="0"/>
      <p:bldP spid="222" grpId="1"/>
      <p:bldP spid="222" grpId="2"/>
      <p:bldP spid="222" grpId="3"/>
      <p:bldP spid="226" grpId="0" animBg="1"/>
      <p:bldP spid="226" grpId="1" animBg="1"/>
      <p:bldP spid="226" grpId="2" animBg="1"/>
      <p:bldP spid="155" grpId="0"/>
      <p:bldP spid="155" grpId="1"/>
      <p:bldP spid="155" grpId="2"/>
      <p:bldP spid="155" grpId="3"/>
      <p:bldP spid="156" grpId="0"/>
      <p:bldP spid="156" grpId="1"/>
      <p:bldP spid="156" grpId="2"/>
      <p:bldP spid="156" grpId="3"/>
      <p:bldP spid="157" grpId="0"/>
      <p:bldP spid="157" grpId="1"/>
      <p:bldP spid="157" grpId="2"/>
      <p:bldP spid="157" grpId="3"/>
      <p:bldP spid="161" grpId="0" animBg="1"/>
      <p:bldP spid="161" grpId="1" animBg="1"/>
      <p:bldP spid="161" grpId="2" animBg="1"/>
      <p:bldP spid="163" grpId="0" animBg="1"/>
      <p:bldP spid="163" grpId="1" animBg="1"/>
      <p:bldP spid="163" grpId="2" animBg="1"/>
      <p:bldP spid="164" grpId="0"/>
      <p:bldP spid="164" grpId="1"/>
      <p:bldP spid="164" grpId="2"/>
      <p:bldP spid="165" grpId="0"/>
      <p:bldP spid="165" grpId="1"/>
      <p:bldP spid="165" grpId="2"/>
      <p:bldP spid="166" grpId="0"/>
      <p:bldP spid="166" grpId="1"/>
      <p:bldP spid="166" grpId="2"/>
      <p:bldP spid="171" grpId="0"/>
      <p:bldP spid="171" grpId="1"/>
      <p:bldP spid="171" grpId="2"/>
      <p:bldP spid="171" grpId="3"/>
      <p:bldP spid="172" grpId="0"/>
      <p:bldP spid="172" grpId="1"/>
      <p:bldP spid="172" grpId="2"/>
      <p:bldP spid="172" grpId="3"/>
      <p:bldP spid="173" grpId="0"/>
      <p:bldP spid="173" grpId="1"/>
      <p:bldP spid="173" grpId="2"/>
      <p:bldP spid="173" grpId="3"/>
      <p:bldP spid="177" grpId="0" animBg="1"/>
      <p:bldP spid="177" grpId="1" animBg="1"/>
      <p:bldP spid="177" grpId="2" animBg="1"/>
      <p:bldP spid="144" grpId="0" animBg="1"/>
      <p:bldP spid="144" grpId="1" animBg="1"/>
      <p:bldP spid="144" grpId="2" animBg="1"/>
      <p:bldP spid="179" grpId="0"/>
      <p:bldP spid="179" grpId="1"/>
      <p:bldP spid="179" grpId="2"/>
      <p:bldP spid="178" grpId="0"/>
      <p:bldP spid="178" grpId="1"/>
      <p:bldP spid="178" grpId="2"/>
      <p:bldP spid="145" grpId="0"/>
      <p:bldP spid="145" grpId="1"/>
      <p:bldP spid="145" grpId="2"/>
      <p:bldP spid="184" grpId="0"/>
      <p:bldP spid="184" grpId="1"/>
      <p:bldP spid="184" grpId="2"/>
      <p:bldP spid="184" grpId="3"/>
      <p:bldP spid="185" grpId="0"/>
      <p:bldP spid="185" grpId="1"/>
      <p:bldP spid="185" grpId="2"/>
      <p:bldP spid="185" grpId="3"/>
      <p:bldP spid="186" grpId="0"/>
      <p:bldP spid="186" grpId="1"/>
      <p:bldP spid="186" grpId="2"/>
      <p:bldP spid="186" grpId="3"/>
      <p:bldP spid="190" grpId="0" animBg="1"/>
      <p:bldP spid="190" grpId="1" animBg="1"/>
      <p:bldP spid="190" grpId="2" animBg="1"/>
      <p:bldP spid="192" grpId="0" animBg="1"/>
      <p:bldP spid="192" grpId="1" animBg="1"/>
      <p:bldP spid="192" grpId="2" animBg="1"/>
      <p:bldP spid="193" grpId="0"/>
      <p:bldP spid="193" grpId="1"/>
      <p:bldP spid="193" grpId="2"/>
      <p:bldP spid="194" grpId="0"/>
      <p:bldP spid="194" grpId="1"/>
      <p:bldP spid="194" grpId="2"/>
      <p:bldP spid="195" grpId="0"/>
      <p:bldP spid="195" grpId="1"/>
      <p:bldP spid="195" grpId="2"/>
      <p:bldP spid="200" grpId="0"/>
      <p:bldP spid="200" grpId="1"/>
      <p:bldP spid="200" grpId="2"/>
      <p:bldP spid="200" grpId="3"/>
      <p:bldP spid="201" grpId="0"/>
      <p:bldP spid="201" grpId="1"/>
      <p:bldP spid="201" grpId="2"/>
      <p:bldP spid="201" grpId="3"/>
      <p:bldP spid="204" grpId="0"/>
      <p:bldP spid="204" grpId="1"/>
      <p:bldP spid="204" grpId="2"/>
      <p:bldP spid="204" grpId="3"/>
      <p:bldP spid="208" grpId="0" animBg="1"/>
      <p:bldP spid="208" grpId="1" animBg="1"/>
      <p:bldP spid="208" grpId="2" animBg="1"/>
      <p:bldP spid="8" grpId="0" animBg="1"/>
      <p:bldP spid="209" grpId="0" animBg="1"/>
      <p:bldP spid="210" grpId="0" animBg="1"/>
      <p:bldP spid="223" grpId="0" animBg="1"/>
      <p:bldP spid="224" grpId="0" animBg="1"/>
      <p:bldP spid="2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494966C8-8082-48EB-A421-AA64D80C8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EF53197-67C6-4660-A5B2-D42C6DCAF151}"/>
              </a:ext>
            </a:extLst>
          </p:cNvPr>
          <p:cNvSpPr/>
          <p:nvPr/>
        </p:nvSpPr>
        <p:spPr>
          <a:xfrm>
            <a:off x="5986129" y="1297172"/>
            <a:ext cx="5220587" cy="4674354"/>
          </a:xfrm>
          <a:prstGeom prst="roundRect">
            <a:avLst>
              <a:gd name="adj" fmla="val 66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สี่เหลี่ยมผืนผ้า 54">
            <a:extLst>
              <a:ext uri="{FF2B5EF4-FFF2-40B4-BE49-F238E27FC236}">
                <a16:creationId xmlns:a16="http://schemas.microsoft.com/office/drawing/2014/main" id="{1B899EC8-24D6-4E52-B8F4-2791A91A3192}"/>
              </a:ext>
            </a:extLst>
          </p:cNvPr>
          <p:cNvSpPr/>
          <p:nvPr/>
        </p:nvSpPr>
        <p:spPr>
          <a:xfrm>
            <a:off x="7338409" y="1576788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สี่เหลี่ยมผืนผ้า 54">
            <a:extLst>
              <a:ext uri="{FF2B5EF4-FFF2-40B4-BE49-F238E27FC236}">
                <a16:creationId xmlns:a16="http://schemas.microsoft.com/office/drawing/2014/main" id="{18F8AC33-7EFD-4537-8454-D78D98BD969B}"/>
              </a:ext>
            </a:extLst>
          </p:cNvPr>
          <p:cNvSpPr/>
          <p:nvPr/>
        </p:nvSpPr>
        <p:spPr>
          <a:xfrm>
            <a:off x="7338409" y="2288916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5" name="สี่เหลี่ยมผืนผ้า 54">
            <a:extLst>
              <a:ext uri="{FF2B5EF4-FFF2-40B4-BE49-F238E27FC236}">
                <a16:creationId xmlns:a16="http://schemas.microsoft.com/office/drawing/2014/main" id="{C7934123-F7DD-4D4D-A572-9F0A7B5700D2}"/>
              </a:ext>
            </a:extLst>
          </p:cNvPr>
          <p:cNvSpPr/>
          <p:nvPr/>
        </p:nvSpPr>
        <p:spPr>
          <a:xfrm>
            <a:off x="7338409" y="3043576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สี่เหลี่ยมผืนผ้า 54">
            <a:extLst>
              <a:ext uri="{FF2B5EF4-FFF2-40B4-BE49-F238E27FC236}">
                <a16:creationId xmlns:a16="http://schemas.microsoft.com/office/drawing/2014/main" id="{986D7D85-9870-4BE2-B5A8-1DE64A567B31}"/>
              </a:ext>
            </a:extLst>
          </p:cNvPr>
          <p:cNvSpPr/>
          <p:nvPr/>
        </p:nvSpPr>
        <p:spPr>
          <a:xfrm>
            <a:off x="7338409" y="3776970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สี่เหลี่ยมผืนผ้า 54">
            <a:extLst>
              <a:ext uri="{FF2B5EF4-FFF2-40B4-BE49-F238E27FC236}">
                <a16:creationId xmlns:a16="http://schemas.microsoft.com/office/drawing/2014/main" id="{AB45588B-06AD-44D6-8A44-85332D1451BA}"/>
              </a:ext>
            </a:extLst>
          </p:cNvPr>
          <p:cNvSpPr/>
          <p:nvPr/>
        </p:nvSpPr>
        <p:spPr>
          <a:xfrm>
            <a:off x="7338409" y="4510364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สี่เหลี่ยมผืนผ้า 54">
            <a:extLst>
              <a:ext uri="{FF2B5EF4-FFF2-40B4-BE49-F238E27FC236}">
                <a16:creationId xmlns:a16="http://schemas.microsoft.com/office/drawing/2014/main" id="{AB43287C-0359-49B6-8F4C-8896A9855611}"/>
              </a:ext>
            </a:extLst>
          </p:cNvPr>
          <p:cNvSpPr/>
          <p:nvPr/>
        </p:nvSpPr>
        <p:spPr>
          <a:xfrm>
            <a:off x="7338409" y="5243757"/>
            <a:ext cx="1165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มีจำนวน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สี่เหลี่ยมผืนผ้า 54">
            <a:extLst>
              <a:ext uri="{FF2B5EF4-FFF2-40B4-BE49-F238E27FC236}">
                <a16:creationId xmlns:a16="http://schemas.microsoft.com/office/drawing/2014/main" id="{D02C4B1A-365D-4B76-8751-DE6462529B6C}"/>
              </a:ext>
            </a:extLst>
          </p:cNvPr>
          <p:cNvSpPr/>
          <p:nvPr/>
        </p:nvSpPr>
        <p:spPr>
          <a:xfrm>
            <a:off x="10033070" y="1576788"/>
            <a:ext cx="5293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สี่เหลี่ยมผืนผ้า 54">
            <a:extLst>
              <a:ext uri="{FF2B5EF4-FFF2-40B4-BE49-F238E27FC236}">
                <a16:creationId xmlns:a16="http://schemas.microsoft.com/office/drawing/2014/main" id="{84085146-CD22-4E61-8DC8-E90B9B16345B}"/>
              </a:ext>
            </a:extLst>
          </p:cNvPr>
          <p:cNvSpPr/>
          <p:nvPr/>
        </p:nvSpPr>
        <p:spPr>
          <a:xfrm>
            <a:off x="10058717" y="2288916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สี่เหลี่ยมผืนผ้า 54">
            <a:extLst>
              <a:ext uri="{FF2B5EF4-FFF2-40B4-BE49-F238E27FC236}">
                <a16:creationId xmlns:a16="http://schemas.microsoft.com/office/drawing/2014/main" id="{7EA75BC1-5BD2-4C01-B451-B2D12FEFCD0D}"/>
              </a:ext>
            </a:extLst>
          </p:cNvPr>
          <p:cNvSpPr/>
          <p:nvPr/>
        </p:nvSpPr>
        <p:spPr>
          <a:xfrm>
            <a:off x="10058717" y="3043576"/>
            <a:ext cx="6046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เล่ม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สี่เหลี่ยมผืนผ้า 54">
            <a:extLst>
              <a:ext uri="{FF2B5EF4-FFF2-40B4-BE49-F238E27FC236}">
                <a16:creationId xmlns:a16="http://schemas.microsoft.com/office/drawing/2014/main" id="{5FB33BF5-0511-4D87-9718-428016E0A177}"/>
              </a:ext>
            </a:extLst>
          </p:cNvPr>
          <p:cNvSpPr/>
          <p:nvPr/>
        </p:nvSpPr>
        <p:spPr>
          <a:xfrm>
            <a:off x="10058717" y="3776970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สี่เหลี่ยมผืนผ้า 54">
            <a:extLst>
              <a:ext uri="{FF2B5EF4-FFF2-40B4-BE49-F238E27FC236}">
                <a16:creationId xmlns:a16="http://schemas.microsoft.com/office/drawing/2014/main" id="{7C152A31-2D55-4CAC-BFFF-8127AB63BEA5}"/>
              </a:ext>
            </a:extLst>
          </p:cNvPr>
          <p:cNvSpPr/>
          <p:nvPr/>
        </p:nvSpPr>
        <p:spPr>
          <a:xfrm>
            <a:off x="10058717" y="4510364"/>
            <a:ext cx="74411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เรือน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สี่เหลี่ยมผืนผ้า 54">
            <a:extLst>
              <a:ext uri="{FF2B5EF4-FFF2-40B4-BE49-F238E27FC236}">
                <a16:creationId xmlns:a16="http://schemas.microsoft.com/office/drawing/2014/main" id="{C64CE1D8-9E4F-4C4E-9AD9-B86319E33E2C}"/>
              </a:ext>
            </a:extLst>
          </p:cNvPr>
          <p:cNvSpPr/>
          <p:nvPr/>
        </p:nvSpPr>
        <p:spPr>
          <a:xfrm>
            <a:off x="10058717" y="5243757"/>
            <a:ext cx="50687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70045-29BB-4F6F-AE72-AD32D03CF7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477" y="1491214"/>
            <a:ext cx="355139" cy="5576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C3E4CD-A559-4BF3-BBE8-EA610567A5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545" y="2252864"/>
            <a:ext cx="237534" cy="51373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D7089AD-3385-44BB-9096-FE0B983B2D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781" y="3720848"/>
            <a:ext cx="454531" cy="53236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125F2A7-64CF-435E-A702-14783712845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7394" y="4550526"/>
            <a:ext cx="709305" cy="36866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223C451-0F9B-441B-8B35-1219786545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477" y="5243757"/>
            <a:ext cx="410454" cy="472644"/>
          </a:xfrm>
          <a:prstGeom prst="rect">
            <a:avLst/>
          </a:prstGeo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65E1B40-3C96-4C03-B3A0-682811E3FB58}"/>
              </a:ext>
            </a:extLst>
          </p:cNvPr>
          <p:cNvCxnSpPr>
            <a:cxnSpLocks/>
          </p:cNvCxnSpPr>
          <p:nvPr/>
        </p:nvCxnSpPr>
        <p:spPr>
          <a:xfrm>
            <a:off x="6257499" y="2165202"/>
            <a:ext cx="474259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CFAEE85-D179-4EFA-8B67-9C30121C325F}"/>
              </a:ext>
            </a:extLst>
          </p:cNvPr>
          <p:cNvCxnSpPr>
            <a:cxnSpLocks/>
          </p:cNvCxnSpPr>
          <p:nvPr/>
        </p:nvCxnSpPr>
        <p:spPr>
          <a:xfrm>
            <a:off x="6257499" y="2869849"/>
            <a:ext cx="474259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>
            <a:extLst>
              <a:ext uri="{FF2B5EF4-FFF2-40B4-BE49-F238E27FC236}">
                <a16:creationId xmlns:a16="http://schemas.microsoft.com/office/drawing/2014/main" id="{92A37C6D-AA62-4B3E-BB67-F5DDC2FED272}"/>
              </a:ext>
            </a:extLst>
          </p:cNvPr>
          <p:cNvGrpSpPr/>
          <p:nvPr/>
        </p:nvGrpSpPr>
        <p:grpSpPr>
          <a:xfrm>
            <a:off x="6257499" y="3668104"/>
            <a:ext cx="4742597" cy="704647"/>
            <a:chOff x="6257499" y="2165202"/>
            <a:chExt cx="4742597" cy="704647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E4D51A5-B26A-4F73-9325-21DF2C3FE5DE}"/>
                </a:ext>
              </a:extLst>
            </p:cNvPr>
            <p:cNvCxnSpPr>
              <a:cxnSpLocks/>
            </p:cNvCxnSpPr>
            <p:nvPr/>
          </p:nvCxnSpPr>
          <p:spPr>
            <a:xfrm>
              <a:off x="6257499" y="2165202"/>
              <a:ext cx="4742597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C647F6C-08C2-4293-86C1-90FAC7600A56}"/>
                </a:ext>
              </a:extLst>
            </p:cNvPr>
            <p:cNvCxnSpPr>
              <a:cxnSpLocks/>
            </p:cNvCxnSpPr>
            <p:nvPr/>
          </p:nvCxnSpPr>
          <p:spPr>
            <a:xfrm>
              <a:off x="6257499" y="2869849"/>
              <a:ext cx="4742597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C5C4BF35-4AEB-4CDB-B9A8-4D49ACEB84E4}"/>
              </a:ext>
            </a:extLst>
          </p:cNvPr>
          <p:cNvCxnSpPr>
            <a:cxnSpLocks/>
          </p:cNvCxnSpPr>
          <p:nvPr/>
        </p:nvCxnSpPr>
        <p:spPr>
          <a:xfrm>
            <a:off x="6257499" y="5095139"/>
            <a:ext cx="4742597" cy="812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>
            <a:hlinkClick r:id="rId8" action="ppaction://hlinksldjump"/>
            <a:extLst>
              <a:ext uri="{FF2B5EF4-FFF2-40B4-BE49-F238E27FC236}">
                <a16:creationId xmlns:a16="http://schemas.microsoft.com/office/drawing/2014/main" id="{BB72F96B-B3FA-47A0-AB67-420D53AA92B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1452"/>
            <a:ext cx="941832" cy="493776"/>
          </a:xfrm>
          <a:prstGeom prst="rect">
            <a:avLst/>
          </a:prstGeom>
        </p:spPr>
      </p:pic>
      <p:grpSp>
        <p:nvGrpSpPr>
          <p:cNvPr id="116" name="Group 115">
            <a:extLst>
              <a:ext uri="{FF2B5EF4-FFF2-40B4-BE49-F238E27FC236}">
                <a16:creationId xmlns:a16="http://schemas.microsoft.com/office/drawing/2014/main" id="{D6620094-7F28-4A9C-8287-061F9399786D}"/>
              </a:ext>
            </a:extLst>
          </p:cNvPr>
          <p:cNvGrpSpPr/>
          <p:nvPr/>
        </p:nvGrpSpPr>
        <p:grpSpPr>
          <a:xfrm>
            <a:off x="8575059" y="1653699"/>
            <a:ext cx="1339577" cy="464640"/>
            <a:chOff x="5426212" y="1502377"/>
            <a:chExt cx="1339577" cy="464640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C7C6B343-8790-4466-955D-467A521EB13A}"/>
                </a:ext>
              </a:extLst>
            </p:cNvPr>
            <p:cNvSpPr/>
            <p:nvPr/>
          </p:nvSpPr>
          <p:spPr>
            <a:xfrm>
              <a:off x="5426212" y="1502377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91C3643-0221-4095-8F71-BB33A24F77AE}"/>
                </a:ext>
              </a:extLst>
            </p:cNvPr>
            <p:cNvSpPr/>
            <p:nvPr/>
          </p:nvSpPr>
          <p:spPr>
            <a:xfrm>
              <a:off x="5561449" y="1505352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เจ็ด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1153CF97-B15C-4D70-9629-18550AEB6447}"/>
              </a:ext>
            </a:extLst>
          </p:cNvPr>
          <p:cNvGrpSpPr/>
          <p:nvPr/>
        </p:nvGrpSpPr>
        <p:grpSpPr>
          <a:xfrm>
            <a:off x="8576701" y="2370528"/>
            <a:ext cx="1339577" cy="461665"/>
            <a:chOff x="5427854" y="1514368"/>
            <a:chExt cx="1339577" cy="461665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23DC957B-F329-4EC5-8D5F-8803BAB298E6}"/>
                </a:ext>
              </a:extLst>
            </p:cNvPr>
            <p:cNvSpPr/>
            <p:nvPr/>
          </p:nvSpPr>
          <p:spPr>
            <a:xfrm>
              <a:off x="5427854" y="1520556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A29C390-0B24-4924-93DD-CDDA92B4BCB9}"/>
                </a:ext>
              </a:extLst>
            </p:cNvPr>
            <p:cNvSpPr/>
            <p:nvPr/>
          </p:nvSpPr>
          <p:spPr>
            <a:xfrm>
              <a:off x="5567953" y="1514368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C9015EF-6807-45AB-84A8-71B6245BFB22}"/>
              </a:ext>
            </a:extLst>
          </p:cNvPr>
          <p:cNvGrpSpPr/>
          <p:nvPr/>
        </p:nvGrpSpPr>
        <p:grpSpPr>
          <a:xfrm>
            <a:off x="8575059" y="3108115"/>
            <a:ext cx="1339577" cy="461665"/>
            <a:chOff x="5426212" y="1499376"/>
            <a:chExt cx="1339577" cy="461665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E3856354-9B1D-4EC3-95A9-133916179290}"/>
                </a:ext>
              </a:extLst>
            </p:cNvPr>
            <p:cNvSpPr/>
            <p:nvPr/>
          </p:nvSpPr>
          <p:spPr>
            <a:xfrm>
              <a:off x="5426212" y="1521427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64183B3F-0F02-4DE9-BD74-46183D6E83F5}"/>
                </a:ext>
              </a:extLst>
            </p:cNvPr>
            <p:cNvSpPr/>
            <p:nvPr/>
          </p:nvSpPr>
          <p:spPr>
            <a:xfrm>
              <a:off x="5567953" y="1499376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หก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9AA2777D-1EFD-46F7-B9DD-280969690B35}"/>
              </a:ext>
            </a:extLst>
          </p:cNvPr>
          <p:cNvGrpSpPr/>
          <p:nvPr/>
        </p:nvGrpSpPr>
        <p:grpSpPr>
          <a:xfrm>
            <a:off x="8575043" y="3822177"/>
            <a:ext cx="1339577" cy="461665"/>
            <a:chOff x="5426196" y="1484520"/>
            <a:chExt cx="1339577" cy="461665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34F4EEA-8ED0-4BE8-A677-2C1400F7BB7F}"/>
                </a:ext>
              </a:extLst>
            </p:cNvPr>
            <p:cNvSpPr/>
            <p:nvPr/>
          </p:nvSpPr>
          <p:spPr>
            <a:xfrm>
              <a:off x="5426196" y="1503151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BB7D98F4-981F-4D46-9C04-20522EA52226}"/>
                </a:ext>
              </a:extLst>
            </p:cNvPr>
            <p:cNvSpPr/>
            <p:nvPr/>
          </p:nvSpPr>
          <p:spPr>
            <a:xfrm>
              <a:off x="5567953" y="1484520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สอง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4749D1D8-81DC-4C6A-9E80-2E131902A24B}"/>
              </a:ext>
            </a:extLst>
          </p:cNvPr>
          <p:cNvGrpSpPr/>
          <p:nvPr/>
        </p:nvGrpSpPr>
        <p:grpSpPr>
          <a:xfrm>
            <a:off x="8575059" y="4540353"/>
            <a:ext cx="1339577" cy="461665"/>
            <a:chOff x="5426212" y="1471146"/>
            <a:chExt cx="1339577" cy="461665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9005112D-9987-44C4-A22E-788AEB0CB883}"/>
                </a:ext>
              </a:extLst>
            </p:cNvPr>
            <p:cNvSpPr/>
            <p:nvPr/>
          </p:nvSpPr>
          <p:spPr>
            <a:xfrm>
              <a:off x="5426212" y="1496027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7194769-2EDE-4F6D-A5D7-0F82EA97DAB0}"/>
                </a:ext>
              </a:extLst>
            </p:cNvPr>
            <p:cNvSpPr/>
            <p:nvPr/>
          </p:nvSpPr>
          <p:spPr>
            <a:xfrm>
              <a:off x="5568592" y="1471146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30AE0F19-0CC3-41D1-A494-133E463BA709}"/>
              </a:ext>
            </a:extLst>
          </p:cNvPr>
          <p:cNvGrpSpPr/>
          <p:nvPr/>
        </p:nvGrpSpPr>
        <p:grpSpPr>
          <a:xfrm>
            <a:off x="8575059" y="5293505"/>
            <a:ext cx="1339577" cy="461665"/>
            <a:chOff x="5426212" y="1495121"/>
            <a:chExt cx="1339577" cy="461665"/>
          </a:xfrm>
        </p:grpSpPr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DAAAD7BF-E4C5-4D0B-951B-502C38F8E423}"/>
                </a:ext>
              </a:extLst>
            </p:cNvPr>
            <p:cNvSpPr/>
            <p:nvPr/>
          </p:nvSpPr>
          <p:spPr>
            <a:xfrm>
              <a:off x="5426212" y="1496027"/>
              <a:ext cx="1339577" cy="379076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19050">
              <a:solidFill>
                <a:srgbClr val="2D8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101D229-A16C-4038-96ED-AB16DAAC1848}"/>
                </a:ext>
              </a:extLst>
            </p:cNvPr>
            <p:cNvSpPr/>
            <p:nvPr/>
          </p:nvSpPr>
          <p:spPr>
            <a:xfrm>
              <a:off x="5568474" y="1495121"/>
              <a:ext cx="105606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สี่</a:t>
              </a:r>
            </a:p>
          </p:txBody>
        </p:sp>
      </p:grp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4E27437-ED54-4F8B-A53B-3EDEE3DF7E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772300C-A6A7-4237-BF67-31A2B57E335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3C9DE44-31BD-4744-A5C9-D7EBB922386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173" y="199065"/>
            <a:ext cx="10058400" cy="86597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44649FB-D6E4-4ADD-8C96-2FB18838ABD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668" y="2931098"/>
            <a:ext cx="146069" cy="63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E2A40143-8776-4AD5-9584-4ADE82411E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32907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18DA18-2362-4818-BF38-A9DFFBF5C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020" y="182772"/>
            <a:ext cx="2926334" cy="37432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917CCD-084C-4C8F-9EE3-B893BFCE9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676" y="2974558"/>
            <a:ext cx="6127011" cy="9449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610689" y="4196148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610689" y="4158737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1"/>
            <a:ext cx="9016457" cy="2082841"/>
            <a:chOff x="1542902" y="4187298"/>
            <a:chExt cx="9016457" cy="20828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20828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1947725" y="4187298"/>
              <a:ext cx="841873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•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บอกจำนวนของสิ่งต่าง ๆ แสดงสิ่งต่าง ๆ ตามจำนวนที่กำหนด อ่านและเขียนตัวเลขฮินดูอารบ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ตัวเลขไทยแสดงจำนวนนับ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ไม่เกิน 100 และ 0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ค 1.1 ป.1/1)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•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เปรียบเทียบจำนวนนับไม่เกิน 100 และ 0 โดยใช้เครื่องหมาย = ≠ &gt; &lt;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ค 1.1 ป.1/2)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•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เรียงลำดับจำนวนนับไม่เกิน 100 และ 0 ตั้งแต่ 3 ถึง 5 จำนวน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ค 1.1 ป.1/3)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8634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55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7592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64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6759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79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6863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3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8C8D347-08BD-4011-98CB-867308AE71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06FF9F-39C8-4E57-88A7-BE2982A385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133" y="152482"/>
            <a:ext cx="10239154" cy="7549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89AFF3-BFA5-4834-91CB-EED138914121}"/>
              </a:ext>
            </a:extLst>
          </p:cNvPr>
          <p:cNvGrpSpPr/>
          <p:nvPr/>
        </p:nvGrpSpPr>
        <p:grpSpPr>
          <a:xfrm>
            <a:off x="1101114" y="1461696"/>
            <a:ext cx="1148632" cy="5136656"/>
            <a:chOff x="1101114" y="1461696"/>
            <a:chExt cx="1148632" cy="513665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FCDB0EE-766C-41D9-B38A-5D80CF087759}"/>
                </a:ext>
              </a:extLst>
            </p:cNvPr>
            <p:cNvGrpSpPr/>
            <p:nvPr/>
          </p:nvGrpSpPr>
          <p:grpSpPr>
            <a:xfrm>
              <a:off x="1101115" y="1461696"/>
              <a:ext cx="1148631" cy="400941"/>
              <a:chOff x="992827" y="1376692"/>
              <a:chExt cx="1268569" cy="442806"/>
            </a:xfrm>
          </p:grpSpPr>
          <p:grpSp>
            <p:nvGrpSpPr>
              <p:cNvPr id="67" name="กลุ่ม 15">
                <a:extLst>
                  <a:ext uri="{FF2B5EF4-FFF2-40B4-BE49-F238E27FC236}">
                    <a16:creationId xmlns:a16="http://schemas.microsoft.com/office/drawing/2014/main" id="{156C61DB-CA87-481D-98B6-7F341E9CEA4B}"/>
                  </a:ext>
                </a:extLst>
              </p:cNvPr>
              <p:cNvGrpSpPr/>
              <p:nvPr/>
            </p:nvGrpSpPr>
            <p:grpSpPr>
              <a:xfrm rot="5400000">
                <a:off x="1405709" y="963810"/>
                <a:ext cx="442806" cy="1268569"/>
                <a:chOff x="689320" y="2697024"/>
                <a:chExt cx="717143" cy="2054501"/>
              </a:xfrm>
            </p:grpSpPr>
            <p:sp>
              <p:nvSpPr>
                <p:cNvPr id="68" name="สี่เหลี่ยมผืนผ้า 3">
                  <a:extLst>
                    <a:ext uri="{FF2B5EF4-FFF2-40B4-BE49-F238E27FC236}">
                      <a16:creationId xmlns:a16="http://schemas.microsoft.com/office/drawing/2014/main" id="{7C9B742C-6DCB-4684-B98E-66707BFDC676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69" name="ตัวเชื่อมต่อตรง 11">
                  <a:extLst>
                    <a:ext uri="{FF2B5EF4-FFF2-40B4-BE49-F238E27FC236}">
                      <a16:creationId xmlns:a16="http://schemas.microsoft.com/office/drawing/2014/main" id="{3956BBF8-4828-449D-A207-973C72A443D4}"/>
                    </a:ext>
                  </a:extLst>
                </p:cNvPr>
                <p:cNvCxnSpPr>
                  <a:stCxn id="68" idx="0"/>
                  <a:endCxn id="68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ตัวเชื่อมต่อตรง 13">
                  <a:extLst>
                    <a:ext uri="{FF2B5EF4-FFF2-40B4-BE49-F238E27FC236}">
                      <a16:creationId xmlns:a16="http://schemas.microsoft.com/office/drawing/2014/main" id="{9E07288E-F00C-45B4-9379-F95CE9846E85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ตัวเชื่อมต่อตรง 18">
                  <a:extLst>
                    <a:ext uri="{FF2B5EF4-FFF2-40B4-BE49-F238E27FC236}">
                      <a16:creationId xmlns:a16="http://schemas.microsoft.com/office/drawing/2014/main" id="{785D3E2D-7055-432C-B66A-78558466E7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ตัวเชื่อมต่อตรง 19">
                  <a:extLst>
                    <a:ext uri="{FF2B5EF4-FFF2-40B4-BE49-F238E27FC236}">
                      <a16:creationId xmlns:a16="http://schemas.microsoft.com/office/drawing/2014/main" id="{35EB979E-9C54-4335-8F8E-A61D4843CD18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ตัวเชื่อมต่อตรง 20">
                  <a:extLst>
                    <a:ext uri="{FF2B5EF4-FFF2-40B4-BE49-F238E27FC236}">
                      <a16:creationId xmlns:a16="http://schemas.microsoft.com/office/drawing/2014/main" id="{8FC3BE88-F5C4-485E-ABEC-9BEDD53A89D5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D8E3ED14-58D0-41BB-B1EE-90A2D719F3FB}"/>
                  </a:ext>
                </a:extLst>
              </p:cNvPr>
              <p:cNvSpPr/>
              <p:nvPr/>
            </p:nvSpPr>
            <p:spPr>
              <a:xfrm>
                <a:off x="1040513" y="140267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05E54DA-D0E8-4F2B-800E-6317D78E8DF2}"/>
                </a:ext>
              </a:extLst>
            </p:cNvPr>
            <p:cNvGrpSpPr/>
            <p:nvPr/>
          </p:nvGrpSpPr>
          <p:grpSpPr>
            <a:xfrm>
              <a:off x="1101115" y="1935267"/>
              <a:ext cx="1148631" cy="400941"/>
              <a:chOff x="992827" y="1892846"/>
              <a:chExt cx="1268569" cy="442806"/>
            </a:xfrm>
          </p:grpSpPr>
          <p:grpSp>
            <p:nvGrpSpPr>
              <p:cNvPr id="188" name="กลุ่ม 15">
                <a:extLst>
                  <a:ext uri="{FF2B5EF4-FFF2-40B4-BE49-F238E27FC236}">
                    <a16:creationId xmlns:a16="http://schemas.microsoft.com/office/drawing/2014/main" id="{BBCCC1FF-ADDB-4062-83C3-68D49C80CDAB}"/>
                  </a:ext>
                </a:extLst>
              </p:cNvPr>
              <p:cNvGrpSpPr/>
              <p:nvPr/>
            </p:nvGrpSpPr>
            <p:grpSpPr>
              <a:xfrm rot="5400000">
                <a:off x="1405709" y="1479964"/>
                <a:ext cx="442806" cy="1268569"/>
                <a:chOff x="689320" y="2697024"/>
                <a:chExt cx="717143" cy="2054501"/>
              </a:xfrm>
            </p:grpSpPr>
            <p:sp>
              <p:nvSpPr>
                <p:cNvPr id="189" name="สี่เหลี่ยมผืนผ้า 3">
                  <a:extLst>
                    <a:ext uri="{FF2B5EF4-FFF2-40B4-BE49-F238E27FC236}">
                      <a16:creationId xmlns:a16="http://schemas.microsoft.com/office/drawing/2014/main" id="{BE3E9FA2-9417-460C-B66F-E68EFAA7F3C1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190" name="ตัวเชื่อมต่อตรง 11">
                  <a:extLst>
                    <a:ext uri="{FF2B5EF4-FFF2-40B4-BE49-F238E27FC236}">
                      <a16:creationId xmlns:a16="http://schemas.microsoft.com/office/drawing/2014/main" id="{596B332A-2F51-46AD-B2B4-DAFDBF829E65}"/>
                    </a:ext>
                  </a:extLst>
                </p:cNvPr>
                <p:cNvCxnSpPr>
                  <a:stCxn id="189" idx="0"/>
                  <a:endCxn id="189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ตัวเชื่อมต่อตรง 13">
                  <a:extLst>
                    <a:ext uri="{FF2B5EF4-FFF2-40B4-BE49-F238E27FC236}">
                      <a16:creationId xmlns:a16="http://schemas.microsoft.com/office/drawing/2014/main" id="{FD7EA7F6-1E5C-415F-8236-E72F5750667D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ตัวเชื่อมต่อตรง 18">
                  <a:extLst>
                    <a:ext uri="{FF2B5EF4-FFF2-40B4-BE49-F238E27FC236}">
                      <a16:creationId xmlns:a16="http://schemas.microsoft.com/office/drawing/2014/main" id="{4FDEC428-73CE-441B-9862-36DD840271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ตัวเชื่อมต่อตรง 19">
                  <a:extLst>
                    <a:ext uri="{FF2B5EF4-FFF2-40B4-BE49-F238E27FC236}">
                      <a16:creationId xmlns:a16="http://schemas.microsoft.com/office/drawing/2014/main" id="{52A3BA05-BBD6-48D5-885D-B052309B3B03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ตัวเชื่อมต่อตรง 20">
                  <a:extLst>
                    <a:ext uri="{FF2B5EF4-FFF2-40B4-BE49-F238E27FC236}">
                      <a16:creationId xmlns:a16="http://schemas.microsoft.com/office/drawing/2014/main" id="{E5C12522-5AE2-4C6B-B02D-D8063CD80F19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3F596A6D-4A8C-4383-B022-7FC3D2A966F8}"/>
                  </a:ext>
                </a:extLst>
              </p:cNvPr>
              <p:cNvSpPr/>
              <p:nvPr/>
            </p:nvSpPr>
            <p:spPr>
              <a:xfrm>
                <a:off x="1031745" y="1922688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50D7C274-371B-428C-9B61-2308826283E6}"/>
                  </a:ext>
                </a:extLst>
              </p:cNvPr>
              <p:cNvSpPr/>
              <p:nvPr/>
            </p:nvSpPr>
            <p:spPr>
              <a:xfrm>
                <a:off x="1290074" y="1922688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9A971C1-DC8D-460F-8DD8-670D83637CC2}"/>
                </a:ext>
              </a:extLst>
            </p:cNvPr>
            <p:cNvGrpSpPr/>
            <p:nvPr/>
          </p:nvGrpSpPr>
          <p:grpSpPr>
            <a:xfrm>
              <a:off x="1101115" y="2408838"/>
              <a:ext cx="1148631" cy="400941"/>
              <a:chOff x="992827" y="2409000"/>
              <a:chExt cx="1268569" cy="442806"/>
            </a:xfrm>
          </p:grpSpPr>
          <p:grpSp>
            <p:nvGrpSpPr>
              <p:cNvPr id="195" name="กลุ่ม 15">
                <a:extLst>
                  <a:ext uri="{FF2B5EF4-FFF2-40B4-BE49-F238E27FC236}">
                    <a16:creationId xmlns:a16="http://schemas.microsoft.com/office/drawing/2014/main" id="{DC2EF2B8-F8B3-401D-AAEC-0046EDAD584A}"/>
                  </a:ext>
                </a:extLst>
              </p:cNvPr>
              <p:cNvGrpSpPr/>
              <p:nvPr/>
            </p:nvGrpSpPr>
            <p:grpSpPr>
              <a:xfrm rot="5400000">
                <a:off x="1405709" y="1996118"/>
                <a:ext cx="442806" cy="1268569"/>
                <a:chOff x="689320" y="2697024"/>
                <a:chExt cx="717143" cy="2054501"/>
              </a:xfrm>
            </p:grpSpPr>
            <p:sp>
              <p:nvSpPr>
                <p:cNvPr id="196" name="สี่เหลี่ยมผืนผ้า 3">
                  <a:extLst>
                    <a:ext uri="{FF2B5EF4-FFF2-40B4-BE49-F238E27FC236}">
                      <a16:creationId xmlns:a16="http://schemas.microsoft.com/office/drawing/2014/main" id="{4E58EA34-18AE-4A50-A3F9-10375204C096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197" name="ตัวเชื่อมต่อตรง 11">
                  <a:extLst>
                    <a:ext uri="{FF2B5EF4-FFF2-40B4-BE49-F238E27FC236}">
                      <a16:creationId xmlns:a16="http://schemas.microsoft.com/office/drawing/2014/main" id="{49E26934-E86E-4042-94D3-1E3A89081B28}"/>
                    </a:ext>
                  </a:extLst>
                </p:cNvPr>
                <p:cNvCxnSpPr>
                  <a:stCxn id="196" idx="0"/>
                  <a:endCxn id="196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ตัวเชื่อมต่อตรง 13">
                  <a:extLst>
                    <a:ext uri="{FF2B5EF4-FFF2-40B4-BE49-F238E27FC236}">
                      <a16:creationId xmlns:a16="http://schemas.microsoft.com/office/drawing/2014/main" id="{54FC9DA4-5E9A-46FE-B43F-7DB60FC0EC0D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ตัวเชื่อมต่อตรง 18">
                  <a:extLst>
                    <a:ext uri="{FF2B5EF4-FFF2-40B4-BE49-F238E27FC236}">
                      <a16:creationId xmlns:a16="http://schemas.microsoft.com/office/drawing/2014/main" id="{EAAEF772-7AF5-47A3-8684-843E0C4136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ตัวเชื่อมต่อตรง 19">
                  <a:extLst>
                    <a:ext uri="{FF2B5EF4-FFF2-40B4-BE49-F238E27FC236}">
                      <a16:creationId xmlns:a16="http://schemas.microsoft.com/office/drawing/2014/main" id="{8109702D-1039-43FE-BB33-C408FEB0A6E3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ตัวเชื่อมต่อตรง 20">
                  <a:extLst>
                    <a:ext uri="{FF2B5EF4-FFF2-40B4-BE49-F238E27FC236}">
                      <a16:creationId xmlns:a16="http://schemas.microsoft.com/office/drawing/2014/main" id="{58E1EF8A-8CBE-4ED0-BC85-78236D7339D3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52A9FD8F-64BF-4908-B442-EC21A13FC01D}"/>
                  </a:ext>
                </a:extLst>
              </p:cNvPr>
              <p:cNvSpPr/>
              <p:nvPr/>
            </p:nvSpPr>
            <p:spPr>
              <a:xfrm>
                <a:off x="1031745" y="2442168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330290CC-73B8-4DD9-8D04-6EFEBF8DE26C}"/>
                  </a:ext>
                </a:extLst>
              </p:cNvPr>
              <p:cNvSpPr/>
              <p:nvPr/>
            </p:nvSpPr>
            <p:spPr>
              <a:xfrm>
                <a:off x="1290074" y="2442168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770355E2-C959-4071-A201-83E056E43FF5}"/>
                  </a:ext>
                </a:extLst>
              </p:cNvPr>
              <p:cNvSpPr/>
              <p:nvPr/>
            </p:nvSpPr>
            <p:spPr>
              <a:xfrm>
                <a:off x="1545799" y="2442168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D04A474-A8B5-4393-B43A-1FB128E3DBE4}"/>
                </a:ext>
              </a:extLst>
            </p:cNvPr>
            <p:cNvGrpSpPr/>
            <p:nvPr/>
          </p:nvGrpSpPr>
          <p:grpSpPr>
            <a:xfrm>
              <a:off x="1101115" y="2882410"/>
              <a:ext cx="1148631" cy="400941"/>
              <a:chOff x="992827" y="2925154"/>
              <a:chExt cx="1268569" cy="442806"/>
            </a:xfrm>
          </p:grpSpPr>
          <p:grpSp>
            <p:nvGrpSpPr>
              <p:cNvPr id="202" name="กลุ่ม 15">
                <a:extLst>
                  <a:ext uri="{FF2B5EF4-FFF2-40B4-BE49-F238E27FC236}">
                    <a16:creationId xmlns:a16="http://schemas.microsoft.com/office/drawing/2014/main" id="{8BC3BFAC-D9CE-4937-9D07-6EF80CE3CE2C}"/>
                  </a:ext>
                </a:extLst>
              </p:cNvPr>
              <p:cNvGrpSpPr/>
              <p:nvPr/>
            </p:nvGrpSpPr>
            <p:grpSpPr>
              <a:xfrm rot="5400000">
                <a:off x="1405709" y="2512272"/>
                <a:ext cx="442806" cy="1268569"/>
                <a:chOff x="689320" y="2697024"/>
                <a:chExt cx="717143" cy="2054501"/>
              </a:xfrm>
            </p:grpSpPr>
            <p:sp>
              <p:nvSpPr>
                <p:cNvPr id="203" name="สี่เหลี่ยมผืนผ้า 3">
                  <a:extLst>
                    <a:ext uri="{FF2B5EF4-FFF2-40B4-BE49-F238E27FC236}">
                      <a16:creationId xmlns:a16="http://schemas.microsoft.com/office/drawing/2014/main" id="{4140B304-2751-4D1E-A006-151415E0FCE9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04" name="ตัวเชื่อมต่อตรง 11">
                  <a:extLst>
                    <a:ext uri="{FF2B5EF4-FFF2-40B4-BE49-F238E27FC236}">
                      <a16:creationId xmlns:a16="http://schemas.microsoft.com/office/drawing/2014/main" id="{88A70B01-9FA4-4BA4-ACF1-68B3939EE1E7}"/>
                    </a:ext>
                  </a:extLst>
                </p:cNvPr>
                <p:cNvCxnSpPr>
                  <a:stCxn id="203" idx="0"/>
                  <a:endCxn id="203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ตัวเชื่อมต่อตรง 13">
                  <a:extLst>
                    <a:ext uri="{FF2B5EF4-FFF2-40B4-BE49-F238E27FC236}">
                      <a16:creationId xmlns:a16="http://schemas.microsoft.com/office/drawing/2014/main" id="{C561EB1C-7DAE-469F-BA09-86E73D137849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ตัวเชื่อมต่อตรง 18">
                  <a:extLst>
                    <a:ext uri="{FF2B5EF4-FFF2-40B4-BE49-F238E27FC236}">
                      <a16:creationId xmlns:a16="http://schemas.microsoft.com/office/drawing/2014/main" id="{5951B2B2-4AAF-4F75-A1A3-5307708FA4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ตัวเชื่อมต่อตรง 19">
                  <a:extLst>
                    <a:ext uri="{FF2B5EF4-FFF2-40B4-BE49-F238E27FC236}">
                      <a16:creationId xmlns:a16="http://schemas.microsoft.com/office/drawing/2014/main" id="{AEFF2B1E-C7A2-4C9F-893F-9B10C923B703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ตัวเชื่อมต่อตรง 20">
                  <a:extLst>
                    <a:ext uri="{FF2B5EF4-FFF2-40B4-BE49-F238E27FC236}">
                      <a16:creationId xmlns:a16="http://schemas.microsoft.com/office/drawing/2014/main" id="{6B59C593-98BF-4FCD-8FAC-8044E821CDF8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80AAFB56-45AA-4B59-819C-9D4E6EA1F542}"/>
                  </a:ext>
                </a:extLst>
              </p:cNvPr>
              <p:cNvSpPr/>
              <p:nvPr/>
            </p:nvSpPr>
            <p:spPr>
              <a:xfrm>
                <a:off x="1024921" y="2958320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322180E1-6262-4EC0-970F-B2A6971D1FEB}"/>
                  </a:ext>
                </a:extLst>
              </p:cNvPr>
              <p:cNvSpPr/>
              <p:nvPr/>
            </p:nvSpPr>
            <p:spPr>
              <a:xfrm>
                <a:off x="1283250" y="2958320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FB0C6D11-AE03-4CE0-9C5D-C618D31CAF5A}"/>
                  </a:ext>
                </a:extLst>
              </p:cNvPr>
              <p:cNvSpPr/>
              <p:nvPr/>
            </p:nvSpPr>
            <p:spPr>
              <a:xfrm>
                <a:off x="1538975" y="2958320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>
                <a:extLst>
                  <a:ext uri="{FF2B5EF4-FFF2-40B4-BE49-F238E27FC236}">
                    <a16:creationId xmlns:a16="http://schemas.microsoft.com/office/drawing/2014/main" id="{FA4EF3CD-7BE1-4AEB-9069-D52140E0126C}"/>
                  </a:ext>
                </a:extLst>
              </p:cNvPr>
              <p:cNvSpPr/>
              <p:nvPr/>
            </p:nvSpPr>
            <p:spPr>
              <a:xfrm>
                <a:off x="1792871" y="2961981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B02F926-DE32-4E43-96D0-D486E7E76E6C}"/>
                </a:ext>
              </a:extLst>
            </p:cNvPr>
            <p:cNvGrpSpPr/>
            <p:nvPr/>
          </p:nvGrpSpPr>
          <p:grpSpPr>
            <a:xfrm>
              <a:off x="1101115" y="3355982"/>
              <a:ext cx="1148631" cy="400941"/>
              <a:chOff x="992827" y="3441308"/>
              <a:chExt cx="1268569" cy="442806"/>
            </a:xfrm>
          </p:grpSpPr>
          <p:grpSp>
            <p:nvGrpSpPr>
              <p:cNvPr id="209" name="กลุ่ม 15">
                <a:extLst>
                  <a:ext uri="{FF2B5EF4-FFF2-40B4-BE49-F238E27FC236}">
                    <a16:creationId xmlns:a16="http://schemas.microsoft.com/office/drawing/2014/main" id="{749FCB4C-E78B-4642-BC73-E548A8A0851C}"/>
                  </a:ext>
                </a:extLst>
              </p:cNvPr>
              <p:cNvGrpSpPr/>
              <p:nvPr/>
            </p:nvGrpSpPr>
            <p:grpSpPr>
              <a:xfrm rot="5400000">
                <a:off x="1405709" y="3028426"/>
                <a:ext cx="442806" cy="1268569"/>
                <a:chOff x="689320" y="2697024"/>
                <a:chExt cx="717143" cy="2054501"/>
              </a:xfrm>
            </p:grpSpPr>
            <p:sp>
              <p:nvSpPr>
                <p:cNvPr id="210" name="สี่เหลี่ยมผืนผ้า 3">
                  <a:extLst>
                    <a:ext uri="{FF2B5EF4-FFF2-40B4-BE49-F238E27FC236}">
                      <a16:creationId xmlns:a16="http://schemas.microsoft.com/office/drawing/2014/main" id="{27C6693C-BB8C-4103-BC4F-205C2BC0A2B8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11" name="ตัวเชื่อมต่อตรง 11">
                  <a:extLst>
                    <a:ext uri="{FF2B5EF4-FFF2-40B4-BE49-F238E27FC236}">
                      <a16:creationId xmlns:a16="http://schemas.microsoft.com/office/drawing/2014/main" id="{F0A84222-6DAF-4732-8AEB-CBA36DA20A5E}"/>
                    </a:ext>
                  </a:extLst>
                </p:cNvPr>
                <p:cNvCxnSpPr>
                  <a:stCxn id="210" idx="0"/>
                  <a:endCxn id="210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ตัวเชื่อมต่อตรง 13">
                  <a:extLst>
                    <a:ext uri="{FF2B5EF4-FFF2-40B4-BE49-F238E27FC236}">
                      <a16:creationId xmlns:a16="http://schemas.microsoft.com/office/drawing/2014/main" id="{D57604F8-E08D-4915-BBD8-6CC619B7E604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ตัวเชื่อมต่อตรง 18">
                  <a:extLst>
                    <a:ext uri="{FF2B5EF4-FFF2-40B4-BE49-F238E27FC236}">
                      <a16:creationId xmlns:a16="http://schemas.microsoft.com/office/drawing/2014/main" id="{5AEF9189-B88E-4B79-B5A4-DFF81FC08D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ตัวเชื่อมต่อตรง 19">
                  <a:extLst>
                    <a:ext uri="{FF2B5EF4-FFF2-40B4-BE49-F238E27FC236}">
                      <a16:creationId xmlns:a16="http://schemas.microsoft.com/office/drawing/2014/main" id="{8A189A6E-2898-4CA1-961B-79544E3D44FE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ตัวเชื่อมต่อตรง 20">
                  <a:extLst>
                    <a:ext uri="{FF2B5EF4-FFF2-40B4-BE49-F238E27FC236}">
                      <a16:creationId xmlns:a16="http://schemas.microsoft.com/office/drawing/2014/main" id="{0286959C-B218-44D5-B8CF-EAA34D7ABE67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1" name="Oval 260">
                <a:extLst>
                  <a:ext uri="{FF2B5EF4-FFF2-40B4-BE49-F238E27FC236}">
                    <a16:creationId xmlns:a16="http://schemas.microsoft.com/office/drawing/2014/main" id="{80CB4435-C371-48B3-A4E0-4992D31CB234}"/>
                  </a:ext>
                </a:extLst>
              </p:cNvPr>
              <p:cNvSpPr/>
              <p:nvPr/>
            </p:nvSpPr>
            <p:spPr>
              <a:xfrm>
                <a:off x="1024921" y="346643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id="{2434ED83-C0BA-4330-BD4E-355342832F06}"/>
                  </a:ext>
                </a:extLst>
              </p:cNvPr>
              <p:cNvSpPr/>
              <p:nvPr/>
            </p:nvSpPr>
            <p:spPr>
              <a:xfrm>
                <a:off x="1283250" y="346643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:a16="http://schemas.microsoft.com/office/drawing/2014/main" id="{D9CDE7FC-A4A2-4FEA-B8A1-EC2997F4CDB5}"/>
                  </a:ext>
                </a:extLst>
              </p:cNvPr>
              <p:cNvSpPr/>
              <p:nvPr/>
            </p:nvSpPr>
            <p:spPr>
              <a:xfrm>
                <a:off x="1538975" y="346643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>
                <a:extLst>
                  <a:ext uri="{FF2B5EF4-FFF2-40B4-BE49-F238E27FC236}">
                    <a16:creationId xmlns:a16="http://schemas.microsoft.com/office/drawing/2014/main" id="{F322C64C-9872-4BA4-B56F-1C9B168703A9}"/>
                  </a:ext>
                </a:extLst>
              </p:cNvPr>
              <p:cNvSpPr/>
              <p:nvPr/>
            </p:nvSpPr>
            <p:spPr>
              <a:xfrm>
                <a:off x="1792871" y="3470095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>
                <a:extLst>
                  <a:ext uri="{FF2B5EF4-FFF2-40B4-BE49-F238E27FC236}">
                    <a16:creationId xmlns:a16="http://schemas.microsoft.com/office/drawing/2014/main" id="{9A8EBD9D-F37E-4113-9065-F8BBDB4FB279}"/>
                  </a:ext>
                </a:extLst>
              </p:cNvPr>
              <p:cNvSpPr/>
              <p:nvPr/>
            </p:nvSpPr>
            <p:spPr>
              <a:xfrm>
                <a:off x="2048045" y="3470079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DE8A96E-4E83-42A8-8D33-8186993EF07C}"/>
                </a:ext>
              </a:extLst>
            </p:cNvPr>
            <p:cNvGrpSpPr/>
            <p:nvPr/>
          </p:nvGrpSpPr>
          <p:grpSpPr>
            <a:xfrm>
              <a:off x="1101115" y="3829554"/>
              <a:ext cx="1148631" cy="400941"/>
              <a:chOff x="992827" y="3957462"/>
              <a:chExt cx="1268569" cy="442806"/>
            </a:xfrm>
          </p:grpSpPr>
          <p:grpSp>
            <p:nvGrpSpPr>
              <p:cNvPr id="216" name="กลุ่ม 15">
                <a:extLst>
                  <a:ext uri="{FF2B5EF4-FFF2-40B4-BE49-F238E27FC236}">
                    <a16:creationId xmlns:a16="http://schemas.microsoft.com/office/drawing/2014/main" id="{E53E3FED-8020-470E-948C-E64ACCDD67BE}"/>
                  </a:ext>
                </a:extLst>
              </p:cNvPr>
              <p:cNvGrpSpPr/>
              <p:nvPr/>
            </p:nvGrpSpPr>
            <p:grpSpPr>
              <a:xfrm rot="5400000">
                <a:off x="1405709" y="3544580"/>
                <a:ext cx="442806" cy="1268569"/>
                <a:chOff x="689320" y="2697024"/>
                <a:chExt cx="717143" cy="2054501"/>
              </a:xfrm>
            </p:grpSpPr>
            <p:sp>
              <p:nvSpPr>
                <p:cNvPr id="217" name="สี่เหลี่ยมผืนผ้า 3">
                  <a:extLst>
                    <a:ext uri="{FF2B5EF4-FFF2-40B4-BE49-F238E27FC236}">
                      <a16:creationId xmlns:a16="http://schemas.microsoft.com/office/drawing/2014/main" id="{BA91669E-5083-47B9-823E-DBD935C65409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18" name="ตัวเชื่อมต่อตรง 11">
                  <a:extLst>
                    <a:ext uri="{FF2B5EF4-FFF2-40B4-BE49-F238E27FC236}">
                      <a16:creationId xmlns:a16="http://schemas.microsoft.com/office/drawing/2014/main" id="{983936E4-6D18-4C9A-84C7-2DB100C5AA41}"/>
                    </a:ext>
                  </a:extLst>
                </p:cNvPr>
                <p:cNvCxnSpPr>
                  <a:stCxn id="217" idx="0"/>
                  <a:endCxn id="217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ตัวเชื่อมต่อตรง 13">
                  <a:extLst>
                    <a:ext uri="{FF2B5EF4-FFF2-40B4-BE49-F238E27FC236}">
                      <a16:creationId xmlns:a16="http://schemas.microsoft.com/office/drawing/2014/main" id="{27BC4628-E2B2-4285-B0EB-367CD8B38D57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ตัวเชื่อมต่อตรง 18">
                  <a:extLst>
                    <a:ext uri="{FF2B5EF4-FFF2-40B4-BE49-F238E27FC236}">
                      <a16:creationId xmlns:a16="http://schemas.microsoft.com/office/drawing/2014/main" id="{93E70F74-A320-42EB-9BCF-32E84E6571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ตัวเชื่อมต่อตรง 19">
                  <a:extLst>
                    <a:ext uri="{FF2B5EF4-FFF2-40B4-BE49-F238E27FC236}">
                      <a16:creationId xmlns:a16="http://schemas.microsoft.com/office/drawing/2014/main" id="{7D77541B-0F63-4FE0-858D-DAAAB50BF74B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ตัวเชื่อมต่อตรง 20">
                  <a:extLst>
                    <a:ext uri="{FF2B5EF4-FFF2-40B4-BE49-F238E27FC236}">
                      <a16:creationId xmlns:a16="http://schemas.microsoft.com/office/drawing/2014/main" id="{A264049B-B0C9-43A8-B69D-CCF483C709F5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6" name="Oval 265">
                <a:extLst>
                  <a:ext uri="{FF2B5EF4-FFF2-40B4-BE49-F238E27FC236}">
                    <a16:creationId xmlns:a16="http://schemas.microsoft.com/office/drawing/2014/main" id="{ADE3C841-EEBC-4C1C-AC1E-E864B8205C74}"/>
                  </a:ext>
                </a:extLst>
              </p:cNvPr>
              <p:cNvSpPr/>
              <p:nvPr/>
            </p:nvSpPr>
            <p:spPr>
              <a:xfrm>
                <a:off x="1032410" y="398358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7" name="Oval 266">
                <a:extLst>
                  <a:ext uri="{FF2B5EF4-FFF2-40B4-BE49-F238E27FC236}">
                    <a16:creationId xmlns:a16="http://schemas.microsoft.com/office/drawing/2014/main" id="{D7956E65-250C-4774-9CBF-2A78CB64ADD0}"/>
                  </a:ext>
                </a:extLst>
              </p:cNvPr>
              <p:cNvSpPr/>
              <p:nvPr/>
            </p:nvSpPr>
            <p:spPr>
              <a:xfrm>
                <a:off x="1283763" y="398358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Oval 267">
                <a:extLst>
                  <a:ext uri="{FF2B5EF4-FFF2-40B4-BE49-F238E27FC236}">
                    <a16:creationId xmlns:a16="http://schemas.microsoft.com/office/drawing/2014/main" id="{9DFC5D60-E55C-43AE-947E-05252D09C6AC}"/>
                  </a:ext>
                </a:extLst>
              </p:cNvPr>
              <p:cNvSpPr/>
              <p:nvPr/>
            </p:nvSpPr>
            <p:spPr>
              <a:xfrm>
                <a:off x="1539488" y="398358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Oval 268">
                <a:extLst>
                  <a:ext uri="{FF2B5EF4-FFF2-40B4-BE49-F238E27FC236}">
                    <a16:creationId xmlns:a16="http://schemas.microsoft.com/office/drawing/2014/main" id="{323C7B25-B0B0-4FFB-AC38-C36A7ECBEB97}"/>
                  </a:ext>
                </a:extLst>
              </p:cNvPr>
              <p:cNvSpPr/>
              <p:nvPr/>
            </p:nvSpPr>
            <p:spPr>
              <a:xfrm>
                <a:off x="1793384" y="398358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Oval 269">
                <a:extLst>
                  <a:ext uri="{FF2B5EF4-FFF2-40B4-BE49-F238E27FC236}">
                    <a16:creationId xmlns:a16="http://schemas.microsoft.com/office/drawing/2014/main" id="{079138A9-0E9F-40E2-8D3D-B92E008373A2}"/>
                  </a:ext>
                </a:extLst>
              </p:cNvPr>
              <p:cNvSpPr/>
              <p:nvPr/>
            </p:nvSpPr>
            <p:spPr>
              <a:xfrm>
                <a:off x="2048558" y="398358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Oval 270">
                <a:extLst>
                  <a:ext uri="{FF2B5EF4-FFF2-40B4-BE49-F238E27FC236}">
                    <a16:creationId xmlns:a16="http://schemas.microsoft.com/office/drawing/2014/main" id="{72728FA1-B467-41E0-91CC-B09B6F044F40}"/>
                  </a:ext>
                </a:extLst>
              </p:cNvPr>
              <p:cNvSpPr/>
              <p:nvPr/>
            </p:nvSpPr>
            <p:spPr>
              <a:xfrm>
                <a:off x="1032410" y="4194959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2E517B7-F11C-4953-8524-728865A1D5C7}"/>
                </a:ext>
              </a:extLst>
            </p:cNvPr>
            <p:cNvGrpSpPr/>
            <p:nvPr/>
          </p:nvGrpSpPr>
          <p:grpSpPr>
            <a:xfrm>
              <a:off x="1101114" y="4303126"/>
              <a:ext cx="1148631" cy="400941"/>
              <a:chOff x="992826" y="4473617"/>
              <a:chExt cx="1268569" cy="442806"/>
            </a:xfrm>
          </p:grpSpPr>
          <p:grpSp>
            <p:nvGrpSpPr>
              <p:cNvPr id="223" name="กลุ่ม 15">
                <a:extLst>
                  <a:ext uri="{FF2B5EF4-FFF2-40B4-BE49-F238E27FC236}">
                    <a16:creationId xmlns:a16="http://schemas.microsoft.com/office/drawing/2014/main" id="{155D5584-E7E8-406A-81CA-564FD6595309}"/>
                  </a:ext>
                </a:extLst>
              </p:cNvPr>
              <p:cNvGrpSpPr/>
              <p:nvPr/>
            </p:nvGrpSpPr>
            <p:grpSpPr>
              <a:xfrm rot="5400000">
                <a:off x="1405708" y="4060735"/>
                <a:ext cx="442806" cy="1268569"/>
                <a:chOff x="689320" y="2697024"/>
                <a:chExt cx="717143" cy="2054501"/>
              </a:xfrm>
            </p:grpSpPr>
            <p:sp>
              <p:nvSpPr>
                <p:cNvPr id="224" name="สี่เหลี่ยมผืนผ้า 3">
                  <a:extLst>
                    <a:ext uri="{FF2B5EF4-FFF2-40B4-BE49-F238E27FC236}">
                      <a16:creationId xmlns:a16="http://schemas.microsoft.com/office/drawing/2014/main" id="{BF7B4C12-5683-400C-96D1-775D0A17CA1C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25" name="ตัวเชื่อมต่อตรง 11">
                  <a:extLst>
                    <a:ext uri="{FF2B5EF4-FFF2-40B4-BE49-F238E27FC236}">
                      <a16:creationId xmlns:a16="http://schemas.microsoft.com/office/drawing/2014/main" id="{5AC0F095-26D5-4CC1-B24D-F672B9D7B2A1}"/>
                    </a:ext>
                  </a:extLst>
                </p:cNvPr>
                <p:cNvCxnSpPr>
                  <a:stCxn id="224" idx="0"/>
                  <a:endCxn id="224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ตัวเชื่อมต่อตรง 13">
                  <a:extLst>
                    <a:ext uri="{FF2B5EF4-FFF2-40B4-BE49-F238E27FC236}">
                      <a16:creationId xmlns:a16="http://schemas.microsoft.com/office/drawing/2014/main" id="{C24F4CC7-46DB-4478-93B3-E2BFC68AD07E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ตัวเชื่อมต่อตรง 18">
                  <a:extLst>
                    <a:ext uri="{FF2B5EF4-FFF2-40B4-BE49-F238E27FC236}">
                      <a16:creationId xmlns:a16="http://schemas.microsoft.com/office/drawing/2014/main" id="{B152A1EC-FD90-4ED1-B43A-48BEB89C4D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ตัวเชื่อมต่อตรง 19">
                  <a:extLst>
                    <a:ext uri="{FF2B5EF4-FFF2-40B4-BE49-F238E27FC236}">
                      <a16:creationId xmlns:a16="http://schemas.microsoft.com/office/drawing/2014/main" id="{61B32818-706D-4816-BF5F-A6F6ED571F00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ตัวเชื่อมต่อตรง 20">
                  <a:extLst>
                    <a:ext uri="{FF2B5EF4-FFF2-40B4-BE49-F238E27FC236}">
                      <a16:creationId xmlns:a16="http://schemas.microsoft.com/office/drawing/2014/main" id="{9FF84933-BFC8-4733-B298-EC231EAB9685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8" name="Oval 277">
                <a:extLst>
                  <a:ext uri="{FF2B5EF4-FFF2-40B4-BE49-F238E27FC236}">
                    <a16:creationId xmlns:a16="http://schemas.microsoft.com/office/drawing/2014/main" id="{A650B577-6A28-4F5E-ACC3-1D192F5CE2C2}"/>
                  </a:ext>
                </a:extLst>
              </p:cNvPr>
              <p:cNvSpPr/>
              <p:nvPr/>
            </p:nvSpPr>
            <p:spPr>
              <a:xfrm>
                <a:off x="1032410" y="4503285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9" name="Oval 278">
                <a:extLst>
                  <a:ext uri="{FF2B5EF4-FFF2-40B4-BE49-F238E27FC236}">
                    <a16:creationId xmlns:a16="http://schemas.microsoft.com/office/drawing/2014/main" id="{D1BC334E-CDDD-4A60-BABB-E3ABD4CFECB9}"/>
                  </a:ext>
                </a:extLst>
              </p:cNvPr>
              <p:cNvSpPr/>
              <p:nvPr/>
            </p:nvSpPr>
            <p:spPr>
              <a:xfrm>
                <a:off x="1290739" y="4503285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Oval 279">
                <a:extLst>
                  <a:ext uri="{FF2B5EF4-FFF2-40B4-BE49-F238E27FC236}">
                    <a16:creationId xmlns:a16="http://schemas.microsoft.com/office/drawing/2014/main" id="{FF18F666-1951-43BB-9EEE-C2C3F5162F25}"/>
                  </a:ext>
                </a:extLst>
              </p:cNvPr>
              <p:cNvSpPr/>
              <p:nvPr/>
            </p:nvSpPr>
            <p:spPr>
              <a:xfrm>
                <a:off x="1546464" y="4503285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Oval 280">
                <a:extLst>
                  <a:ext uri="{FF2B5EF4-FFF2-40B4-BE49-F238E27FC236}">
                    <a16:creationId xmlns:a16="http://schemas.microsoft.com/office/drawing/2014/main" id="{759F7C07-9B60-4483-A238-78760661A337}"/>
                  </a:ext>
                </a:extLst>
              </p:cNvPr>
              <p:cNvSpPr/>
              <p:nvPr/>
            </p:nvSpPr>
            <p:spPr>
              <a:xfrm>
                <a:off x="1800360" y="4503285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Oval 281">
                <a:extLst>
                  <a:ext uri="{FF2B5EF4-FFF2-40B4-BE49-F238E27FC236}">
                    <a16:creationId xmlns:a16="http://schemas.microsoft.com/office/drawing/2014/main" id="{42BA666E-5C0F-491C-8324-1A83F105D4B8}"/>
                  </a:ext>
                </a:extLst>
              </p:cNvPr>
              <p:cNvSpPr/>
              <p:nvPr/>
            </p:nvSpPr>
            <p:spPr>
              <a:xfrm>
                <a:off x="2055535" y="450328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Oval 282">
                <a:extLst>
                  <a:ext uri="{FF2B5EF4-FFF2-40B4-BE49-F238E27FC236}">
                    <a16:creationId xmlns:a16="http://schemas.microsoft.com/office/drawing/2014/main" id="{AA62313F-E61E-4B9F-AEC2-071A7CA2CC6C}"/>
                  </a:ext>
                </a:extLst>
              </p:cNvPr>
              <p:cNvSpPr/>
              <p:nvPr/>
            </p:nvSpPr>
            <p:spPr>
              <a:xfrm>
                <a:off x="1032410" y="4722746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BB175F2E-4199-4247-A90B-C54E91AF1E68}"/>
                  </a:ext>
                </a:extLst>
              </p:cNvPr>
              <p:cNvSpPr/>
              <p:nvPr/>
            </p:nvSpPr>
            <p:spPr>
              <a:xfrm>
                <a:off x="1284864" y="4722746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EAB4677-E3DA-4C68-8388-467A1081D51C}"/>
                </a:ext>
              </a:extLst>
            </p:cNvPr>
            <p:cNvGrpSpPr/>
            <p:nvPr/>
          </p:nvGrpSpPr>
          <p:grpSpPr>
            <a:xfrm>
              <a:off x="1101115" y="4776698"/>
              <a:ext cx="1148631" cy="400941"/>
              <a:chOff x="992827" y="4989770"/>
              <a:chExt cx="1268569" cy="442806"/>
            </a:xfrm>
          </p:grpSpPr>
          <p:grpSp>
            <p:nvGrpSpPr>
              <p:cNvPr id="230" name="กลุ่ม 15">
                <a:extLst>
                  <a:ext uri="{FF2B5EF4-FFF2-40B4-BE49-F238E27FC236}">
                    <a16:creationId xmlns:a16="http://schemas.microsoft.com/office/drawing/2014/main" id="{A9122E07-155E-40D2-B2B4-9170EE4D08A7}"/>
                  </a:ext>
                </a:extLst>
              </p:cNvPr>
              <p:cNvGrpSpPr/>
              <p:nvPr/>
            </p:nvGrpSpPr>
            <p:grpSpPr>
              <a:xfrm rot="5400000">
                <a:off x="1405709" y="4576888"/>
                <a:ext cx="442806" cy="1268569"/>
                <a:chOff x="689320" y="2697024"/>
                <a:chExt cx="717143" cy="2054501"/>
              </a:xfrm>
            </p:grpSpPr>
            <p:sp>
              <p:nvSpPr>
                <p:cNvPr id="231" name="สี่เหลี่ยมผืนผ้า 3">
                  <a:extLst>
                    <a:ext uri="{FF2B5EF4-FFF2-40B4-BE49-F238E27FC236}">
                      <a16:creationId xmlns:a16="http://schemas.microsoft.com/office/drawing/2014/main" id="{22607843-755E-406C-B239-9EF863CBCA48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32" name="ตัวเชื่อมต่อตรง 11">
                  <a:extLst>
                    <a:ext uri="{FF2B5EF4-FFF2-40B4-BE49-F238E27FC236}">
                      <a16:creationId xmlns:a16="http://schemas.microsoft.com/office/drawing/2014/main" id="{9EA7F96F-16D4-42F7-8D7C-220470AB97EF}"/>
                    </a:ext>
                  </a:extLst>
                </p:cNvPr>
                <p:cNvCxnSpPr>
                  <a:stCxn id="231" idx="0"/>
                  <a:endCxn id="231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ตัวเชื่อมต่อตรง 13">
                  <a:extLst>
                    <a:ext uri="{FF2B5EF4-FFF2-40B4-BE49-F238E27FC236}">
                      <a16:creationId xmlns:a16="http://schemas.microsoft.com/office/drawing/2014/main" id="{0DE0895C-0CA0-44C1-99EC-20B7533B58B9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ตัวเชื่อมต่อตรง 18">
                  <a:extLst>
                    <a:ext uri="{FF2B5EF4-FFF2-40B4-BE49-F238E27FC236}">
                      <a16:creationId xmlns:a16="http://schemas.microsoft.com/office/drawing/2014/main" id="{44A83B69-FB2B-4DD2-A8C4-E61FD16D11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ตัวเชื่อมต่อตรง 19">
                  <a:extLst>
                    <a:ext uri="{FF2B5EF4-FFF2-40B4-BE49-F238E27FC236}">
                      <a16:creationId xmlns:a16="http://schemas.microsoft.com/office/drawing/2014/main" id="{7052A600-0924-4F9D-A906-4EC1D4590723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ตัวเชื่อมต่อตรง 20">
                  <a:extLst>
                    <a:ext uri="{FF2B5EF4-FFF2-40B4-BE49-F238E27FC236}">
                      <a16:creationId xmlns:a16="http://schemas.microsoft.com/office/drawing/2014/main" id="{A9AC785B-3170-467A-8B11-599F7B10C152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A86E4818-3947-4E8C-9A2E-D9A9D920E746}"/>
                  </a:ext>
                </a:extLst>
              </p:cNvPr>
              <p:cNvSpPr/>
              <p:nvPr/>
            </p:nvSpPr>
            <p:spPr>
              <a:xfrm>
                <a:off x="1042779" y="501575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BC7A0912-EAE4-40BE-9D01-A8425D229EA4}"/>
                  </a:ext>
                </a:extLst>
              </p:cNvPr>
              <p:cNvSpPr/>
              <p:nvPr/>
            </p:nvSpPr>
            <p:spPr>
              <a:xfrm>
                <a:off x="1301108" y="501575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Oval 286">
                <a:extLst>
                  <a:ext uri="{FF2B5EF4-FFF2-40B4-BE49-F238E27FC236}">
                    <a16:creationId xmlns:a16="http://schemas.microsoft.com/office/drawing/2014/main" id="{550DBCF8-D2D2-4BCB-8A45-BA3D6EC432EB}"/>
                  </a:ext>
                </a:extLst>
              </p:cNvPr>
              <p:cNvSpPr/>
              <p:nvPr/>
            </p:nvSpPr>
            <p:spPr>
              <a:xfrm>
                <a:off x="1556833" y="501575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9EB629B4-45D6-4A55-A713-B7951552D9CE}"/>
                  </a:ext>
                </a:extLst>
              </p:cNvPr>
              <p:cNvSpPr/>
              <p:nvPr/>
            </p:nvSpPr>
            <p:spPr>
              <a:xfrm>
                <a:off x="1810729" y="5015753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F33A5C62-9513-43E4-83A5-DDEF2BBA268E}"/>
                  </a:ext>
                </a:extLst>
              </p:cNvPr>
              <p:cNvSpPr/>
              <p:nvPr/>
            </p:nvSpPr>
            <p:spPr>
              <a:xfrm>
                <a:off x="2065904" y="5015752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36E6985B-26DB-425D-B758-78A6EA407486}"/>
                  </a:ext>
                </a:extLst>
              </p:cNvPr>
              <p:cNvSpPr/>
              <p:nvPr/>
            </p:nvSpPr>
            <p:spPr>
              <a:xfrm>
                <a:off x="1042779" y="523521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16CE295D-B778-4B03-8713-8469A3A2BA3D}"/>
                  </a:ext>
                </a:extLst>
              </p:cNvPr>
              <p:cNvSpPr/>
              <p:nvPr/>
            </p:nvSpPr>
            <p:spPr>
              <a:xfrm>
                <a:off x="1295233" y="523521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D92C10C6-C41F-42C8-B044-348A16110EDB}"/>
                  </a:ext>
                </a:extLst>
              </p:cNvPr>
              <p:cNvSpPr/>
              <p:nvPr/>
            </p:nvSpPr>
            <p:spPr>
              <a:xfrm>
                <a:off x="1556833" y="5235214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1A3D86E-E3C5-4AC0-B139-42D9EABCF17F}"/>
                </a:ext>
              </a:extLst>
            </p:cNvPr>
            <p:cNvGrpSpPr/>
            <p:nvPr/>
          </p:nvGrpSpPr>
          <p:grpSpPr>
            <a:xfrm>
              <a:off x="1101115" y="5250270"/>
              <a:ext cx="1148631" cy="400941"/>
              <a:chOff x="992827" y="5505924"/>
              <a:chExt cx="1268569" cy="442806"/>
            </a:xfrm>
          </p:grpSpPr>
          <p:grpSp>
            <p:nvGrpSpPr>
              <p:cNvPr id="237" name="กลุ่ม 15">
                <a:extLst>
                  <a:ext uri="{FF2B5EF4-FFF2-40B4-BE49-F238E27FC236}">
                    <a16:creationId xmlns:a16="http://schemas.microsoft.com/office/drawing/2014/main" id="{5D99D3B2-DB09-46FA-93DC-5428BB8CC8CA}"/>
                  </a:ext>
                </a:extLst>
              </p:cNvPr>
              <p:cNvGrpSpPr/>
              <p:nvPr/>
            </p:nvGrpSpPr>
            <p:grpSpPr>
              <a:xfrm rot="5400000">
                <a:off x="1405709" y="5093042"/>
                <a:ext cx="442806" cy="1268569"/>
                <a:chOff x="689320" y="2697024"/>
                <a:chExt cx="717143" cy="2054501"/>
              </a:xfrm>
            </p:grpSpPr>
            <p:sp>
              <p:nvSpPr>
                <p:cNvPr id="238" name="สี่เหลี่ยมผืนผ้า 3">
                  <a:extLst>
                    <a:ext uri="{FF2B5EF4-FFF2-40B4-BE49-F238E27FC236}">
                      <a16:creationId xmlns:a16="http://schemas.microsoft.com/office/drawing/2014/main" id="{0CF88F77-250B-494C-B343-80A271F2F8CB}"/>
                    </a:ext>
                  </a:extLst>
                </p:cNvPr>
                <p:cNvSpPr/>
                <p:nvPr/>
              </p:nvSpPr>
              <p:spPr>
                <a:xfrm>
                  <a:off x="689320" y="2697024"/>
                  <a:ext cx="710855" cy="20545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6CB1D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/>
                </a:p>
              </p:txBody>
            </p:sp>
            <p:cxnSp>
              <p:nvCxnSpPr>
                <p:cNvPr id="239" name="ตัวเชื่อมต่อตรง 11">
                  <a:extLst>
                    <a:ext uri="{FF2B5EF4-FFF2-40B4-BE49-F238E27FC236}">
                      <a16:creationId xmlns:a16="http://schemas.microsoft.com/office/drawing/2014/main" id="{AEF26980-D5FF-430D-B4CF-BE288B8446CA}"/>
                    </a:ext>
                  </a:extLst>
                </p:cNvPr>
                <p:cNvCxnSpPr>
                  <a:stCxn id="238" idx="0"/>
                  <a:endCxn id="238" idx="2"/>
                </p:cNvCxnSpPr>
                <p:nvPr/>
              </p:nvCxnSpPr>
              <p:spPr>
                <a:xfrm>
                  <a:off x="1044748" y="2697024"/>
                  <a:ext cx="0" cy="2054501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ตัวเชื่อมต่อตรง 13">
                  <a:extLst>
                    <a:ext uri="{FF2B5EF4-FFF2-40B4-BE49-F238E27FC236}">
                      <a16:creationId xmlns:a16="http://schemas.microsoft.com/office/drawing/2014/main" id="{31A053BD-CE6C-4034-9073-8607C3D620A1}"/>
                    </a:ext>
                  </a:extLst>
                </p:cNvPr>
                <p:cNvCxnSpPr/>
                <p:nvPr/>
              </p:nvCxnSpPr>
              <p:spPr>
                <a:xfrm>
                  <a:off x="689320" y="31242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ตัวเชื่อมต่อตรง 18">
                  <a:extLst>
                    <a:ext uri="{FF2B5EF4-FFF2-40B4-BE49-F238E27FC236}">
                      <a16:creationId xmlns:a16="http://schemas.microsoft.com/office/drawing/2014/main" id="{9C11791C-37E6-4DE6-B05D-0840C6F1EF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2464" y="3533775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ตัวเชื่อมต่อตรง 19">
                  <a:extLst>
                    <a:ext uri="{FF2B5EF4-FFF2-40B4-BE49-F238E27FC236}">
                      <a16:creationId xmlns:a16="http://schemas.microsoft.com/office/drawing/2014/main" id="{F2BF384C-D7FA-4073-8250-1357115E1429}"/>
                    </a:ext>
                  </a:extLst>
                </p:cNvPr>
                <p:cNvCxnSpPr/>
                <p:nvPr/>
              </p:nvCxnSpPr>
              <p:spPr>
                <a:xfrm>
                  <a:off x="692464" y="39243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ตัวเชื่อมต่อตรง 20">
                  <a:extLst>
                    <a:ext uri="{FF2B5EF4-FFF2-40B4-BE49-F238E27FC236}">
                      <a16:creationId xmlns:a16="http://schemas.microsoft.com/office/drawing/2014/main" id="{2822CC02-4BAF-4A73-91ED-C21D157226DC}"/>
                    </a:ext>
                  </a:extLst>
                </p:cNvPr>
                <p:cNvCxnSpPr/>
                <p:nvPr/>
              </p:nvCxnSpPr>
              <p:spPr>
                <a:xfrm>
                  <a:off x="695608" y="4343400"/>
                  <a:ext cx="710855" cy="0"/>
                </a:xfrm>
                <a:prstGeom prst="line">
                  <a:avLst/>
                </a:prstGeom>
                <a:ln w="19050">
                  <a:solidFill>
                    <a:srgbClr val="6CB1D3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7EE286B3-5FA6-41C3-9346-1C5EAD9BA9EC}"/>
                  </a:ext>
                </a:extLst>
              </p:cNvPr>
              <p:cNvSpPr/>
              <p:nvPr/>
            </p:nvSpPr>
            <p:spPr>
              <a:xfrm>
                <a:off x="1034752" y="5534541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25688D79-737F-4ECA-B04E-79337A17F6B8}"/>
                  </a:ext>
                </a:extLst>
              </p:cNvPr>
              <p:cNvSpPr/>
              <p:nvPr/>
            </p:nvSpPr>
            <p:spPr>
              <a:xfrm>
                <a:off x="1293081" y="5534541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F703260F-0252-4040-9868-05AF5527729B}"/>
                  </a:ext>
                </a:extLst>
              </p:cNvPr>
              <p:cNvSpPr/>
              <p:nvPr/>
            </p:nvSpPr>
            <p:spPr>
              <a:xfrm>
                <a:off x="1548806" y="5534541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Oval 295">
                <a:extLst>
                  <a:ext uri="{FF2B5EF4-FFF2-40B4-BE49-F238E27FC236}">
                    <a16:creationId xmlns:a16="http://schemas.microsoft.com/office/drawing/2014/main" id="{A4BBE99D-6CA1-4C18-A97C-540BF278745F}"/>
                  </a:ext>
                </a:extLst>
              </p:cNvPr>
              <p:cNvSpPr/>
              <p:nvPr/>
            </p:nvSpPr>
            <p:spPr>
              <a:xfrm>
                <a:off x="1802702" y="5534541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40339E58-44D4-4F56-B138-F888AC3DA30C}"/>
                  </a:ext>
                </a:extLst>
              </p:cNvPr>
              <p:cNvSpPr/>
              <p:nvPr/>
            </p:nvSpPr>
            <p:spPr>
              <a:xfrm>
                <a:off x="2057877" y="5534540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Oval 297">
                <a:extLst>
                  <a:ext uri="{FF2B5EF4-FFF2-40B4-BE49-F238E27FC236}">
                    <a16:creationId xmlns:a16="http://schemas.microsoft.com/office/drawing/2014/main" id="{6D44AA1B-2424-424C-9B84-13D21E068E39}"/>
                  </a:ext>
                </a:extLst>
              </p:cNvPr>
              <p:cNvSpPr/>
              <p:nvPr/>
            </p:nvSpPr>
            <p:spPr>
              <a:xfrm>
                <a:off x="1034752" y="5754002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" name="Oval 298">
                <a:extLst>
                  <a:ext uri="{FF2B5EF4-FFF2-40B4-BE49-F238E27FC236}">
                    <a16:creationId xmlns:a16="http://schemas.microsoft.com/office/drawing/2014/main" id="{67D4F5AB-7DC2-4FDA-A32F-BB4A5177DDCD}"/>
                  </a:ext>
                </a:extLst>
              </p:cNvPr>
              <p:cNvSpPr/>
              <p:nvPr/>
            </p:nvSpPr>
            <p:spPr>
              <a:xfrm>
                <a:off x="1287206" y="5754002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0" name="Oval 299">
                <a:extLst>
                  <a:ext uri="{FF2B5EF4-FFF2-40B4-BE49-F238E27FC236}">
                    <a16:creationId xmlns:a16="http://schemas.microsoft.com/office/drawing/2014/main" id="{16558977-2F67-4797-A13D-FE095788DF7A}"/>
                  </a:ext>
                </a:extLst>
              </p:cNvPr>
              <p:cNvSpPr/>
              <p:nvPr/>
            </p:nvSpPr>
            <p:spPr>
              <a:xfrm>
                <a:off x="1548806" y="5754002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1" name="Oval 300">
                <a:extLst>
                  <a:ext uri="{FF2B5EF4-FFF2-40B4-BE49-F238E27FC236}">
                    <a16:creationId xmlns:a16="http://schemas.microsoft.com/office/drawing/2014/main" id="{6671276C-5903-4CCE-AB6D-0E26CE2BC47C}"/>
                  </a:ext>
                </a:extLst>
              </p:cNvPr>
              <p:cNvSpPr/>
              <p:nvPr/>
            </p:nvSpPr>
            <p:spPr>
              <a:xfrm>
                <a:off x="1801499" y="5754002"/>
                <a:ext cx="167496" cy="167496"/>
              </a:xfrm>
              <a:prstGeom prst="ellipse">
                <a:avLst/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4" name="กลุ่ม 15">
              <a:extLst>
                <a:ext uri="{FF2B5EF4-FFF2-40B4-BE49-F238E27FC236}">
                  <a16:creationId xmlns:a16="http://schemas.microsoft.com/office/drawing/2014/main" id="{A3DC5D48-CF17-400F-A74B-7A4BD1D5C98F}"/>
                </a:ext>
              </a:extLst>
            </p:cNvPr>
            <p:cNvGrpSpPr/>
            <p:nvPr/>
          </p:nvGrpSpPr>
          <p:grpSpPr>
            <a:xfrm rot="5400000">
              <a:off x="1474960" y="5349997"/>
              <a:ext cx="400941" cy="1148631"/>
              <a:chOff x="689320" y="2697024"/>
              <a:chExt cx="717143" cy="2054501"/>
            </a:xfrm>
          </p:grpSpPr>
          <p:sp>
            <p:nvSpPr>
              <p:cNvPr id="245" name="สี่เหลี่ยมผืนผ้า 3">
                <a:extLst>
                  <a:ext uri="{FF2B5EF4-FFF2-40B4-BE49-F238E27FC236}">
                    <a16:creationId xmlns:a16="http://schemas.microsoft.com/office/drawing/2014/main" id="{3819D034-8881-4C36-A2D8-7E5EEF66834F}"/>
                  </a:ext>
                </a:extLst>
              </p:cNvPr>
              <p:cNvSpPr/>
              <p:nvPr/>
            </p:nvSpPr>
            <p:spPr>
              <a:xfrm>
                <a:off x="689320" y="2697024"/>
                <a:ext cx="710855" cy="20545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/>
              </a:p>
            </p:txBody>
          </p:sp>
          <p:cxnSp>
            <p:nvCxnSpPr>
              <p:cNvPr id="246" name="ตัวเชื่อมต่อตรง 11">
                <a:extLst>
                  <a:ext uri="{FF2B5EF4-FFF2-40B4-BE49-F238E27FC236}">
                    <a16:creationId xmlns:a16="http://schemas.microsoft.com/office/drawing/2014/main" id="{0C5DA420-3AF9-4F72-9647-8508301738DD}"/>
                  </a:ext>
                </a:extLst>
              </p:cNvPr>
              <p:cNvCxnSpPr>
                <a:stCxn id="245" idx="0"/>
                <a:endCxn id="245" idx="2"/>
              </p:cNvCxnSpPr>
              <p:nvPr/>
            </p:nvCxnSpPr>
            <p:spPr>
              <a:xfrm>
                <a:off x="1044748" y="2697024"/>
                <a:ext cx="0" cy="2054501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ตัวเชื่อมต่อตรง 13">
                <a:extLst>
                  <a:ext uri="{FF2B5EF4-FFF2-40B4-BE49-F238E27FC236}">
                    <a16:creationId xmlns:a16="http://schemas.microsoft.com/office/drawing/2014/main" id="{D00B0B75-BBB7-471D-A481-E1F4806A42AD}"/>
                  </a:ext>
                </a:extLst>
              </p:cNvPr>
              <p:cNvCxnSpPr/>
              <p:nvPr/>
            </p:nvCxnSpPr>
            <p:spPr>
              <a:xfrm>
                <a:off x="689320" y="31242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ตัวเชื่อมต่อตรง 18">
                <a:extLst>
                  <a:ext uri="{FF2B5EF4-FFF2-40B4-BE49-F238E27FC236}">
                    <a16:creationId xmlns:a16="http://schemas.microsoft.com/office/drawing/2014/main" id="{B09902F1-FBB9-4085-90FE-C1DF8C1CF5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2464" y="3533775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ตัวเชื่อมต่อตรง 19">
                <a:extLst>
                  <a:ext uri="{FF2B5EF4-FFF2-40B4-BE49-F238E27FC236}">
                    <a16:creationId xmlns:a16="http://schemas.microsoft.com/office/drawing/2014/main" id="{E88781F2-4B4D-44BD-A56B-BF91C28FF305}"/>
                  </a:ext>
                </a:extLst>
              </p:cNvPr>
              <p:cNvCxnSpPr/>
              <p:nvPr/>
            </p:nvCxnSpPr>
            <p:spPr>
              <a:xfrm>
                <a:off x="692464" y="39243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ตัวเชื่อมต่อตรง 20">
                <a:extLst>
                  <a:ext uri="{FF2B5EF4-FFF2-40B4-BE49-F238E27FC236}">
                    <a16:creationId xmlns:a16="http://schemas.microsoft.com/office/drawing/2014/main" id="{6E9B7011-39A8-4F54-9466-268D43AF9197}"/>
                  </a:ext>
                </a:extLst>
              </p:cNvPr>
              <p:cNvCxnSpPr/>
              <p:nvPr/>
            </p:nvCxnSpPr>
            <p:spPr>
              <a:xfrm>
                <a:off x="695608" y="43434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3BD510F3-2D8D-48D5-AEF0-DCA69DDC2096}"/>
                </a:ext>
              </a:extLst>
            </p:cNvPr>
            <p:cNvSpPr/>
            <p:nvPr/>
          </p:nvSpPr>
          <p:spPr>
            <a:xfrm>
              <a:off x="1137720" y="5750696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202AE143-9A49-472F-9666-BCE9208CEC99}"/>
                </a:ext>
              </a:extLst>
            </p:cNvPr>
            <p:cNvSpPr/>
            <p:nvPr/>
          </p:nvSpPr>
          <p:spPr>
            <a:xfrm>
              <a:off x="1371625" y="5750696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889A974E-8602-4D52-B0BC-CEC4A3532A89}"/>
                </a:ext>
              </a:extLst>
            </p:cNvPr>
            <p:cNvSpPr/>
            <p:nvPr/>
          </p:nvSpPr>
          <p:spPr>
            <a:xfrm>
              <a:off x="1603172" y="5750696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3A85D13D-51A9-42FA-A43F-3294CE7A8B0D}"/>
                </a:ext>
              </a:extLst>
            </p:cNvPr>
            <p:cNvSpPr/>
            <p:nvPr/>
          </p:nvSpPr>
          <p:spPr>
            <a:xfrm>
              <a:off x="1833063" y="5750696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44E0D3C5-AB7D-47AC-8759-3D82B89E8EF1}"/>
                </a:ext>
              </a:extLst>
            </p:cNvPr>
            <p:cNvSpPr/>
            <p:nvPr/>
          </p:nvSpPr>
          <p:spPr>
            <a:xfrm>
              <a:off x="2064113" y="5750696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3952F6BF-E12D-4831-B722-5E95162478E8}"/>
                </a:ext>
              </a:extLst>
            </p:cNvPr>
            <p:cNvSpPr/>
            <p:nvPr/>
          </p:nvSpPr>
          <p:spPr>
            <a:xfrm>
              <a:off x="1137720" y="5946165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5AC2EB06-2F71-4656-AF51-76CE770B2E0B}"/>
                </a:ext>
              </a:extLst>
            </p:cNvPr>
            <p:cNvSpPr/>
            <p:nvPr/>
          </p:nvSpPr>
          <p:spPr>
            <a:xfrm>
              <a:off x="1366305" y="5946165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701CE6F6-0114-4DD9-A67C-EEEDE074B915}"/>
                </a:ext>
              </a:extLst>
            </p:cNvPr>
            <p:cNvSpPr/>
            <p:nvPr/>
          </p:nvSpPr>
          <p:spPr>
            <a:xfrm>
              <a:off x="1603172" y="5946165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68CC15B4-93E9-42E8-B3DE-DE469AFDD8CC}"/>
                </a:ext>
              </a:extLst>
            </p:cNvPr>
            <p:cNvSpPr/>
            <p:nvPr/>
          </p:nvSpPr>
          <p:spPr>
            <a:xfrm>
              <a:off x="1831974" y="5946165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0C52329E-999F-486B-8B3F-9744133C7CD9}"/>
                </a:ext>
              </a:extLst>
            </p:cNvPr>
            <p:cNvSpPr/>
            <p:nvPr/>
          </p:nvSpPr>
          <p:spPr>
            <a:xfrm>
              <a:off x="2067324" y="5946165"/>
              <a:ext cx="151660" cy="151660"/>
            </a:xfrm>
            <a:prstGeom prst="ellipse">
              <a:avLst/>
            </a:prstGeom>
            <a:solidFill>
              <a:srgbClr val="F2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3" name="กลุ่ม 15">
              <a:extLst>
                <a:ext uri="{FF2B5EF4-FFF2-40B4-BE49-F238E27FC236}">
                  <a16:creationId xmlns:a16="http://schemas.microsoft.com/office/drawing/2014/main" id="{CB655D51-4596-4265-892A-458C8E7C163D}"/>
                </a:ext>
              </a:extLst>
            </p:cNvPr>
            <p:cNvGrpSpPr/>
            <p:nvPr/>
          </p:nvGrpSpPr>
          <p:grpSpPr>
            <a:xfrm rot="5400000">
              <a:off x="1474960" y="5823566"/>
              <a:ext cx="400941" cy="1148631"/>
              <a:chOff x="689320" y="2697024"/>
              <a:chExt cx="717143" cy="2054501"/>
            </a:xfrm>
          </p:grpSpPr>
          <p:sp>
            <p:nvSpPr>
              <p:cNvPr id="315" name="สี่เหลี่ยมผืนผ้า 3">
                <a:extLst>
                  <a:ext uri="{FF2B5EF4-FFF2-40B4-BE49-F238E27FC236}">
                    <a16:creationId xmlns:a16="http://schemas.microsoft.com/office/drawing/2014/main" id="{CBFE4445-34C3-4ED4-8F02-52299476990F}"/>
                  </a:ext>
                </a:extLst>
              </p:cNvPr>
              <p:cNvSpPr/>
              <p:nvPr/>
            </p:nvSpPr>
            <p:spPr>
              <a:xfrm>
                <a:off x="689320" y="2697024"/>
                <a:ext cx="710855" cy="20545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/>
              </a:p>
            </p:txBody>
          </p:sp>
          <p:cxnSp>
            <p:nvCxnSpPr>
              <p:cNvPr id="316" name="ตัวเชื่อมต่อตรง 11">
                <a:extLst>
                  <a:ext uri="{FF2B5EF4-FFF2-40B4-BE49-F238E27FC236}">
                    <a16:creationId xmlns:a16="http://schemas.microsoft.com/office/drawing/2014/main" id="{7B32A9DB-CB23-4EF0-B822-9FB712725614}"/>
                  </a:ext>
                </a:extLst>
              </p:cNvPr>
              <p:cNvCxnSpPr>
                <a:stCxn id="315" idx="0"/>
                <a:endCxn id="315" idx="2"/>
              </p:cNvCxnSpPr>
              <p:nvPr/>
            </p:nvCxnSpPr>
            <p:spPr>
              <a:xfrm>
                <a:off x="1044748" y="2697024"/>
                <a:ext cx="0" cy="2054501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ตัวเชื่อมต่อตรง 13">
                <a:extLst>
                  <a:ext uri="{FF2B5EF4-FFF2-40B4-BE49-F238E27FC236}">
                    <a16:creationId xmlns:a16="http://schemas.microsoft.com/office/drawing/2014/main" id="{6C66DE5E-0271-47A0-A350-A8A83737BD8B}"/>
                  </a:ext>
                </a:extLst>
              </p:cNvPr>
              <p:cNvCxnSpPr/>
              <p:nvPr/>
            </p:nvCxnSpPr>
            <p:spPr>
              <a:xfrm>
                <a:off x="689320" y="31242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ตัวเชื่อมต่อตรง 18">
                <a:extLst>
                  <a:ext uri="{FF2B5EF4-FFF2-40B4-BE49-F238E27FC236}">
                    <a16:creationId xmlns:a16="http://schemas.microsoft.com/office/drawing/2014/main" id="{87C619D0-AC6F-487C-B79C-3E31B76CD7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2464" y="3533775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ตัวเชื่อมต่อตรง 19">
                <a:extLst>
                  <a:ext uri="{FF2B5EF4-FFF2-40B4-BE49-F238E27FC236}">
                    <a16:creationId xmlns:a16="http://schemas.microsoft.com/office/drawing/2014/main" id="{39AA1EE7-85F0-4373-924A-7C509AFE2720}"/>
                  </a:ext>
                </a:extLst>
              </p:cNvPr>
              <p:cNvCxnSpPr/>
              <p:nvPr/>
            </p:nvCxnSpPr>
            <p:spPr>
              <a:xfrm>
                <a:off x="692464" y="39243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ตัวเชื่อมต่อตรง 20">
                <a:extLst>
                  <a:ext uri="{FF2B5EF4-FFF2-40B4-BE49-F238E27FC236}">
                    <a16:creationId xmlns:a16="http://schemas.microsoft.com/office/drawing/2014/main" id="{64C9CE7A-6172-43EB-B8A4-AA27C3C03A7B}"/>
                  </a:ext>
                </a:extLst>
              </p:cNvPr>
              <p:cNvCxnSpPr/>
              <p:nvPr/>
            </p:nvCxnSpPr>
            <p:spPr>
              <a:xfrm>
                <a:off x="695608" y="4343400"/>
                <a:ext cx="710855" cy="0"/>
              </a:xfrm>
              <a:prstGeom prst="line">
                <a:avLst/>
              </a:prstGeom>
              <a:ln w="19050">
                <a:solidFill>
                  <a:srgbClr val="6CB1D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280D55-8A2B-4B99-9276-D624C0890ADD}"/>
              </a:ext>
            </a:extLst>
          </p:cNvPr>
          <p:cNvGrpSpPr/>
          <p:nvPr/>
        </p:nvGrpSpPr>
        <p:grpSpPr>
          <a:xfrm>
            <a:off x="3489044" y="905871"/>
            <a:ext cx="1922051" cy="5857169"/>
            <a:chOff x="3489044" y="905871"/>
            <a:chExt cx="1922051" cy="5857169"/>
          </a:xfrm>
        </p:grpSpPr>
        <p:grpSp>
          <p:nvGrpSpPr>
            <p:cNvPr id="416" name="Group 415">
              <a:extLst>
                <a:ext uri="{FF2B5EF4-FFF2-40B4-BE49-F238E27FC236}">
                  <a16:creationId xmlns:a16="http://schemas.microsoft.com/office/drawing/2014/main" id="{52A1C977-5C9E-4CA1-AB1C-26C3CF1607F0}"/>
                </a:ext>
              </a:extLst>
            </p:cNvPr>
            <p:cNvGrpSpPr/>
            <p:nvPr/>
          </p:nvGrpSpPr>
          <p:grpSpPr>
            <a:xfrm>
              <a:off x="3512989" y="3885231"/>
              <a:ext cx="1898105" cy="318196"/>
              <a:chOff x="3498437" y="1987438"/>
              <a:chExt cx="1898105" cy="318196"/>
            </a:xfrm>
          </p:grpSpPr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27598591-D62E-42DE-A948-59B6856276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C45E1947-C326-4DE4-8671-6FE1E8809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0" name="Group 409">
              <a:extLst>
                <a:ext uri="{FF2B5EF4-FFF2-40B4-BE49-F238E27FC236}">
                  <a16:creationId xmlns:a16="http://schemas.microsoft.com/office/drawing/2014/main" id="{2101A69E-85FE-4CFB-8EE9-26DA9EEC9170}"/>
                </a:ext>
              </a:extLst>
            </p:cNvPr>
            <p:cNvGrpSpPr/>
            <p:nvPr/>
          </p:nvGrpSpPr>
          <p:grpSpPr>
            <a:xfrm>
              <a:off x="3498436" y="2936217"/>
              <a:ext cx="1898105" cy="318196"/>
              <a:chOff x="3498437" y="1987438"/>
              <a:chExt cx="1898105" cy="318196"/>
            </a:xfrm>
          </p:grpSpPr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C25B1BD5-0DF1-4B9C-8162-5FF1EC0911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9E1E616-FAF5-4019-A1D7-D72A3A1065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7" name="Group 406">
              <a:extLst>
                <a:ext uri="{FF2B5EF4-FFF2-40B4-BE49-F238E27FC236}">
                  <a16:creationId xmlns:a16="http://schemas.microsoft.com/office/drawing/2014/main" id="{D42B7243-0756-4453-A70D-E481A6B3BF3B}"/>
                </a:ext>
              </a:extLst>
            </p:cNvPr>
            <p:cNvGrpSpPr/>
            <p:nvPr/>
          </p:nvGrpSpPr>
          <p:grpSpPr>
            <a:xfrm>
              <a:off x="3498437" y="2461710"/>
              <a:ext cx="1898105" cy="318196"/>
              <a:chOff x="3498437" y="1987438"/>
              <a:chExt cx="1898105" cy="318196"/>
            </a:xfrm>
          </p:grpSpPr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3023045D-2C12-4670-8345-A0EE9487B5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F2A49CD2-E091-4A54-95C7-9E2CBAFC5B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88564E6-BBB6-4753-BC3B-C5279CB22A84}"/>
                </a:ext>
              </a:extLst>
            </p:cNvPr>
            <p:cNvGrpSpPr/>
            <p:nvPr/>
          </p:nvGrpSpPr>
          <p:grpSpPr>
            <a:xfrm>
              <a:off x="3512990" y="905871"/>
              <a:ext cx="1898105" cy="479718"/>
              <a:chOff x="3512990" y="967554"/>
              <a:chExt cx="1898105" cy="479718"/>
            </a:xfrm>
          </p:grpSpPr>
          <p:sp>
            <p:nvSpPr>
              <p:cNvPr id="26" name="Rectangle: Top Corners Rounded 25">
                <a:extLst>
                  <a:ext uri="{FF2B5EF4-FFF2-40B4-BE49-F238E27FC236}">
                    <a16:creationId xmlns:a16="http://schemas.microsoft.com/office/drawing/2014/main" id="{D56532FB-564E-4045-A625-81D10D26360C}"/>
                  </a:ext>
                </a:extLst>
              </p:cNvPr>
              <p:cNvSpPr/>
              <p:nvPr/>
            </p:nvSpPr>
            <p:spPr>
              <a:xfrm>
                <a:off x="3512990" y="967554"/>
                <a:ext cx="1898105" cy="41799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สี่เหลี่ยมผืนผ้า 82">
                <a:extLst>
                  <a:ext uri="{FF2B5EF4-FFF2-40B4-BE49-F238E27FC236}">
                    <a16:creationId xmlns:a16="http://schemas.microsoft.com/office/drawing/2014/main" id="{24319C36-4273-450E-BAB6-58EB0A26E1F9}"/>
                  </a:ext>
                </a:extLst>
              </p:cNvPr>
              <p:cNvSpPr/>
              <p:nvPr/>
            </p:nvSpPr>
            <p:spPr>
              <a:xfrm>
                <a:off x="3593807" y="970218"/>
                <a:ext cx="1816768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ตัวเลขฮินดูอารบ</a:t>
                </a:r>
                <a:r>
                  <a:rPr lang="th-TH" sz="2500" b="1" dirty="0" err="1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ิก</a:t>
                </a:r>
                <a:endParaRPr lang="en-US" sz="2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00C7352-698D-4445-BF2E-15333E507857}"/>
                </a:ext>
              </a:extLst>
            </p:cNvPr>
            <p:cNvGrpSpPr/>
            <p:nvPr/>
          </p:nvGrpSpPr>
          <p:grpSpPr>
            <a:xfrm>
              <a:off x="3498437" y="1512696"/>
              <a:ext cx="1898105" cy="318196"/>
              <a:chOff x="3512990" y="1512696"/>
              <a:chExt cx="1898105" cy="318196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948F7BC4-ECB1-4E86-9AC8-7A952A776B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47C21F70-9678-4157-8C94-E92F0542E5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6" name="รูปภาพ 442">
              <a:extLst>
                <a:ext uri="{FF2B5EF4-FFF2-40B4-BE49-F238E27FC236}">
                  <a16:creationId xmlns:a16="http://schemas.microsoft.com/office/drawing/2014/main" id="{A27CDA82-2938-49C6-8CCB-4C2FBF04A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183" y="2254010"/>
              <a:ext cx="729336" cy="729335"/>
            </a:xfrm>
            <a:prstGeom prst="rect">
              <a:avLst/>
            </a:prstGeom>
          </p:spPr>
        </p:pic>
        <p:pic>
          <p:nvPicPr>
            <p:cNvPr id="274" name="รูปภาพ 449">
              <a:extLst>
                <a:ext uri="{FF2B5EF4-FFF2-40B4-BE49-F238E27FC236}">
                  <a16:creationId xmlns:a16="http://schemas.microsoft.com/office/drawing/2014/main" id="{6C92D9B5-2A23-4801-BB25-DAFA416D1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7098" y="2730423"/>
              <a:ext cx="734955" cy="734955"/>
            </a:xfrm>
            <a:prstGeom prst="rect">
              <a:avLst/>
            </a:prstGeom>
          </p:spPr>
        </p:pic>
        <p:pic>
          <p:nvPicPr>
            <p:cNvPr id="337" name="รูปภาพ 448">
              <a:extLst>
                <a:ext uri="{FF2B5EF4-FFF2-40B4-BE49-F238E27FC236}">
                  <a16:creationId xmlns:a16="http://schemas.microsoft.com/office/drawing/2014/main" id="{1FDE15CC-6E6C-4054-BA59-4C686E300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633" y="3682283"/>
              <a:ext cx="731521" cy="731520"/>
            </a:xfrm>
            <a:prstGeom prst="rect">
              <a:avLst/>
            </a:prstGeom>
          </p:spPr>
        </p:pic>
        <p:pic>
          <p:nvPicPr>
            <p:cNvPr id="168" name="รูปภาพ 440">
              <a:extLst>
                <a:ext uri="{FF2B5EF4-FFF2-40B4-BE49-F238E27FC236}">
                  <a16:creationId xmlns:a16="http://schemas.microsoft.com/office/drawing/2014/main" id="{0CEB12AA-38E6-4A15-AEE4-C2D8F552E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822" y="1290697"/>
              <a:ext cx="729336" cy="731520"/>
            </a:xfrm>
            <a:prstGeom prst="rect">
              <a:avLst/>
            </a:prstGeom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D17E0C7-4843-456A-9A9D-51617B646064}"/>
                </a:ext>
              </a:extLst>
            </p:cNvPr>
            <p:cNvGrpSpPr/>
            <p:nvPr/>
          </p:nvGrpSpPr>
          <p:grpSpPr>
            <a:xfrm>
              <a:off x="3498437" y="1989990"/>
              <a:ext cx="1898105" cy="318196"/>
              <a:chOff x="3498437" y="1987438"/>
              <a:chExt cx="1898105" cy="318196"/>
            </a:xfrm>
          </p:grpSpPr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080E8EA4-EBDA-4D2D-A868-8540141CB0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CF7F8BA4-70FF-4051-A067-B71628E6AE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0" name="รูปภาพ 441">
              <a:extLst>
                <a:ext uri="{FF2B5EF4-FFF2-40B4-BE49-F238E27FC236}">
                  <a16:creationId xmlns:a16="http://schemas.microsoft.com/office/drawing/2014/main" id="{FB5EB667-4827-452C-8BC8-45A0B1C6F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3462" y="1795887"/>
              <a:ext cx="712439" cy="714572"/>
            </a:xfrm>
            <a:prstGeom prst="rect">
              <a:avLst/>
            </a:prstGeom>
          </p:spPr>
        </p:pic>
        <p:grpSp>
          <p:nvGrpSpPr>
            <p:cNvPr id="413" name="Group 412">
              <a:extLst>
                <a:ext uri="{FF2B5EF4-FFF2-40B4-BE49-F238E27FC236}">
                  <a16:creationId xmlns:a16="http://schemas.microsoft.com/office/drawing/2014/main" id="{04C5713D-A8A4-46DB-B864-934DE1CD70E4}"/>
                </a:ext>
              </a:extLst>
            </p:cNvPr>
            <p:cNvGrpSpPr/>
            <p:nvPr/>
          </p:nvGrpSpPr>
          <p:grpSpPr>
            <a:xfrm>
              <a:off x="3498436" y="3410724"/>
              <a:ext cx="1898105" cy="318196"/>
              <a:chOff x="3498437" y="1987438"/>
              <a:chExt cx="1898105" cy="318196"/>
            </a:xfrm>
          </p:grpSpPr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0CEFFB62-3254-4F5B-9398-9753E83F13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F8A9B64C-AD84-403A-B1F3-8A0B018146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2" name="รูปภาพ 444">
              <a:extLst>
                <a:ext uri="{FF2B5EF4-FFF2-40B4-BE49-F238E27FC236}">
                  <a16:creationId xmlns:a16="http://schemas.microsoft.com/office/drawing/2014/main" id="{BCA6BF53-DD0D-42D9-AFFD-00D345B95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9455" y="3192324"/>
              <a:ext cx="738353" cy="738352"/>
            </a:xfrm>
            <a:prstGeom prst="rect">
              <a:avLst/>
            </a:prstGeom>
          </p:spPr>
        </p:pic>
        <p:grpSp>
          <p:nvGrpSpPr>
            <p:cNvPr id="419" name="Group 418">
              <a:extLst>
                <a:ext uri="{FF2B5EF4-FFF2-40B4-BE49-F238E27FC236}">
                  <a16:creationId xmlns:a16="http://schemas.microsoft.com/office/drawing/2014/main" id="{7C9DE0D0-06F9-4AD0-8703-51542332BE8B}"/>
                </a:ext>
              </a:extLst>
            </p:cNvPr>
            <p:cNvGrpSpPr/>
            <p:nvPr/>
          </p:nvGrpSpPr>
          <p:grpSpPr>
            <a:xfrm>
              <a:off x="3512988" y="4359738"/>
              <a:ext cx="1898105" cy="318196"/>
              <a:chOff x="3498437" y="1987438"/>
              <a:chExt cx="1898105" cy="318196"/>
            </a:xfrm>
          </p:grpSpPr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0E306E10-568C-4E3C-9542-1C8F714801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>
                <a:extLst>
                  <a:ext uri="{FF2B5EF4-FFF2-40B4-BE49-F238E27FC236}">
                    <a16:creationId xmlns:a16="http://schemas.microsoft.com/office/drawing/2014/main" id="{554E9FDD-FE36-41FC-8115-DBC54E2A58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6" name="รูปภาพ 447">
              <a:extLst>
                <a:ext uri="{FF2B5EF4-FFF2-40B4-BE49-F238E27FC236}">
                  <a16:creationId xmlns:a16="http://schemas.microsoft.com/office/drawing/2014/main" id="{6EEBCF43-E3B6-483F-9B2B-5A3E82BF9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8473" y="4113573"/>
              <a:ext cx="729335" cy="731520"/>
            </a:xfrm>
            <a:prstGeom prst="rect">
              <a:avLst/>
            </a:prstGeom>
          </p:spPr>
        </p:pic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98B3C972-B373-43E1-A27C-F5A98FD92249}"/>
                </a:ext>
              </a:extLst>
            </p:cNvPr>
            <p:cNvGrpSpPr/>
            <p:nvPr/>
          </p:nvGrpSpPr>
          <p:grpSpPr>
            <a:xfrm>
              <a:off x="3512988" y="4834245"/>
              <a:ext cx="1898105" cy="318196"/>
              <a:chOff x="3498437" y="1987438"/>
              <a:chExt cx="1898105" cy="318196"/>
            </a:xfrm>
          </p:grpSpPr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F6D924D1-2C9D-400C-8280-308F609993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2BAA306A-9979-40B7-8710-3FF2579800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5" name="รูปภาพ 446">
              <a:extLst>
                <a:ext uri="{FF2B5EF4-FFF2-40B4-BE49-F238E27FC236}">
                  <a16:creationId xmlns:a16="http://schemas.microsoft.com/office/drawing/2014/main" id="{13F6161E-A037-43EC-8BF9-189060E44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4420" y="4618349"/>
              <a:ext cx="729334" cy="731519"/>
            </a:xfrm>
            <a:prstGeom prst="rect">
              <a:avLst/>
            </a:prstGeom>
          </p:spPr>
        </p:pic>
        <p:grpSp>
          <p:nvGrpSpPr>
            <p:cNvPr id="425" name="Group 424">
              <a:extLst>
                <a:ext uri="{FF2B5EF4-FFF2-40B4-BE49-F238E27FC236}">
                  <a16:creationId xmlns:a16="http://schemas.microsoft.com/office/drawing/2014/main" id="{806409A6-B5DB-47BA-8A9C-53AFE4606253}"/>
                </a:ext>
              </a:extLst>
            </p:cNvPr>
            <p:cNvGrpSpPr/>
            <p:nvPr/>
          </p:nvGrpSpPr>
          <p:grpSpPr>
            <a:xfrm>
              <a:off x="3500785" y="5308752"/>
              <a:ext cx="1898105" cy="318196"/>
              <a:chOff x="3498437" y="1987438"/>
              <a:chExt cx="1898105" cy="318196"/>
            </a:xfrm>
          </p:grpSpPr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38EC250F-8C3D-46DB-B8B8-1BA2C79F2A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D136F251-9F70-4BB7-A4FD-CFD78829B8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4" name="รูปภาพ 445">
              <a:extLst>
                <a:ext uri="{FF2B5EF4-FFF2-40B4-BE49-F238E27FC236}">
                  <a16:creationId xmlns:a16="http://schemas.microsoft.com/office/drawing/2014/main" id="{4897FE76-7810-4FC9-88C2-CA39FA6CC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5109101"/>
              <a:ext cx="731521" cy="731520"/>
            </a:xfrm>
            <a:prstGeom prst="rect">
              <a:avLst/>
            </a:prstGeom>
          </p:spPr>
        </p:pic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393592E6-4F66-4B03-93E5-2A7989EC879B}"/>
                </a:ext>
              </a:extLst>
            </p:cNvPr>
            <p:cNvGrpSpPr/>
            <p:nvPr/>
          </p:nvGrpSpPr>
          <p:grpSpPr>
            <a:xfrm>
              <a:off x="3489044" y="5783259"/>
              <a:ext cx="1898105" cy="318196"/>
              <a:chOff x="3498437" y="1987438"/>
              <a:chExt cx="1898105" cy="318196"/>
            </a:xfrm>
          </p:grpSpPr>
          <p:cxnSp>
            <p:nvCxnSpPr>
              <p:cNvPr id="429" name="Straight Connector 428">
                <a:extLst>
                  <a:ext uri="{FF2B5EF4-FFF2-40B4-BE49-F238E27FC236}">
                    <a16:creationId xmlns:a16="http://schemas.microsoft.com/office/drawing/2014/main" id="{EE0E4B97-C2A0-4230-9F9C-C0C4E20092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4E06BBDA-77CF-4F88-879B-7D8F52D8F6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8" name="รูปภาพ 450">
              <a:extLst>
                <a:ext uri="{FF2B5EF4-FFF2-40B4-BE49-F238E27FC236}">
                  <a16:creationId xmlns:a16="http://schemas.microsoft.com/office/drawing/2014/main" id="{E38536C7-718C-452E-95E9-F9284A504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3826" y="5572836"/>
              <a:ext cx="731521" cy="731520"/>
            </a:xfrm>
            <a:prstGeom prst="rect">
              <a:avLst/>
            </a:prstGeom>
          </p:spPr>
        </p:pic>
        <p:grpSp>
          <p:nvGrpSpPr>
            <p:cNvPr id="431" name="Group 430">
              <a:extLst>
                <a:ext uri="{FF2B5EF4-FFF2-40B4-BE49-F238E27FC236}">
                  <a16:creationId xmlns:a16="http://schemas.microsoft.com/office/drawing/2014/main" id="{C6DF6A75-12A1-445A-A263-52F43E7D07C2}"/>
                </a:ext>
              </a:extLst>
            </p:cNvPr>
            <p:cNvGrpSpPr/>
            <p:nvPr/>
          </p:nvGrpSpPr>
          <p:grpSpPr>
            <a:xfrm>
              <a:off x="3489044" y="6257763"/>
              <a:ext cx="1898105" cy="318196"/>
              <a:chOff x="3498437" y="1987438"/>
              <a:chExt cx="1898105" cy="318196"/>
            </a:xfrm>
          </p:grpSpPr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5123C142-949B-402A-AA4C-15BC47C67A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3D51FE2C-28DB-40B1-9687-5079B19739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4" name="รูปภาพ 443">
              <a:extLst>
                <a:ext uri="{FF2B5EF4-FFF2-40B4-BE49-F238E27FC236}">
                  <a16:creationId xmlns:a16="http://schemas.microsoft.com/office/drawing/2014/main" id="{0D415B2B-009D-4FA1-8500-BB073AA74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3623" y="6031520"/>
              <a:ext cx="992580" cy="73152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1113BA1-A4CC-4B47-A932-041031365BCB}"/>
              </a:ext>
            </a:extLst>
          </p:cNvPr>
          <p:cNvGrpSpPr/>
          <p:nvPr/>
        </p:nvGrpSpPr>
        <p:grpSpPr>
          <a:xfrm>
            <a:off x="6034599" y="905871"/>
            <a:ext cx="1932087" cy="5996882"/>
            <a:chOff x="6034599" y="905871"/>
            <a:chExt cx="1932087" cy="5996882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81EB5517-C7D9-4CBC-BBE7-E118F2F5B37F}"/>
                </a:ext>
              </a:extLst>
            </p:cNvPr>
            <p:cNvGrpSpPr/>
            <p:nvPr/>
          </p:nvGrpSpPr>
          <p:grpSpPr>
            <a:xfrm>
              <a:off x="6068581" y="905871"/>
              <a:ext cx="1898105" cy="479718"/>
              <a:chOff x="3512990" y="967554"/>
              <a:chExt cx="1898105" cy="479718"/>
            </a:xfrm>
          </p:grpSpPr>
          <p:sp>
            <p:nvSpPr>
              <p:cNvPr id="171" name="Rectangle: Top Corners Rounded 170">
                <a:extLst>
                  <a:ext uri="{FF2B5EF4-FFF2-40B4-BE49-F238E27FC236}">
                    <a16:creationId xmlns:a16="http://schemas.microsoft.com/office/drawing/2014/main" id="{1B0A9854-29E3-4953-A879-C8F9BA67D100}"/>
                  </a:ext>
                </a:extLst>
              </p:cNvPr>
              <p:cNvSpPr/>
              <p:nvPr/>
            </p:nvSpPr>
            <p:spPr>
              <a:xfrm>
                <a:off x="3512990" y="967554"/>
                <a:ext cx="1898105" cy="41799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สี่เหลี่ยมผืนผ้า 82">
                <a:extLst>
                  <a:ext uri="{FF2B5EF4-FFF2-40B4-BE49-F238E27FC236}">
                    <a16:creationId xmlns:a16="http://schemas.microsoft.com/office/drawing/2014/main" id="{8C1289E5-B0B4-450D-B71F-71B94E866B7D}"/>
                  </a:ext>
                </a:extLst>
              </p:cNvPr>
              <p:cNvSpPr/>
              <p:nvPr/>
            </p:nvSpPr>
            <p:spPr>
              <a:xfrm>
                <a:off x="3924648" y="970218"/>
                <a:ext cx="1272249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ตัวเลขไทย</a:t>
                </a:r>
                <a:endParaRPr lang="en-US" sz="2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500" name="Group 499">
              <a:extLst>
                <a:ext uri="{FF2B5EF4-FFF2-40B4-BE49-F238E27FC236}">
                  <a16:creationId xmlns:a16="http://schemas.microsoft.com/office/drawing/2014/main" id="{F6E37D4F-F8B9-4AFF-B98A-0FFEE0729ECA}"/>
                </a:ext>
              </a:extLst>
            </p:cNvPr>
            <p:cNvGrpSpPr/>
            <p:nvPr/>
          </p:nvGrpSpPr>
          <p:grpSpPr>
            <a:xfrm>
              <a:off x="6040964" y="1512696"/>
              <a:ext cx="1898105" cy="318196"/>
              <a:chOff x="3512990" y="1512696"/>
              <a:chExt cx="1898105" cy="318196"/>
            </a:xfrm>
          </p:grpSpPr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914D2B60-58B7-4561-BD14-43C8EB2964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2" name="Straight Connector 501">
                <a:extLst>
                  <a:ext uri="{FF2B5EF4-FFF2-40B4-BE49-F238E27FC236}">
                    <a16:creationId xmlns:a16="http://schemas.microsoft.com/office/drawing/2014/main" id="{78D2497F-CDDC-4AFA-8DD4-1D9088D5AB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9" name="รูปภาพ 452">
              <a:extLst>
                <a:ext uri="{FF2B5EF4-FFF2-40B4-BE49-F238E27FC236}">
                  <a16:creationId xmlns:a16="http://schemas.microsoft.com/office/drawing/2014/main" id="{36AFEF39-B51F-489C-8499-A15F196C1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14073" y="1161169"/>
              <a:ext cx="900277" cy="902972"/>
            </a:xfrm>
            <a:prstGeom prst="rect">
              <a:avLst/>
            </a:prstGeom>
          </p:spPr>
        </p:pic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DA5ED7D5-4FE9-46CE-8B36-DFFFB62024D8}"/>
                </a:ext>
              </a:extLst>
            </p:cNvPr>
            <p:cNvGrpSpPr/>
            <p:nvPr/>
          </p:nvGrpSpPr>
          <p:grpSpPr>
            <a:xfrm>
              <a:off x="6040964" y="1989990"/>
              <a:ext cx="1898105" cy="318196"/>
              <a:chOff x="3498437" y="1987438"/>
              <a:chExt cx="1898105" cy="318196"/>
            </a:xfrm>
          </p:grpSpPr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342C47DC-FCC8-4058-810C-98943C0079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4E5706D6-F84B-437F-B67B-DE952EAEE4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0" name="รูปภาพ 453">
              <a:extLst>
                <a:ext uri="{FF2B5EF4-FFF2-40B4-BE49-F238E27FC236}">
                  <a16:creationId xmlns:a16="http://schemas.microsoft.com/office/drawing/2014/main" id="{DB9C7F7D-083D-48B1-930F-CE0730D33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3552" y="1710958"/>
              <a:ext cx="841319" cy="843838"/>
            </a:xfrm>
            <a:prstGeom prst="rect">
              <a:avLst/>
            </a:prstGeom>
          </p:spPr>
        </p:pic>
        <p:grpSp>
          <p:nvGrpSpPr>
            <p:cNvPr id="506" name="Group 505">
              <a:extLst>
                <a:ext uri="{FF2B5EF4-FFF2-40B4-BE49-F238E27FC236}">
                  <a16:creationId xmlns:a16="http://schemas.microsoft.com/office/drawing/2014/main" id="{3CDD0CB2-F624-40D7-8F56-C9A4B950C2DC}"/>
                </a:ext>
              </a:extLst>
            </p:cNvPr>
            <p:cNvGrpSpPr/>
            <p:nvPr/>
          </p:nvGrpSpPr>
          <p:grpSpPr>
            <a:xfrm>
              <a:off x="6040964" y="2471610"/>
              <a:ext cx="1898105" cy="318196"/>
              <a:chOff x="3498437" y="1987438"/>
              <a:chExt cx="1898105" cy="318196"/>
            </a:xfrm>
          </p:grpSpPr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B6100A23-7189-4116-B745-B953396FC9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F5470695-C7F9-404A-A7B3-9FCA0C512D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1" name="รูปภาพ 454">
              <a:extLst>
                <a:ext uri="{FF2B5EF4-FFF2-40B4-BE49-F238E27FC236}">
                  <a16:creationId xmlns:a16="http://schemas.microsoft.com/office/drawing/2014/main" id="{4349431E-457A-4330-BD3D-D963780EC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64605" y="2246517"/>
              <a:ext cx="799212" cy="799212"/>
            </a:xfrm>
            <a:prstGeom prst="rect">
              <a:avLst/>
            </a:prstGeom>
          </p:spPr>
        </p:pic>
        <p:grpSp>
          <p:nvGrpSpPr>
            <p:cNvPr id="509" name="Group 508">
              <a:extLst>
                <a:ext uri="{FF2B5EF4-FFF2-40B4-BE49-F238E27FC236}">
                  <a16:creationId xmlns:a16="http://schemas.microsoft.com/office/drawing/2014/main" id="{7774AF53-0FFB-4433-8C1D-B099DB9673E7}"/>
                </a:ext>
              </a:extLst>
            </p:cNvPr>
            <p:cNvGrpSpPr/>
            <p:nvPr/>
          </p:nvGrpSpPr>
          <p:grpSpPr>
            <a:xfrm>
              <a:off x="6040964" y="2940195"/>
              <a:ext cx="1898105" cy="318196"/>
              <a:chOff x="3498437" y="1987438"/>
              <a:chExt cx="1898105" cy="318196"/>
            </a:xfrm>
          </p:grpSpPr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40C3E0D5-FEC4-4777-81F3-70DB2D45B2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14AAD5BB-30D5-49E2-BDCC-93F951B840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2" name="รูปภาพ 455">
              <a:extLst>
                <a:ext uri="{FF2B5EF4-FFF2-40B4-BE49-F238E27FC236}">
                  <a16:creationId xmlns:a16="http://schemas.microsoft.com/office/drawing/2014/main" id="{35C299B4-0CF0-43DA-B913-42AF1C925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5237" y="2702623"/>
              <a:ext cx="777949" cy="777949"/>
            </a:xfrm>
            <a:prstGeom prst="rect">
              <a:avLst/>
            </a:prstGeom>
          </p:spPr>
        </p:pic>
        <p:grpSp>
          <p:nvGrpSpPr>
            <p:cNvPr id="512" name="Group 511">
              <a:extLst>
                <a:ext uri="{FF2B5EF4-FFF2-40B4-BE49-F238E27FC236}">
                  <a16:creationId xmlns:a16="http://schemas.microsoft.com/office/drawing/2014/main" id="{B0A54CBB-1E65-497A-B3E1-3938AA25FCCA}"/>
                </a:ext>
              </a:extLst>
            </p:cNvPr>
            <p:cNvGrpSpPr/>
            <p:nvPr/>
          </p:nvGrpSpPr>
          <p:grpSpPr>
            <a:xfrm>
              <a:off x="6040964" y="3410724"/>
              <a:ext cx="1898105" cy="318196"/>
              <a:chOff x="3498437" y="1987438"/>
              <a:chExt cx="1898105" cy="318196"/>
            </a:xfrm>
          </p:grpSpPr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494EA2BF-F1F6-4C28-B247-AC54ED5A40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Straight Connector 513">
                <a:extLst>
                  <a:ext uri="{FF2B5EF4-FFF2-40B4-BE49-F238E27FC236}">
                    <a16:creationId xmlns:a16="http://schemas.microsoft.com/office/drawing/2014/main" id="{CD8C5162-6164-4D81-A93C-B00B47D075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9" name="รูปภาพ 463">
              <a:extLst>
                <a:ext uri="{FF2B5EF4-FFF2-40B4-BE49-F238E27FC236}">
                  <a16:creationId xmlns:a16="http://schemas.microsoft.com/office/drawing/2014/main" id="{7DD74E53-982F-462D-8E0F-80C7A9A37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7920" y="3134408"/>
              <a:ext cx="832582" cy="832582"/>
            </a:xfrm>
            <a:prstGeom prst="rect">
              <a:avLst/>
            </a:prstGeom>
          </p:spPr>
        </p:pic>
        <p:grpSp>
          <p:nvGrpSpPr>
            <p:cNvPr id="515" name="Group 514">
              <a:extLst>
                <a:ext uri="{FF2B5EF4-FFF2-40B4-BE49-F238E27FC236}">
                  <a16:creationId xmlns:a16="http://schemas.microsoft.com/office/drawing/2014/main" id="{FADD6A24-49D4-4DA5-ADF3-F96354D80003}"/>
                </a:ext>
              </a:extLst>
            </p:cNvPr>
            <p:cNvGrpSpPr/>
            <p:nvPr/>
          </p:nvGrpSpPr>
          <p:grpSpPr>
            <a:xfrm>
              <a:off x="6044772" y="3879934"/>
              <a:ext cx="1898105" cy="318196"/>
              <a:chOff x="3498437" y="1987438"/>
              <a:chExt cx="1898105" cy="318196"/>
            </a:xfrm>
          </p:grpSpPr>
          <p:cxnSp>
            <p:nvCxnSpPr>
              <p:cNvPr id="516" name="Straight Connector 515">
                <a:extLst>
                  <a:ext uri="{FF2B5EF4-FFF2-40B4-BE49-F238E27FC236}">
                    <a16:creationId xmlns:a16="http://schemas.microsoft.com/office/drawing/2014/main" id="{2321B29B-7358-460B-AE72-5A2CF8553E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>
                <a:extLst>
                  <a:ext uri="{FF2B5EF4-FFF2-40B4-BE49-F238E27FC236}">
                    <a16:creationId xmlns:a16="http://schemas.microsoft.com/office/drawing/2014/main" id="{DDBAA009-ECF5-45D6-8736-7D378F323A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8" name="รูปภาพ 462">
              <a:extLst>
                <a:ext uri="{FF2B5EF4-FFF2-40B4-BE49-F238E27FC236}">
                  <a16:creationId xmlns:a16="http://schemas.microsoft.com/office/drawing/2014/main" id="{D6B6FB0C-C630-4772-A183-93DC93C8D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8339" y="3611990"/>
              <a:ext cx="811744" cy="811744"/>
            </a:xfrm>
            <a:prstGeom prst="rect">
              <a:avLst/>
            </a:prstGeom>
          </p:spPr>
        </p:pic>
        <p:grpSp>
          <p:nvGrpSpPr>
            <p:cNvPr id="518" name="Group 517">
              <a:extLst>
                <a:ext uri="{FF2B5EF4-FFF2-40B4-BE49-F238E27FC236}">
                  <a16:creationId xmlns:a16="http://schemas.microsoft.com/office/drawing/2014/main" id="{C7D39B9D-D0D2-4324-8C4D-C87EF0BB416F}"/>
                </a:ext>
              </a:extLst>
            </p:cNvPr>
            <p:cNvGrpSpPr/>
            <p:nvPr/>
          </p:nvGrpSpPr>
          <p:grpSpPr>
            <a:xfrm>
              <a:off x="6044772" y="4364764"/>
              <a:ext cx="1898105" cy="318196"/>
              <a:chOff x="3498437" y="1987438"/>
              <a:chExt cx="1898105" cy="318196"/>
            </a:xfrm>
          </p:grpSpPr>
          <p:cxnSp>
            <p:nvCxnSpPr>
              <p:cNvPr id="519" name="Straight Connector 518">
                <a:extLst>
                  <a:ext uri="{FF2B5EF4-FFF2-40B4-BE49-F238E27FC236}">
                    <a16:creationId xmlns:a16="http://schemas.microsoft.com/office/drawing/2014/main" id="{BA7F0DCA-37ED-48B5-B3D7-96866A86F6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Straight Connector 519">
                <a:extLst>
                  <a:ext uri="{FF2B5EF4-FFF2-40B4-BE49-F238E27FC236}">
                    <a16:creationId xmlns:a16="http://schemas.microsoft.com/office/drawing/2014/main" id="{A2533BAE-9F65-4609-9444-BC7B409CE1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7" name="รูปภาพ 461">
              <a:extLst>
                <a:ext uri="{FF2B5EF4-FFF2-40B4-BE49-F238E27FC236}">
                  <a16:creationId xmlns:a16="http://schemas.microsoft.com/office/drawing/2014/main" id="{022DAA7B-1778-48F4-BEF2-62E8CF349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354" y="3989255"/>
              <a:ext cx="971714" cy="974624"/>
            </a:xfrm>
            <a:prstGeom prst="rect">
              <a:avLst/>
            </a:prstGeom>
          </p:spPr>
        </p:pic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0202AE5B-FE64-4F7E-8749-478975B6E126}"/>
                </a:ext>
              </a:extLst>
            </p:cNvPr>
            <p:cNvGrpSpPr/>
            <p:nvPr/>
          </p:nvGrpSpPr>
          <p:grpSpPr>
            <a:xfrm>
              <a:off x="6044771" y="4839839"/>
              <a:ext cx="1898105" cy="318196"/>
              <a:chOff x="3498437" y="1987438"/>
              <a:chExt cx="1898105" cy="318196"/>
            </a:xfrm>
          </p:grpSpPr>
          <p:cxnSp>
            <p:nvCxnSpPr>
              <p:cNvPr id="522" name="Straight Connector 521">
                <a:extLst>
                  <a:ext uri="{FF2B5EF4-FFF2-40B4-BE49-F238E27FC236}">
                    <a16:creationId xmlns:a16="http://schemas.microsoft.com/office/drawing/2014/main" id="{7E85730B-EF22-4643-8DCE-0A2723C3B7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Straight Connector 522">
                <a:extLst>
                  <a:ext uri="{FF2B5EF4-FFF2-40B4-BE49-F238E27FC236}">
                    <a16:creationId xmlns:a16="http://schemas.microsoft.com/office/drawing/2014/main" id="{53F415E6-35DD-4BD7-994F-060A2C02F5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6" name="รูปภาพ 460">
              <a:extLst>
                <a:ext uri="{FF2B5EF4-FFF2-40B4-BE49-F238E27FC236}">
                  <a16:creationId xmlns:a16="http://schemas.microsoft.com/office/drawing/2014/main" id="{E30FDC9F-7E03-46AB-AFBF-B5F9E46F0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11652" y="4515217"/>
              <a:ext cx="905119" cy="907829"/>
            </a:xfrm>
            <a:prstGeom prst="rect">
              <a:avLst/>
            </a:prstGeom>
          </p:spPr>
        </p:pic>
        <p:grpSp>
          <p:nvGrpSpPr>
            <p:cNvPr id="524" name="Group 523">
              <a:extLst>
                <a:ext uri="{FF2B5EF4-FFF2-40B4-BE49-F238E27FC236}">
                  <a16:creationId xmlns:a16="http://schemas.microsoft.com/office/drawing/2014/main" id="{4DCBED3B-DF7F-4865-A2AA-DBED4E587CDB}"/>
                </a:ext>
              </a:extLst>
            </p:cNvPr>
            <p:cNvGrpSpPr/>
            <p:nvPr/>
          </p:nvGrpSpPr>
          <p:grpSpPr>
            <a:xfrm>
              <a:off x="6039296" y="5306239"/>
              <a:ext cx="1898105" cy="318196"/>
              <a:chOff x="3498437" y="1987438"/>
              <a:chExt cx="1898105" cy="318196"/>
            </a:xfrm>
          </p:grpSpPr>
          <p:cxnSp>
            <p:nvCxnSpPr>
              <p:cNvPr id="525" name="Straight Connector 524">
                <a:extLst>
                  <a:ext uri="{FF2B5EF4-FFF2-40B4-BE49-F238E27FC236}">
                    <a16:creationId xmlns:a16="http://schemas.microsoft.com/office/drawing/2014/main" id="{D3D1322C-C23A-4207-B08A-BC9052FCEB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Straight Connector 525">
                <a:extLst>
                  <a:ext uri="{FF2B5EF4-FFF2-40B4-BE49-F238E27FC236}">
                    <a16:creationId xmlns:a16="http://schemas.microsoft.com/office/drawing/2014/main" id="{729FCC24-343B-4C4A-A51E-0C18EF561A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5" name="รูปภาพ 459">
              <a:extLst>
                <a:ext uri="{FF2B5EF4-FFF2-40B4-BE49-F238E27FC236}">
                  <a16:creationId xmlns:a16="http://schemas.microsoft.com/office/drawing/2014/main" id="{D8CC76CE-45C8-4A37-B91D-A3B77241F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3370" y="5017039"/>
              <a:ext cx="861682" cy="861682"/>
            </a:xfrm>
            <a:prstGeom prst="rect">
              <a:avLst/>
            </a:prstGeom>
          </p:spPr>
        </p:pic>
        <p:grpSp>
          <p:nvGrpSpPr>
            <p:cNvPr id="527" name="Group 526">
              <a:extLst>
                <a:ext uri="{FF2B5EF4-FFF2-40B4-BE49-F238E27FC236}">
                  <a16:creationId xmlns:a16="http://schemas.microsoft.com/office/drawing/2014/main" id="{7C5046C4-BF92-4DDB-B61B-E074C206D794}"/>
                </a:ext>
              </a:extLst>
            </p:cNvPr>
            <p:cNvGrpSpPr/>
            <p:nvPr/>
          </p:nvGrpSpPr>
          <p:grpSpPr>
            <a:xfrm>
              <a:off x="6034599" y="5783259"/>
              <a:ext cx="1898105" cy="318196"/>
              <a:chOff x="3498437" y="1987438"/>
              <a:chExt cx="1898105" cy="318196"/>
            </a:xfrm>
          </p:grpSpPr>
          <p:cxnSp>
            <p:nvCxnSpPr>
              <p:cNvPr id="528" name="Straight Connector 527">
                <a:extLst>
                  <a:ext uri="{FF2B5EF4-FFF2-40B4-BE49-F238E27FC236}">
                    <a16:creationId xmlns:a16="http://schemas.microsoft.com/office/drawing/2014/main" id="{EA316251-3831-4DC2-B30C-AE6DE4036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Straight Connector 528">
                <a:extLst>
                  <a:ext uri="{FF2B5EF4-FFF2-40B4-BE49-F238E27FC236}">
                    <a16:creationId xmlns:a16="http://schemas.microsoft.com/office/drawing/2014/main" id="{6239AB99-448B-4B4D-A456-8B5066A3C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4" name="รูปภาพ 458">
              <a:extLst>
                <a:ext uri="{FF2B5EF4-FFF2-40B4-BE49-F238E27FC236}">
                  <a16:creationId xmlns:a16="http://schemas.microsoft.com/office/drawing/2014/main" id="{14744670-054D-4B1E-A360-782F2827F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1457" y="5493438"/>
              <a:ext cx="1085509" cy="867368"/>
            </a:xfrm>
            <a:prstGeom prst="rect">
              <a:avLst/>
            </a:prstGeom>
          </p:spPr>
        </p:pic>
        <p:grpSp>
          <p:nvGrpSpPr>
            <p:cNvPr id="530" name="Group 529">
              <a:extLst>
                <a:ext uri="{FF2B5EF4-FFF2-40B4-BE49-F238E27FC236}">
                  <a16:creationId xmlns:a16="http://schemas.microsoft.com/office/drawing/2014/main" id="{4CE53E8D-E3CB-4D48-ADCF-6BECC4D1C78C}"/>
                </a:ext>
              </a:extLst>
            </p:cNvPr>
            <p:cNvGrpSpPr/>
            <p:nvPr/>
          </p:nvGrpSpPr>
          <p:grpSpPr>
            <a:xfrm>
              <a:off x="6041524" y="6260005"/>
              <a:ext cx="1898105" cy="318196"/>
              <a:chOff x="3498437" y="1987438"/>
              <a:chExt cx="1898105" cy="318196"/>
            </a:xfrm>
          </p:grpSpPr>
          <p:cxnSp>
            <p:nvCxnSpPr>
              <p:cNvPr id="531" name="Straight Connector 530">
                <a:extLst>
                  <a:ext uri="{FF2B5EF4-FFF2-40B4-BE49-F238E27FC236}">
                    <a16:creationId xmlns:a16="http://schemas.microsoft.com/office/drawing/2014/main" id="{5FD9D108-6F56-48E3-B7B8-F91D53E5DB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1987438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Straight Connector 531">
                <a:extLst>
                  <a:ext uri="{FF2B5EF4-FFF2-40B4-BE49-F238E27FC236}">
                    <a16:creationId xmlns:a16="http://schemas.microsoft.com/office/drawing/2014/main" id="{A950DFDE-31C2-4AD4-8CCC-2133046603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437" y="2305634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3" name="รูปภาพ 457">
              <a:extLst>
                <a:ext uri="{FF2B5EF4-FFF2-40B4-BE49-F238E27FC236}">
                  <a16:creationId xmlns:a16="http://schemas.microsoft.com/office/drawing/2014/main" id="{B49A6C3E-45F6-4E8A-A3CF-C4B7B4B435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2504" y="5939339"/>
              <a:ext cx="963414" cy="963414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9687594-7AAB-4E83-874D-F1B98B42AAD1}"/>
              </a:ext>
            </a:extLst>
          </p:cNvPr>
          <p:cNvGrpSpPr/>
          <p:nvPr/>
        </p:nvGrpSpPr>
        <p:grpSpPr>
          <a:xfrm>
            <a:off x="8500754" y="905871"/>
            <a:ext cx="1942360" cy="5938451"/>
            <a:chOff x="8500754" y="905871"/>
            <a:chExt cx="1942360" cy="5938451"/>
          </a:xfrm>
        </p:grpSpPr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74F0D06E-EECD-47D2-B479-A5DA2043B332}"/>
                </a:ext>
              </a:extLst>
            </p:cNvPr>
            <p:cNvGrpSpPr/>
            <p:nvPr/>
          </p:nvGrpSpPr>
          <p:grpSpPr>
            <a:xfrm>
              <a:off x="8505453" y="905871"/>
              <a:ext cx="1898105" cy="479718"/>
              <a:chOff x="3512990" y="967554"/>
              <a:chExt cx="1898105" cy="479718"/>
            </a:xfrm>
          </p:grpSpPr>
          <p:sp>
            <p:nvSpPr>
              <p:cNvPr id="174" name="Rectangle: Top Corners Rounded 173">
                <a:extLst>
                  <a:ext uri="{FF2B5EF4-FFF2-40B4-BE49-F238E27FC236}">
                    <a16:creationId xmlns:a16="http://schemas.microsoft.com/office/drawing/2014/main" id="{7C4BF7B7-B82C-4A3C-9BF1-90B048CFE982}"/>
                  </a:ext>
                </a:extLst>
              </p:cNvPr>
              <p:cNvSpPr/>
              <p:nvPr/>
            </p:nvSpPr>
            <p:spPr>
              <a:xfrm>
                <a:off x="3512990" y="967554"/>
                <a:ext cx="1898105" cy="41799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2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สี่เหลี่ยมผืนผ้า 82">
                <a:extLst>
                  <a:ext uri="{FF2B5EF4-FFF2-40B4-BE49-F238E27FC236}">
                    <a16:creationId xmlns:a16="http://schemas.microsoft.com/office/drawing/2014/main" id="{261528D6-D720-4E24-94A6-A6ECC98BA1FC}"/>
                  </a:ext>
                </a:extLst>
              </p:cNvPr>
              <p:cNvSpPr/>
              <p:nvPr/>
            </p:nvSpPr>
            <p:spPr>
              <a:xfrm>
                <a:off x="3982844" y="970218"/>
                <a:ext cx="1195077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ตัวหนังสือ</a:t>
                </a:r>
                <a:endParaRPr lang="en-US" sz="2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295C0419-5819-487C-B173-339C77A070EF}"/>
                </a:ext>
              </a:extLst>
            </p:cNvPr>
            <p:cNvSpPr txBox="1"/>
            <p:nvPr/>
          </p:nvSpPr>
          <p:spPr>
            <a:xfrm>
              <a:off x="8953107" y="1873733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สอง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33" name="Group 532">
              <a:extLst>
                <a:ext uri="{FF2B5EF4-FFF2-40B4-BE49-F238E27FC236}">
                  <a16:creationId xmlns:a16="http://schemas.microsoft.com/office/drawing/2014/main" id="{A29A197F-602F-45D1-9CA3-B0E08B5E2F4A}"/>
                </a:ext>
              </a:extLst>
            </p:cNvPr>
            <p:cNvGrpSpPr/>
            <p:nvPr/>
          </p:nvGrpSpPr>
          <p:grpSpPr>
            <a:xfrm>
              <a:off x="8505452" y="1504826"/>
              <a:ext cx="1898105" cy="318196"/>
              <a:chOff x="3512990" y="1512696"/>
              <a:chExt cx="1898105" cy="318196"/>
            </a:xfrm>
          </p:grpSpPr>
          <p:cxnSp>
            <p:nvCxnSpPr>
              <p:cNvPr id="534" name="Straight Connector 533">
                <a:extLst>
                  <a:ext uri="{FF2B5EF4-FFF2-40B4-BE49-F238E27FC236}">
                    <a16:creationId xmlns:a16="http://schemas.microsoft.com/office/drawing/2014/main" id="{5EFE35E4-B55A-4ABD-9992-34BDCCBFFB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5" name="Straight Connector 534">
                <a:extLst>
                  <a:ext uri="{FF2B5EF4-FFF2-40B4-BE49-F238E27FC236}">
                    <a16:creationId xmlns:a16="http://schemas.microsoft.com/office/drawing/2014/main" id="{D2D3D52E-AF83-42D9-AA64-467D616FB0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C46D06B5-88F9-458F-A8B8-966DD2B66450}"/>
                </a:ext>
              </a:extLst>
            </p:cNvPr>
            <p:cNvSpPr txBox="1"/>
            <p:nvPr/>
          </p:nvSpPr>
          <p:spPr>
            <a:xfrm>
              <a:off x="8950444" y="1381714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36" name="Group 535">
              <a:extLst>
                <a:ext uri="{FF2B5EF4-FFF2-40B4-BE49-F238E27FC236}">
                  <a16:creationId xmlns:a16="http://schemas.microsoft.com/office/drawing/2014/main" id="{B6258210-130A-4E8B-95A3-E76809481F54}"/>
                </a:ext>
              </a:extLst>
            </p:cNvPr>
            <p:cNvGrpSpPr/>
            <p:nvPr/>
          </p:nvGrpSpPr>
          <p:grpSpPr>
            <a:xfrm>
              <a:off x="8505452" y="1992547"/>
              <a:ext cx="1898105" cy="318196"/>
              <a:chOff x="3512990" y="1512696"/>
              <a:chExt cx="1898105" cy="318196"/>
            </a:xfrm>
          </p:grpSpPr>
          <p:cxnSp>
            <p:nvCxnSpPr>
              <p:cNvPr id="537" name="Straight Connector 536">
                <a:extLst>
                  <a:ext uri="{FF2B5EF4-FFF2-40B4-BE49-F238E27FC236}">
                    <a16:creationId xmlns:a16="http://schemas.microsoft.com/office/drawing/2014/main" id="{E68DF22C-F9D5-4B3F-AEE8-D35520E1B0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Straight Connector 537">
                <a:extLst>
                  <a:ext uri="{FF2B5EF4-FFF2-40B4-BE49-F238E27FC236}">
                    <a16:creationId xmlns:a16="http://schemas.microsoft.com/office/drawing/2014/main" id="{0C410D95-EC88-49CB-9B17-9287FE8C19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9" name="Group 538">
              <a:extLst>
                <a:ext uri="{FF2B5EF4-FFF2-40B4-BE49-F238E27FC236}">
                  <a16:creationId xmlns:a16="http://schemas.microsoft.com/office/drawing/2014/main" id="{77CE5F04-9665-4EB3-A18E-4DC7C16DBCFB}"/>
                </a:ext>
              </a:extLst>
            </p:cNvPr>
            <p:cNvGrpSpPr/>
            <p:nvPr/>
          </p:nvGrpSpPr>
          <p:grpSpPr>
            <a:xfrm>
              <a:off x="8505452" y="2469841"/>
              <a:ext cx="1898105" cy="318196"/>
              <a:chOff x="3512990" y="1512696"/>
              <a:chExt cx="1898105" cy="318196"/>
            </a:xfrm>
          </p:grpSpPr>
          <p:cxnSp>
            <p:nvCxnSpPr>
              <p:cNvPr id="540" name="Straight Connector 539">
                <a:extLst>
                  <a:ext uri="{FF2B5EF4-FFF2-40B4-BE49-F238E27FC236}">
                    <a16:creationId xmlns:a16="http://schemas.microsoft.com/office/drawing/2014/main" id="{6604F569-5869-494B-81DD-8186BFA9C1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Straight Connector 540">
                <a:extLst>
                  <a:ext uri="{FF2B5EF4-FFF2-40B4-BE49-F238E27FC236}">
                    <a16:creationId xmlns:a16="http://schemas.microsoft.com/office/drawing/2014/main" id="{7BA0AB68-137D-4DE3-A2CA-4180C9C96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2" name="TextBox 541">
              <a:extLst>
                <a:ext uri="{FF2B5EF4-FFF2-40B4-BE49-F238E27FC236}">
                  <a16:creationId xmlns:a16="http://schemas.microsoft.com/office/drawing/2014/main" id="{2909FDBE-182A-4583-BFC4-4ACEA6D46B8F}"/>
                </a:ext>
              </a:extLst>
            </p:cNvPr>
            <p:cNvSpPr txBox="1"/>
            <p:nvPr/>
          </p:nvSpPr>
          <p:spPr>
            <a:xfrm>
              <a:off x="8950467" y="2348334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43" name="Group 542">
              <a:extLst>
                <a:ext uri="{FF2B5EF4-FFF2-40B4-BE49-F238E27FC236}">
                  <a16:creationId xmlns:a16="http://schemas.microsoft.com/office/drawing/2014/main" id="{722F9680-41A6-42DD-B77D-31C076127763}"/>
                </a:ext>
              </a:extLst>
            </p:cNvPr>
            <p:cNvGrpSpPr/>
            <p:nvPr/>
          </p:nvGrpSpPr>
          <p:grpSpPr>
            <a:xfrm>
              <a:off x="8505452" y="2936217"/>
              <a:ext cx="1898105" cy="318196"/>
              <a:chOff x="3512990" y="1512696"/>
              <a:chExt cx="1898105" cy="318196"/>
            </a:xfrm>
          </p:grpSpPr>
          <p:cxnSp>
            <p:nvCxnSpPr>
              <p:cNvPr id="544" name="Straight Connector 543">
                <a:extLst>
                  <a:ext uri="{FF2B5EF4-FFF2-40B4-BE49-F238E27FC236}">
                    <a16:creationId xmlns:a16="http://schemas.microsoft.com/office/drawing/2014/main" id="{6CCBDB40-4381-4C15-BDE9-542F880105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Straight Connector 544">
                <a:extLst>
                  <a:ext uri="{FF2B5EF4-FFF2-40B4-BE49-F238E27FC236}">
                    <a16:creationId xmlns:a16="http://schemas.microsoft.com/office/drawing/2014/main" id="{B5C3F0E8-2733-4A2D-8E23-9F63DD32B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6" name="TextBox 545">
              <a:extLst>
                <a:ext uri="{FF2B5EF4-FFF2-40B4-BE49-F238E27FC236}">
                  <a16:creationId xmlns:a16="http://schemas.microsoft.com/office/drawing/2014/main" id="{3E404B4A-8A2E-4876-B4CC-511B4BB2D3FB}"/>
                </a:ext>
              </a:extLst>
            </p:cNvPr>
            <p:cNvSpPr txBox="1"/>
            <p:nvPr/>
          </p:nvSpPr>
          <p:spPr>
            <a:xfrm>
              <a:off x="8934851" y="2817549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สี่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47" name="Group 546">
              <a:extLst>
                <a:ext uri="{FF2B5EF4-FFF2-40B4-BE49-F238E27FC236}">
                  <a16:creationId xmlns:a16="http://schemas.microsoft.com/office/drawing/2014/main" id="{8492FFD3-3FE8-4917-ADF9-E1B37F0BCBBF}"/>
                </a:ext>
              </a:extLst>
            </p:cNvPr>
            <p:cNvGrpSpPr/>
            <p:nvPr/>
          </p:nvGrpSpPr>
          <p:grpSpPr>
            <a:xfrm>
              <a:off x="8505452" y="3412713"/>
              <a:ext cx="1898105" cy="318196"/>
              <a:chOff x="3512990" y="1512696"/>
              <a:chExt cx="1898105" cy="318196"/>
            </a:xfrm>
          </p:grpSpPr>
          <p:cxnSp>
            <p:nvCxnSpPr>
              <p:cNvPr id="548" name="Straight Connector 547">
                <a:extLst>
                  <a:ext uri="{FF2B5EF4-FFF2-40B4-BE49-F238E27FC236}">
                    <a16:creationId xmlns:a16="http://schemas.microsoft.com/office/drawing/2014/main" id="{96A4AC52-967D-46E3-8122-7C1794E58F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9" name="Straight Connector 548">
                <a:extLst>
                  <a:ext uri="{FF2B5EF4-FFF2-40B4-BE49-F238E27FC236}">
                    <a16:creationId xmlns:a16="http://schemas.microsoft.com/office/drawing/2014/main" id="{8568E54C-9CBE-4746-B0EC-EB78155E62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0" name="TextBox 549">
              <a:extLst>
                <a:ext uri="{FF2B5EF4-FFF2-40B4-BE49-F238E27FC236}">
                  <a16:creationId xmlns:a16="http://schemas.microsoft.com/office/drawing/2014/main" id="{231D1029-4CD7-4FA4-A2E9-F751270FF1C1}"/>
                </a:ext>
              </a:extLst>
            </p:cNvPr>
            <p:cNvSpPr txBox="1"/>
            <p:nvPr/>
          </p:nvSpPr>
          <p:spPr>
            <a:xfrm>
              <a:off x="8922842" y="3292150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ห้า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51" name="Group 550">
              <a:extLst>
                <a:ext uri="{FF2B5EF4-FFF2-40B4-BE49-F238E27FC236}">
                  <a16:creationId xmlns:a16="http://schemas.microsoft.com/office/drawing/2014/main" id="{48A266B9-F359-4D22-9F43-0B5C63A4CF1A}"/>
                </a:ext>
              </a:extLst>
            </p:cNvPr>
            <p:cNvGrpSpPr/>
            <p:nvPr/>
          </p:nvGrpSpPr>
          <p:grpSpPr>
            <a:xfrm>
              <a:off x="8505451" y="3877177"/>
              <a:ext cx="1898105" cy="318196"/>
              <a:chOff x="3512990" y="1512696"/>
              <a:chExt cx="1898105" cy="318196"/>
            </a:xfrm>
          </p:grpSpPr>
          <p:cxnSp>
            <p:nvCxnSpPr>
              <p:cNvPr id="552" name="Straight Connector 551">
                <a:extLst>
                  <a:ext uri="{FF2B5EF4-FFF2-40B4-BE49-F238E27FC236}">
                    <a16:creationId xmlns:a16="http://schemas.microsoft.com/office/drawing/2014/main" id="{45E23F72-483C-49CE-B842-604B63DB7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552">
                <a:extLst>
                  <a:ext uri="{FF2B5EF4-FFF2-40B4-BE49-F238E27FC236}">
                    <a16:creationId xmlns:a16="http://schemas.microsoft.com/office/drawing/2014/main" id="{63EA3021-E82A-4D12-ADBB-085832E3CD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4" name="TextBox 553">
              <a:extLst>
                <a:ext uri="{FF2B5EF4-FFF2-40B4-BE49-F238E27FC236}">
                  <a16:creationId xmlns:a16="http://schemas.microsoft.com/office/drawing/2014/main" id="{691444FD-21EF-47E9-8257-91A6CEF6464D}"/>
                </a:ext>
              </a:extLst>
            </p:cNvPr>
            <p:cNvSpPr txBox="1"/>
            <p:nvPr/>
          </p:nvSpPr>
          <p:spPr>
            <a:xfrm>
              <a:off x="8931027" y="3763428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หก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55" name="Group 554">
              <a:extLst>
                <a:ext uri="{FF2B5EF4-FFF2-40B4-BE49-F238E27FC236}">
                  <a16:creationId xmlns:a16="http://schemas.microsoft.com/office/drawing/2014/main" id="{91AFC8B6-0AAF-434F-B374-BFE77DD10A82}"/>
                </a:ext>
              </a:extLst>
            </p:cNvPr>
            <p:cNvGrpSpPr/>
            <p:nvPr/>
          </p:nvGrpSpPr>
          <p:grpSpPr>
            <a:xfrm>
              <a:off x="8500754" y="4379840"/>
              <a:ext cx="1898105" cy="318196"/>
              <a:chOff x="3512990" y="1512696"/>
              <a:chExt cx="1898105" cy="318196"/>
            </a:xfrm>
          </p:grpSpPr>
          <p:cxnSp>
            <p:nvCxnSpPr>
              <p:cNvPr id="556" name="Straight Connector 555">
                <a:extLst>
                  <a:ext uri="{FF2B5EF4-FFF2-40B4-BE49-F238E27FC236}">
                    <a16:creationId xmlns:a16="http://schemas.microsoft.com/office/drawing/2014/main" id="{3B1F87F4-D686-4CFC-9C4D-40BE20E7CA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7" name="Straight Connector 556">
                <a:extLst>
                  <a:ext uri="{FF2B5EF4-FFF2-40B4-BE49-F238E27FC236}">
                    <a16:creationId xmlns:a16="http://schemas.microsoft.com/office/drawing/2014/main" id="{824BFFBA-DA79-404C-B6B3-13A08FC070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A4B35C8A-8607-4AFB-A123-61F73CF2EDFB}"/>
                </a:ext>
              </a:extLst>
            </p:cNvPr>
            <p:cNvSpPr txBox="1"/>
            <p:nvPr/>
          </p:nvSpPr>
          <p:spPr>
            <a:xfrm>
              <a:off x="8927180" y="4260151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เจ็ด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59" name="Group 558">
              <a:extLst>
                <a:ext uri="{FF2B5EF4-FFF2-40B4-BE49-F238E27FC236}">
                  <a16:creationId xmlns:a16="http://schemas.microsoft.com/office/drawing/2014/main" id="{EE611E76-B418-41A1-9CCE-D29230690AE8}"/>
                </a:ext>
              </a:extLst>
            </p:cNvPr>
            <p:cNvGrpSpPr/>
            <p:nvPr/>
          </p:nvGrpSpPr>
          <p:grpSpPr>
            <a:xfrm>
              <a:off x="8501712" y="4834061"/>
              <a:ext cx="1898105" cy="318196"/>
              <a:chOff x="3512990" y="1512696"/>
              <a:chExt cx="1898105" cy="318196"/>
            </a:xfrm>
          </p:grpSpPr>
          <p:cxnSp>
            <p:nvCxnSpPr>
              <p:cNvPr id="560" name="Straight Connector 559">
                <a:extLst>
                  <a:ext uri="{FF2B5EF4-FFF2-40B4-BE49-F238E27FC236}">
                    <a16:creationId xmlns:a16="http://schemas.microsoft.com/office/drawing/2014/main" id="{D7F48729-30AB-4331-9096-B5874DEDB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Straight Connector 560">
                <a:extLst>
                  <a:ext uri="{FF2B5EF4-FFF2-40B4-BE49-F238E27FC236}">
                    <a16:creationId xmlns:a16="http://schemas.microsoft.com/office/drawing/2014/main" id="{F3CC3456-3FCF-4845-B711-534AD7126C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6BCCE599-C9B1-4244-9672-E108434808EC}"/>
                </a:ext>
              </a:extLst>
            </p:cNvPr>
            <p:cNvSpPr txBox="1"/>
            <p:nvPr/>
          </p:nvSpPr>
          <p:spPr>
            <a:xfrm>
              <a:off x="8932470" y="4715729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แปด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63" name="Group 562">
              <a:extLst>
                <a:ext uri="{FF2B5EF4-FFF2-40B4-BE49-F238E27FC236}">
                  <a16:creationId xmlns:a16="http://schemas.microsoft.com/office/drawing/2014/main" id="{B79B8BCE-9820-4BB8-8CC5-18391ED283BE}"/>
                </a:ext>
              </a:extLst>
            </p:cNvPr>
            <p:cNvGrpSpPr/>
            <p:nvPr/>
          </p:nvGrpSpPr>
          <p:grpSpPr>
            <a:xfrm>
              <a:off x="8502658" y="5300933"/>
              <a:ext cx="1898105" cy="318196"/>
              <a:chOff x="3512990" y="1512696"/>
              <a:chExt cx="1898105" cy="318196"/>
            </a:xfrm>
          </p:grpSpPr>
          <p:cxnSp>
            <p:nvCxnSpPr>
              <p:cNvPr id="564" name="Straight Connector 563">
                <a:extLst>
                  <a:ext uri="{FF2B5EF4-FFF2-40B4-BE49-F238E27FC236}">
                    <a16:creationId xmlns:a16="http://schemas.microsoft.com/office/drawing/2014/main" id="{D6F4E09A-67B9-424F-BF1C-8066A78419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5" name="Straight Connector 564">
                <a:extLst>
                  <a:ext uri="{FF2B5EF4-FFF2-40B4-BE49-F238E27FC236}">
                    <a16:creationId xmlns:a16="http://schemas.microsoft.com/office/drawing/2014/main" id="{3347163A-DBAA-4635-9095-B13BB754B2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A291D9CB-BD94-414B-9AA6-283E2274E0AF}"/>
                </a:ext>
              </a:extLst>
            </p:cNvPr>
            <p:cNvSpPr txBox="1"/>
            <p:nvPr/>
          </p:nvSpPr>
          <p:spPr>
            <a:xfrm>
              <a:off x="8941430" y="5178522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เก้า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67" name="Group 566">
              <a:extLst>
                <a:ext uri="{FF2B5EF4-FFF2-40B4-BE49-F238E27FC236}">
                  <a16:creationId xmlns:a16="http://schemas.microsoft.com/office/drawing/2014/main" id="{0C7BCE73-2D50-4875-9760-52F70BBC8334}"/>
                </a:ext>
              </a:extLst>
            </p:cNvPr>
            <p:cNvGrpSpPr/>
            <p:nvPr/>
          </p:nvGrpSpPr>
          <p:grpSpPr>
            <a:xfrm>
              <a:off x="8513397" y="5789606"/>
              <a:ext cx="1898105" cy="318196"/>
              <a:chOff x="3512990" y="1512696"/>
              <a:chExt cx="1898105" cy="318196"/>
            </a:xfrm>
          </p:grpSpPr>
          <p:cxnSp>
            <p:nvCxnSpPr>
              <p:cNvPr id="568" name="Straight Connector 567">
                <a:extLst>
                  <a:ext uri="{FF2B5EF4-FFF2-40B4-BE49-F238E27FC236}">
                    <a16:creationId xmlns:a16="http://schemas.microsoft.com/office/drawing/2014/main" id="{2206F2EB-9BE8-4914-9A82-99F70253C3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Connector 568">
                <a:extLst>
                  <a:ext uri="{FF2B5EF4-FFF2-40B4-BE49-F238E27FC236}">
                    <a16:creationId xmlns:a16="http://schemas.microsoft.com/office/drawing/2014/main" id="{8997C3CC-922B-495A-AB99-2F77832031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0" name="TextBox 569">
              <a:extLst>
                <a:ext uri="{FF2B5EF4-FFF2-40B4-BE49-F238E27FC236}">
                  <a16:creationId xmlns:a16="http://schemas.microsoft.com/office/drawing/2014/main" id="{53769275-3804-4D38-BBF9-6C3253DD5925}"/>
                </a:ext>
              </a:extLst>
            </p:cNvPr>
            <p:cNvSpPr txBox="1"/>
            <p:nvPr/>
          </p:nvSpPr>
          <p:spPr>
            <a:xfrm>
              <a:off x="8937360" y="5665155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71" name="Group 570">
              <a:extLst>
                <a:ext uri="{FF2B5EF4-FFF2-40B4-BE49-F238E27FC236}">
                  <a16:creationId xmlns:a16="http://schemas.microsoft.com/office/drawing/2014/main" id="{5103BA38-05EC-4139-A1BC-6CD823AAE8E8}"/>
                </a:ext>
              </a:extLst>
            </p:cNvPr>
            <p:cNvGrpSpPr/>
            <p:nvPr/>
          </p:nvGrpSpPr>
          <p:grpSpPr>
            <a:xfrm>
              <a:off x="8545009" y="6254070"/>
              <a:ext cx="1898105" cy="318196"/>
              <a:chOff x="3512990" y="1512696"/>
              <a:chExt cx="1898105" cy="318196"/>
            </a:xfrm>
          </p:grpSpPr>
          <p:cxnSp>
            <p:nvCxnSpPr>
              <p:cNvPr id="572" name="Straight Connector 571">
                <a:extLst>
                  <a:ext uri="{FF2B5EF4-FFF2-40B4-BE49-F238E27FC236}">
                    <a16:creationId xmlns:a16="http://schemas.microsoft.com/office/drawing/2014/main" id="{C7FB6013-B7DF-4F8D-BFBE-4C7ED1B784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512696"/>
                <a:ext cx="189810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3" name="Straight Connector 572">
                <a:extLst>
                  <a:ext uri="{FF2B5EF4-FFF2-40B4-BE49-F238E27FC236}">
                    <a16:creationId xmlns:a16="http://schemas.microsoft.com/office/drawing/2014/main" id="{A7C7FF56-F885-4818-A433-7C50D86CB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2990" y="1830892"/>
                <a:ext cx="188871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4" name="TextBox 573">
              <a:extLst>
                <a:ext uri="{FF2B5EF4-FFF2-40B4-BE49-F238E27FC236}">
                  <a16:creationId xmlns:a16="http://schemas.microsoft.com/office/drawing/2014/main" id="{690FC9AD-84B2-4681-AC1A-55A91343B2BC}"/>
                </a:ext>
              </a:extLst>
            </p:cNvPr>
            <p:cNvSpPr txBox="1"/>
            <p:nvPr/>
          </p:nvSpPr>
          <p:spPr>
            <a:xfrm>
              <a:off x="8944222" y="6136436"/>
              <a:ext cx="10227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ศูนย์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22" name="Picture 3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695011-1476-4474-A882-8BEDD497A2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23" name="Picture 322">
            <a:extLst>
              <a:ext uri="{FF2B5EF4-FFF2-40B4-BE49-F238E27FC236}">
                <a16:creationId xmlns:a16="http://schemas.microsoft.com/office/drawing/2014/main" id="{7ADC3E60-887F-4AC3-B901-E67B324DA93F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1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B9C66DD-E66E-4807-8A6C-3AFAAD3575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6" name="-ปุ่ม5">
            <a:extLst>
              <a:ext uri="{FF2B5EF4-FFF2-40B4-BE49-F238E27FC236}">
                <a16:creationId xmlns:a16="http://schemas.microsoft.com/office/drawing/2014/main" id="{AFE82016-735F-444F-89B8-C7C2531DA824}"/>
              </a:ext>
            </a:extLst>
          </p:cNvPr>
          <p:cNvGrpSpPr/>
          <p:nvPr/>
        </p:nvGrpSpPr>
        <p:grpSpPr>
          <a:xfrm>
            <a:off x="9641778" y="4195831"/>
            <a:ext cx="2214200" cy="1550748"/>
            <a:chOff x="9634445" y="4112240"/>
            <a:chExt cx="2214200" cy="1550748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1351D053-20E6-4BCC-93C4-E75D48D3209F}"/>
                </a:ext>
              </a:extLst>
            </p:cNvPr>
            <p:cNvSpPr/>
            <p:nvPr/>
          </p:nvSpPr>
          <p:spPr>
            <a:xfrm>
              <a:off x="9634445" y="414500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รูปภาพ 444">
              <a:extLst>
                <a:ext uri="{FF2B5EF4-FFF2-40B4-BE49-F238E27FC236}">
                  <a16:creationId xmlns:a16="http://schemas.microsoft.com/office/drawing/2014/main" id="{A93B3EF4-3590-4F09-AA2D-B838DBF88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8777" y="4112240"/>
              <a:ext cx="966286" cy="1426620"/>
            </a:xfrm>
            <a:prstGeom prst="rect">
              <a:avLst/>
            </a:prstGeom>
          </p:spPr>
        </p:pic>
      </p:grpSp>
      <p:grpSp>
        <p:nvGrpSpPr>
          <p:cNvPr id="79" name="-ปุ่ม4">
            <a:extLst>
              <a:ext uri="{FF2B5EF4-FFF2-40B4-BE49-F238E27FC236}">
                <a16:creationId xmlns:a16="http://schemas.microsoft.com/office/drawing/2014/main" id="{825B4011-AE5C-4F96-8C76-984B8E3D585E}"/>
              </a:ext>
            </a:extLst>
          </p:cNvPr>
          <p:cNvGrpSpPr/>
          <p:nvPr/>
        </p:nvGrpSpPr>
        <p:grpSpPr>
          <a:xfrm>
            <a:off x="7196976" y="4236278"/>
            <a:ext cx="2214200" cy="1517983"/>
            <a:chOff x="7200010" y="4146885"/>
            <a:chExt cx="2214200" cy="1517983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659C5951-614A-4227-B5CD-D23D0D3A453D}"/>
                </a:ext>
              </a:extLst>
            </p:cNvPr>
            <p:cNvSpPr/>
            <p:nvPr/>
          </p:nvSpPr>
          <p:spPr>
            <a:xfrm>
              <a:off x="7200010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รูปภาพ 449">
              <a:extLst>
                <a:ext uri="{FF2B5EF4-FFF2-40B4-BE49-F238E27FC236}">
                  <a16:creationId xmlns:a16="http://schemas.microsoft.com/office/drawing/2014/main" id="{52F8669E-AD86-4015-B98D-06FF90B4F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63777" y="4424855"/>
              <a:ext cx="1174735" cy="1005143"/>
            </a:xfrm>
            <a:prstGeom prst="rect">
              <a:avLst/>
            </a:prstGeom>
          </p:spPr>
        </p:pic>
      </p:grpSp>
      <p:grpSp>
        <p:nvGrpSpPr>
          <p:cNvPr id="70" name="-ปุ่ม3">
            <a:extLst>
              <a:ext uri="{FF2B5EF4-FFF2-40B4-BE49-F238E27FC236}">
                <a16:creationId xmlns:a16="http://schemas.microsoft.com/office/drawing/2014/main" id="{7AD3A3CB-564F-4567-9723-2A23B2ED064A}"/>
              </a:ext>
            </a:extLst>
          </p:cNvPr>
          <p:cNvGrpSpPr/>
          <p:nvPr/>
        </p:nvGrpSpPr>
        <p:grpSpPr>
          <a:xfrm>
            <a:off x="4721109" y="4239262"/>
            <a:ext cx="2214200" cy="1517983"/>
            <a:chOff x="4722769" y="4146885"/>
            <a:chExt cx="2214200" cy="1517983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A694CD58-DA69-4417-9919-34BBDD682379}"/>
                </a:ext>
              </a:extLst>
            </p:cNvPr>
            <p:cNvSpPr/>
            <p:nvPr/>
          </p:nvSpPr>
          <p:spPr>
            <a:xfrm>
              <a:off x="4722769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รูปภาพ 442">
              <a:extLst>
                <a:ext uri="{FF2B5EF4-FFF2-40B4-BE49-F238E27FC236}">
                  <a16:creationId xmlns:a16="http://schemas.microsoft.com/office/drawing/2014/main" id="{AF4C8CCD-523A-443D-BFE9-B220BB236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577" y="4375589"/>
              <a:ext cx="992898" cy="1253331"/>
            </a:xfrm>
            <a:prstGeom prst="rect">
              <a:avLst/>
            </a:prstGeom>
          </p:spPr>
        </p:pic>
      </p:grpSp>
      <p:grpSp>
        <p:nvGrpSpPr>
          <p:cNvPr id="59" name="-ปุ่ม2">
            <a:extLst>
              <a:ext uri="{FF2B5EF4-FFF2-40B4-BE49-F238E27FC236}">
                <a16:creationId xmlns:a16="http://schemas.microsoft.com/office/drawing/2014/main" id="{0A2FE5B1-5273-4AEB-8BA4-08DF030D5A35}"/>
              </a:ext>
            </a:extLst>
          </p:cNvPr>
          <p:cNvGrpSpPr/>
          <p:nvPr/>
        </p:nvGrpSpPr>
        <p:grpSpPr>
          <a:xfrm>
            <a:off x="9672199" y="2020872"/>
            <a:ext cx="2214200" cy="1517983"/>
            <a:chOff x="9678314" y="1939088"/>
            <a:chExt cx="2214200" cy="1517983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4365F4C-7078-4F51-9F82-6EBBA7E443C6}"/>
                </a:ext>
              </a:extLst>
            </p:cNvPr>
            <p:cNvSpPr/>
            <p:nvPr/>
          </p:nvSpPr>
          <p:spPr>
            <a:xfrm>
              <a:off x="9678314" y="1939088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รูปภาพ 441">
              <a:extLst>
                <a:ext uri="{FF2B5EF4-FFF2-40B4-BE49-F238E27FC236}">
                  <a16:creationId xmlns:a16="http://schemas.microsoft.com/office/drawing/2014/main" id="{9FDC744B-8A85-4A42-8EA3-4CBA30183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73536" y="2199456"/>
              <a:ext cx="1011527" cy="1124383"/>
            </a:xfrm>
            <a:prstGeom prst="rect">
              <a:avLst/>
            </a:prstGeom>
          </p:spPr>
        </p:pic>
      </p:grpSp>
      <p:grpSp>
        <p:nvGrpSpPr>
          <p:cNvPr id="46" name="-ปุ่ม1">
            <a:extLst>
              <a:ext uri="{FF2B5EF4-FFF2-40B4-BE49-F238E27FC236}">
                <a16:creationId xmlns:a16="http://schemas.microsoft.com/office/drawing/2014/main" id="{84502EF0-94AF-4C8E-879C-21D088842B53}"/>
              </a:ext>
            </a:extLst>
          </p:cNvPr>
          <p:cNvGrpSpPr/>
          <p:nvPr/>
        </p:nvGrpSpPr>
        <p:grpSpPr>
          <a:xfrm>
            <a:off x="7200010" y="2030547"/>
            <a:ext cx="2214200" cy="1517983"/>
            <a:chOff x="7200864" y="1953125"/>
            <a:chExt cx="2214200" cy="1517983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4B9F3265-C022-4B05-997B-8BE7A67FAFFE}"/>
                </a:ext>
              </a:extLst>
            </p:cNvPr>
            <p:cNvSpPr/>
            <p:nvPr/>
          </p:nvSpPr>
          <p:spPr>
            <a:xfrm>
              <a:off x="7200864" y="195312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รูปภาพ 440">
              <a:extLst>
                <a:ext uri="{FF2B5EF4-FFF2-40B4-BE49-F238E27FC236}">
                  <a16:creationId xmlns:a16="http://schemas.microsoft.com/office/drawing/2014/main" id="{FE915924-79F5-4957-B614-2EB8B75E4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7882" y="2172734"/>
              <a:ext cx="773718" cy="1094430"/>
            </a:xfrm>
            <a:prstGeom prst="rect">
              <a:avLst/>
            </a:prstGeom>
          </p:spPr>
        </p:pic>
      </p:grpSp>
      <p:grpSp>
        <p:nvGrpSpPr>
          <p:cNvPr id="36" name="-ปุ่ม0">
            <a:extLst>
              <a:ext uri="{FF2B5EF4-FFF2-40B4-BE49-F238E27FC236}">
                <a16:creationId xmlns:a16="http://schemas.microsoft.com/office/drawing/2014/main" id="{04DBEE37-FFD4-4939-8764-68E14E563F1E}"/>
              </a:ext>
            </a:extLst>
          </p:cNvPr>
          <p:cNvGrpSpPr/>
          <p:nvPr/>
        </p:nvGrpSpPr>
        <p:grpSpPr>
          <a:xfrm>
            <a:off x="4722769" y="2023967"/>
            <a:ext cx="2214200" cy="1517983"/>
            <a:chOff x="4726295" y="1939090"/>
            <a:chExt cx="2214200" cy="1517983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09EC3A0-4685-48A8-8BE4-535755B59294}"/>
                </a:ext>
              </a:extLst>
            </p:cNvPr>
            <p:cNvSpPr/>
            <p:nvPr/>
          </p:nvSpPr>
          <p:spPr>
            <a:xfrm>
              <a:off x="4726295" y="1939090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" name="รูปภาพ 440">
              <a:extLst>
                <a:ext uri="{FF2B5EF4-FFF2-40B4-BE49-F238E27FC236}">
                  <a16:creationId xmlns:a16="http://schemas.microsoft.com/office/drawing/2014/main" id="{2496F5DC-2D13-43F5-8851-2B815BE12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8734" y="1945670"/>
              <a:ext cx="977169" cy="1395956"/>
            </a:xfrm>
            <a:prstGeom prst="rect">
              <a:avLst/>
            </a:prstGeom>
          </p:spPr>
        </p:pic>
      </p:grpSp>
      <p:grpSp>
        <p:nvGrpSpPr>
          <p:cNvPr id="56" name="ปุ่ม5">
            <a:extLst>
              <a:ext uri="{FF2B5EF4-FFF2-40B4-BE49-F238E27FC236}">
                <a16:creationId xmlns:a16="http://schemas.microsoft.com/office/drawing/2014/main" id="{935F98AA-E08D-44A8-AFE2-50E2FB2369A4}"/>
              </a:ext>
            </a:extLst>
          </p:cNvPr>
          <p:cNvGrpSpPr/>
          <p:nvPr/>
        </p:nvGrpSpPr>
        <p:grpSpPr>
          <a:xfrm>
            <a:off x="9634445" y="4112240"/>
            <a:ext cx="2214200" cy="1550748"/>
            <a:chOff x="9634445" y="4112240"/>
            <a:chExt cx="2214200" cy="1550748"/>
          </a:xfrm>
        </p:grpSpPr>
        <p:sp>
          <p:nvSpPr>
            <p:cNvPr id="379" name="Rectangle: Rounded Corners 378">
              <a:extLst>
                <a:ext uri="{FF2B5EF4-FFF2-40B4-BE49-F238E27FC236}">
                  <a16:creationId xmlns:a16="http://schemas.microsoft.com/office/drawing/2014/main" id="{1FF416C3-F609-4A08-AF44-23B11F682772}"/>
                </a:ext>
              </a:extLst>
            </p:cNvPr>
            <p:cNvSpPr/>
            <p:nvPr/>
          </p:nvSpPr>
          <p:spPr>
            <a:xfrm>
              <a:off x="9634445" y="414500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1" name="รูปภาพ 444">
              <a:extLst>
                <a:ext uri="{FF2B5EF4-FFF2-40B4-BE49-F238E27FC236}">
                  <a16:creationId xmlns:a16="http://schemas.microsoft.com/office/drawing/2014/main" id="{C3F85891-715F-4FF4-BF4E-8C9E63C33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8777" y="4112240"/>
              <a:ext cx="966286" cy="1426620"/>
            </a:xfrm>
            <a:prstGeom prst="rect">
              <a:avLst/>
            </a:prstGeom>
          </p:spPr>
        </p:pic>
      </p:grpSp>
      <p:grpSp>
        <p:nvGrpSpPr>
          <p:cNvPr id="45" name="ปุ่ม3">
            <a:extLst>
              <a:ext uri="{FF2B5EF4-FFF2-40B4-BE49-F238E27FC236}">
                <a16:creationId xmlns:a16="http://schemas.microsoft.com/office/drawing/2014/main" id="{E854D1B2-38F2-48AB-A71C-7CD45BF88947}"/>
              </a:ext>
            </a:extLst>
          </p:cNvPr>
          <p:cNvGrpSpPr/>
          <p:nvPr/>
        </p:nvGrpSpPr>
        <p:grpSpPr>
          <a:xfrm>
            <a:off x="4722769" y="4146885"/>
            <a:ext cx="2214200" cy="1517983"/>
            <a:chOff x="4722769" y="4146885"/>
            <a:chExt cx="2214200" cy="1517983"/>
          </a:xfrm>
        </p:grpSpPr>
        <p:sp>
          <p:nvSpPr>
            <p:cNvPr id="365" name="Rectangle: Rounded Corners 364">
              <a:extLst>
                <a:ext uri="{FF2B5EF4-FFF2-40B4-BE49-F238E27FC236}">
                  <a16:creationId xmlns:a16="http://schemas.microsoft.com/office/drawing/2014/main" id="{E4EDCD01-4107-4AC3-BD63-EE8C800E10C1}"/>
                </a:ext>
              </a:extLst>
            </p:cNvPr>
            <p:cNvSpPr/>
            <p:nvPr/>
          </p:nvSpPr>
          <p:spPr>
            <a:xfrm>
              <a:off x="4722769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4" name="รูปภาพ 442">
              <a:extLst>
                <a:ext uri="{FF2B5EF4-FFF2-40B4-BE49-F238E27FC236}">
                  <a16:creationId xmlns:a16="http://schemas.microsoft.com/office/drawing/2014/main" id="{6E7D198B-511A-418D-B976-F8AF18767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577" y="4375589"/>
              <a:ext cx="992898" cy="1253331"/>
            </a:xfrm>
            <a:prstGeom prst="rect">
              <a:avLst/>
            </a:prstGeom>
          </p:spPr>
        </p:pic>
      </p:grpSp>
      <p:grpSp>
        <p:nvGrpSpPr>
          <p:cNvPr id="51" name="ปุ่ม4">
            <a:extLst>
              <a:ext uri="{FF2B5EF4-FFF2-40B4-BE49-F238E27FC236}">
                <a16:creationId xmlns:a16="http://schemas.microsoft.com/office/drawing/2014/main" id="{63E1470B-79A7-40F2-A49C-0FCB7DD730CD}"/>
              </a:ext>
            </a:extLst>
          </p:cNvPr>
          <p:cNvGrpSpPr/>
          <p:nvPr/>
        </p:nvGrpSpPr>
        <p:grpSpPr>
          <a:xfrm>
            <a:off x="7200010" y="4146885"/>
            <a:ext cx="2214200" cy="1517983"/>
            <a:chOff x="7200010" y="4146885"/>
            <a:chExt cx="2214200" cy="1517983"/>
          </a:xfrm>
        </p:grpSpPr>
        <p:sp>
          <p:nvSpPr>
            <p:cNvPr id="368" name="Rectangle: Rounded Corners 367">
              <a:extLst>
                <a:ext uri="{FF2B5EF4-FFF2-40B4-BE49-F238E27FC236}">
                  <a16:creationId xmlns:a16="http://schemas.microsoft.com/office/drawing/2014/main" id="{FE547E6E-0AF6-492B-8417-15E00145B09E}"/>
                </a:ext>
              </a:extLst>
            </p:cNvPr>
            <p:cNvSpPr/>
            <p:nvPr/>
          </p:nvSpPr>
          <p:spPr>
            <a:xfrm>
              <a:off x="7200010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6" name="รูปภาพ 449">
              <a:extLst>
                <a:ext uri="{FF2B5EF4-FFF2-40B4-BE49-F238E27FC236}">
                  <a16:creationId xmlns:a16="http://schemas.microsoft.com/office/drawing/2014/main" id="{73811C66-6715-464E-9DA4-2B5456A60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63777" y="4424855"/>
              <a:ext cx="1174735" cy="1005143"/>
            </a:xfrm>
            <a:prstGeom prst="rect">
              <a:avLst/>
            </a:prstGeom>
          </p:spPr>
        </p:pic>
      </p:grpSp>
      <p:grpSp>
        <p:nvGrpSpPr>
          <p:cNvPr id="26" name="ปุ่ม2">
            <a:extLst>
              <a:ext uri="{FF2B5EF4-FFF2-40B4-BE49-F238E27FC236}">
                <a16:creationId xmlns:a16="http://schemas.microsoft.com/office/drawing/2014/main" id="{E2BAC381-9433-431C-9A24-C4CB78C95D28}"/>
              </a:ext>
            </a:extLst>
          </p:cNvPr>
          <p:cNvGrpSpPr/>
          <p:nvPr/>
        </p:nvGrpSpPr>
        <p:grpSpPr>
          <a:xfrm>
            <a:off x="9678314" y="1939088"/>
            <a:ext cx="2214200" cy="1517983"/>
            <a:chOff x="9678314" y="1939088"/>
            <a:chExt cx="2214200" cy="1517983"/>
          </a:xfrm>
        </p:grpSpPr>
        <p:sp>
          <p:nvSpPr>
            <p:cNvPr id="362" name="Rectangle: Rounded Corners 361">
              <a:extLst>
                <a:ext uri="{FF2B5EF4-FFF2-40B4-BE49-F238E27FC236}">
                  <a16:creationId xmlns:a16="http://schemas.microsoft.com/office/drawing/2014/main" id="{341DAC69-265F-4299-8960-EF04E4C5CE73}"/>
                </a:ext>
              </a:extLst>
            </p:cNvPr>
            <p:cNvSpPr/>
            <p:nvPr/>
          </p:nvSpPr>
          <p:spPr>
            <a:xfrm>
              <a:off x="9678314" y="1939088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2" name="รูปภาพ 441">
              <a:extLst>
                <a:ext uri="{FF2B5EF4-FFF2-40B4-BE49-F238E27FC236}">
                  <a16:creationId xmlns:a16="http://schemas.microsoft.com/office/drawing/2014/main" id="{EF7755C2-C92F-42D3-A4FD-0486D78B5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73536" y="2199456"/>
              <a:ext cx="1011527" cy="1124383"/>
            </a:xfrm>
            <a:prstGeom prst="rect">
              <a:avLst/>
            </a:prstGeom>
          </p:spPr>
        </p:pic>
      </p:grpSp>
      <p:grpSp>
        <p:nvGrpSpPr>
          <p:cNvPr id="17" name="ปุ่ม1">
            <a:extLst>
              <a:ext uri="{FF2B5EF4-FFF2-40B4-BE49-F238E27FC236}">
                <a16:creationId xmlns:a16="http://schemas.microsoft.com/office/drawing/2014/main" id="{5531F188-EF4D-4D2B-B3F0-8DDB13019C4D}"/>
              </a:ext>
            </a:extLst>
          </p:cNvPr>
          <p:cNvGrpSpPr/>
          <p:nvPr/>
        </p:nvGrpSpPr>
        <p:grpSpPr>
          <a:xfrm>
            <a:off x="7200864" y="1953125"/>
            <a:ext cx="2214200" cy="1517983"/>
            <a:chOff x="7200864" y="1953125"/>
            <a:chExt cx="2214200" cy="1517983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B0FB49B2-084B-4F6D-988E-09A5DC4ADA3B}"/>
                </a:ext>
              </a:extLst>
            </p:cNvPr>
            <p:cNvSpPr/>
            <p:nvPr/>
          </p:nvSpPr>
          <p:spPr>
            <a:xfrm>
              <a:off x="7200864" y="195312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4" name="รูปภาพ 440">
              <a:extLst>
                <a:ext uri="{FF2B5EF4-FFF2-40B4-BE49-F238E27FC236}">
                  <a16:creationId xmlns:a16="http://schemas.microsoft.com/office/drawing/2014/main" id="{E4B8F705-9064-4F6F-90D0-3D24FEAF3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7882" y="2172734"/>
              <a:ext cx="773718" cy="1094430"/>
            </a:xfrm>
            <a:prstGeom prst="rect">
              <a:avLst/>
            </a:prstGeom>
          </p:spPr>
        </p:pic>
      </p:grpSp>
      <p:grpSp>
        <p:nvGrpSpPr>
          <p:cNvPr id="14" name="ปุ่ม0">
            <a:extLst>
              <a:ext uri="{FF2B5EF4-FFF2-40B4-BE49-F238E27FC236}">
                <a16:creationId xmlns:a16="http://schemas.microsoft.com/office/drawing/2014/main" id="{D6FA093F-19A8-43A3-8C5D-0A2CEFA661BE}"/>
              </a:ext>
            </a:extLst>
          </p:cNvPr>
          <p:cNvGrpSpPr/>
          <p:nvPr/>
        </p:nvGrpSpPr>
        <p:grpSpPr>
          <a:xfrm>
            <a:off x="4718921" y="1939090"/>
            <a:ext cx="2214200" cy="1517983"/>
            <a:chOff x="4726295" y="1939090"/>
            <a:chExt cx="2214200" cy="151798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FCC5D2E-6B36-429C-8D63-2885E5DC8D99}"/>
                </a:ext>
              </a:extLst>
            </p:cNvPr>
            <p:cNvSpPr/>
            <p:nvPr/>
          </p:nvSpPr>
          <p:spPr>
            <a:xfrm>
              <a:off x="4726295" y="1939090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0" name="รูปภาพ 440">
              <a:extLst>
                <a:ext uri="{FF2B5EF4-FFF2-40B4-BE49-F238E27FC236}">
                  <a16:creationId xmlns:a16="http://schemas.microsoft.com/office/drawing/2014/main" id="{D2F68090-DB7E-4468-B290-A14566E5A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8734" y="1945670"/>
              <a:ext cx="977169" cy="139595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27DB373-9375-435B-896A-44506CDACE23}"/>
              </a:ext>
            </a:extLst>
          </p:cNvPr>
          <p:cNvGrpSpPr/>
          <p:nvPr/>
        </p:nvGrpSpPr>
        <p:grpSpPr>
          <a:xfrm>
            <a:off x="340935" y="1888263"/>
            <a:ext cx="3966076" cy="3966079"/>
            <a:chOff x="1868182" y="911867"/>
            <a:chExt cx="1354318" cy="1354319"/>
          </a:xfrm>
        </p:grpSpPr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F7B8F7C5-C190-4FA2-9727-B79C4ED94F13}"/>
                </a:ext>
              </a:extLst>
            </p:cNvPr>
            <p:cNvSpPr/>
            <p:nvPr/>
          </p:nvSpPr>
          <p:spPr>
            <a:xfrm>
              <a:off x="1868182" y="911867"/>
              <a:ext cx="1354318" cy="1354319"/>
            </a:xfrm>
            <a:prstGeom prst="ellipse">
              <a:avLst/>
            </a:prstGeom>
            <a:solidFill>
              <a:srgbClr val="F7931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0D9D251F-95B3-413F-BD25-ED0033A4C594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57EBC-F457-4549-96FA-452282AE2C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CC1A90F-AE38-4F27-8883-5A80EEAA65D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19669E-3796-423E-9BB7-A2B8B02DA1C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9486" y="409433"/>
            <a:ext cx="4626591" cy="867916"/>
          </a:xfrm>
          <a:prstGeom prst="rect">
            <a:avLst/>
          </a:prstGeom>
        </p:spPr>
      </p:pic>
      <p:pic>
        <p:nvPicPr>
          <p:cNvPr id="13" name="0">
            <a:extLst>
              <a:ext uri="{FF2B5EF4-FFF2-40B4-BE49-F238E27FC236}">
                <a16:creationId xmlns:a16="http://schemas.microsoft.com/office/drawing/2014/main" id="{3F20A063-55D4-4065-A39F-F97C44A6CB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915" y="2210089"/>
            <a:ext cx="3136672" cy="3136672"/>
          </a:xfrm>
          <a:prstGeom prst="rect">
            <a:avLst/>
          </a:prstGeom>
        </p:spPr>
      </p:pic>
      <p:pic>
        <p:nvPicPr>
          <p:cNvPr id="19" name="1">
            <a:extLst>
              <a:ext uri="{FF2B5EF4-FFF2-40B4-BE49-F238E27FC236}">
                <a16:creationId xmlns:a16="http://schemas.microsoft.com/office/drawing/2014/main" id="{D0D0DD53-F3F4-4BDF-8106-9121820473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21" y="2133037"/>
            <a:ext cx="3177366" cy="3177366"/>
          </a:xfrm>
          <a:prstGeom prst="rect">
            <a:avLst/>
          </a:prstGeom>
        </p:spPr>
      </p:pic>
      <p:pic>
        <p:nvPicPr>
          <p:cNvPr id="43" name="2">
            <a:extLst>
              <a:ext uri="{FF2B5EF4-FFF2-40B4-BE49-F238E27FC236}">
                <a16:creationId xmlns:a16="http://schemas.microsoft.com/office/drawing/2014/main" id="{1D0786CA-2331-4BBA-B219-F1BCDCC08E2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009" y="2554207"/>
            <a:ext cx="3145143" cy="2830629"/>
          </a:xfrm>
          <a:prstGeom prst="rect">
            <a:avLst/>
          </a:prstGeom>
        </p:spPr>
      </p:pic>
      <p:pic>
        <p:nvPicPr>
          <p:cNvPr id="50" name="3">
            <a:extLst>
              <a:ext uri="{FF2B5EF4-FFF2-40B4-BE49-F238E27FC236}">
                <a16:creationId xmlns:a16="http://schemas.microsoft.com/office/drawing/2014/main" id="{FD3D85C2-1BD2-4E68-9A06-1AB5E8C5D78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56" y="2407931"/>
            <a:ext cx="3136672" cy="3136672"/>
          </a:xfrm>
          <a:prstGeom prst="rect">
            <a:avLst/>
          </a:prstGeom>
        </p:spPr>
      </p:pic>
      <p:pic>
        <p:nvPicPr>
          <p:cNvPr id="55" name="4">
            <a:extLst>
              <a:ext uri="{FF2B5EF4-FFF2-40B4-BE49-F238E27FC236}">
                <a16:creationId xmlns:a16="http://schemas.microsoft.com/office/drawing/2014/main" id="{987E4081-211C-498B-911F-D5E36F90B50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62" y="2384278"/>
            <a:ext cx="3177366" cy="3177366"/>
          </a:xfrm>
          <a:prstGeom prst="rect">
            <a:avLst/>
          </a:prstGeom>
        </p:spPr>
      </p:pic>
      <p:pic>
        <p:nvPicPr>
          <p:cNvPr id="58" name="5">
            <a:extLst>
              <a:ext uri="{FF2B5EF4-FFF2-40B4-BE49-F238E27FC236}">
                <a16:creationId xmlns:a16="http://schemas.microsoft.com/office/drawing/2014/main" id="{905DFBF6-7BDE-4A44-98E3-6A8B49B1A88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690" y="2402188"/>
            <a:ext cx="3136672" cy="3136672"/>
          </a:xfrm>
          <a:prstGeom prst="rect">
            <a:avLst/>
          </a:prstGeom>
        </p:spPr>
      </p:pic>
      <p:sp>
        <p:nvSpPr>
          <p:cNvPr id="44" name="block">
            <a:extLst>
              <a:ext uri="{FF2B5EF4-FFF2-40B4-BE49-F238E27FC236}">
                <a16:creationId xmlns:a16="http://schemas.microsoft.com/office/drawing/2014/main" id="{498F25B1-BE0C-4731-B59E-0AE54C42A891}"/>
              </a:ext>
            </a:extLst>
          </p:cNvPr>
          <p:cNvSpPr/>
          <p:nvPr/>
        </p:nvSpPr>
        <p:spPr>
          <a:xfrm>
            <a:off x="1494992" y="2828268"/>
            <a:ext cx="1649516" cy="2009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Picture 52">
            <a:hlinkClick r:id="rId18" action="ppaction://hlinksldjump"/>
            <a:extLst>
              <a:ext uri="{FF2B5EF4-FFF2-40B4-BE49-F238E27FC236}">
                <a16:creationId xmlns:a16="http://schemas.microsoft.com/office/drawing/2014/main" id="{A1301C73-D30A-45FD-AE3F-1010238E72F5}"/>
              </a:ext>
            </a:extLst>
          </p:cNvPr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0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B9C66DD-E66E-4807-8A6C-3AFAAD3575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2" name="ปุ่ม-6">
            <a:extLst>
              <a:ext uri="{FF2B5EF4-FFF2-40B4-BE49-F238E27FC236}">
                <a16:creationId xmlns:a16="http://schemas.microsoft.com/office/drawing/2014/main" id="{8072E42C-C7EB-43E8-BE6A-86E954B9344D}"/>
              </a:ext>
            </a:extLst>
          </p:cNvPr>
          <p:cNvGrpSpPr/>
          <p:nvPr/>
        </p:nvGrpSpPr>
        <p:grpSpPr>
          <a:xfrm>
            <a:off x="4617042" y="2047502"/>
            <a:ext cx="2214200" cy="1517983"/>
            <a:chOff x="4617042" y="1939090"/>
            <a:chExt cx="2214200" cy="1517983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7DDBEEA-A62C-4DF8-8282-289A476E81B6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รูปภาพ 448">
              <a:extLst>
                <a:ext uri="{FF2B5EF4-FFF2-40B4-BE49-F238E27FC236}">
                  <a16:creationId xmlns:a16="http://schemas.microsoft.com/office/drawing/2014/main" id="{250D1C11-54FA-4170-B902-B97F57B09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3404" y="2100599"/>
              <a:ext cx="883310" cy="1334780"/>
            </a:xfrm>
            <a:prstGeom prst="rect">
              <a:avLst/>
            </a:prstGeom>
          </p:spPr>
        </p:pic>
      </p:grpSp>
      <p:grpSp>
        <p:nvGrpSpPr>
          <p:cNvPr id="3" name="ปุ่ม6">
            <a:extLst>
              <a:ext uri="{FF2B5EF4-FFF2-40B4-BE49-F238E27FC236}">
                <a16:creationId xmlns:a16="http://schemas.microsoft.com/office/drawing/2014/main" id="{B88580EA-5111-46CB-B9DE-CFDF1B9B1349}"/>
              </a:ext>
            </a:extLst>
          </p:cNvPr>
          <p:cNvGrpSpPr/>
          <p:nvPr/>
        </p:nvGrpSpPr>
        <p:grpSpPr>
          <a:xfrm>
            <a:off x="4617042" y="1953125"/>
            <a:ext cx="2214200" cy="1517983"/>
            <a:chOff x="4617042" y="1939090"/>
            <a:chExt cx="2214200" cy="151798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FCC5D2E-6B36-429C-8D63-2885E5DC8D99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รูปภาพ 448">
              <a:extLst>
                <a:ext uri="{FF2B5EF4-FFF2-40B4-BE49-F238E27FC236}">
                  <a16:creationId xmlns:a16="http://schemas.microsoft.com/office/drawing/2014/main" id="{8259D70D-BC41-4B58-9678-DF7EE6914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3404" y="2100599"/>
              <a:ext cx="883310" cy="1334780"/>
            </a:xfrm>
            <a:prstGeom prst="rect">
              <a:avLst/>
            </a:prstGeom>
          </p:spPr>
        </p:pic>
      </p:grpSp>
      <p:grpSp>
        <p:nvGrpSpPr>
          <p:cNvPr id="45" name="ปุ่ม-7">
            <a:extLst>
              <a:ext uri="{FF2B5EF4-FFF2-40B4-BE49-F238E27FC236}">
                <a16:creationId xmlns:a16="http://schemas.microsoft.com/office/drawing/2014/main" id="{D2790143-F2D5-4DF7-B73C-75E137E71E18}"/>
              </a:ext>
            </a:extLst>
          </p:cNvPr>
          <p:cNvGrpSpPr/>
          <p:nvPr/>
        </p:nvGrpSpPr>
        <p:grpSpPr>
          <a:xfrm>
            <a:off x="7086217" y="2012383"/>
            <a:ext cx="2214200" cy="1561260"/>
            <a:chOff x="7081771" y="1909848"/>
            <a:chExt cx="2214200" cy="1561260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19B872F4-68C5-41EB-BA38-0678B2C65EAB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7" name="รูปภาพ 447">
              <a:extLst>
                <a:ext uri="{FF2B5EF4-FFF2-40B4-BE49-F238E27FC236}">
                  <a16:creationId xmlns:a16="http://schemas.microsoft.com/office/drawing/2014/main" id="{A165CB36-D722-45C6-97F6-9A132BCCB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2836" y="1909848"/>
              <a:ext cx="617870" cy="1318624"/>
            </a:xfrm>
            <a:prstGeom prst="rect">
              <a:avLst/>
            </a:prstGeom>
          </p:spPr>
        </p:pic>
      </p:grpSp>
      <p:grpSp>
        <p:nvGrpSpPr>
          <p:cNvPr id="4" name="ปุ่ม7">
            <a:extLst>
              <a:ext uri="{FF2B5EF4-FFF2-40B4-BE49-F238E27FC236}">
                <a16:creationId xmlns:a16="http://schemas.microsoft.com/office/drawing/2014/main" id="{EE83EAC8-905E-425C-8095-BE4D6429D43D}"/>
              </a:ext>
            </a:extLst>
          </p:cNvPr>
          <p:cNvGrpSpPr/>
          <p:nvPr/>
        </p:nvGrpSpPr>
        <p:grpSpPr>
          <a:xfrm>
            <a:off x="7081771" y="1909848"/>
            <a:ext cx="2214200" cy="1561260"/>
            <a:chOff x="7081771" y="1909848"/>
            <a:chExt cx="2214200" cy="1561260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B0FB49B2-084B-4F6D-988E-09A5DC4ADA3B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รูปภาพ 447">
              <a:extLst>
                <a:ext uri="{FF2B5EF4-FFF2-40B4-BE49-F238E27FC236}">
                  <a16:creationId xmlns:a16="http://schemas.microsoft.com/office/drawing/2014/main" id="{3228340E-9163-4A96-919F-188406BD6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2836" y="1909848"/>
              <a:ext cx="617870" cy="1318624"/>
            </a:xfrm>
            <a:prstGeom prst="rect">
              <a:avLst/>
            </a:prstGeom>
          </p:spPr>
        </p:pic>
      </p:grpSp>
      <p:grpSp>
        <p:nvGrpSpPr>
          <p:cNvPr id="68" name="ปุ่ม-8">
            <a:extLst>
              <a:ext uri="{FF2B5EF4-FFF2-40B4-BE49-F238E27FC236}">
                <a16:creationId xmlns:a16="http://schemas.microsoft.com/office/drawing/2014/main" id="{031F75A5-CF67-4F37-991A-0DE81B7AC15F}"/>
              </a:ext>
            </a:extLst>
          </p:cNvPr>
          <p:cNvGrpSpPr/>
          <p:nvPr/>
        </p:nvGrpSpPr>
        <p:grpSpPr>
          <a:xfrm>
            <a:off x="9526882" y="2055660"/>
            <a:ext cx="2214200" cy="1517983"/>
            <a:chOff x="9522436" y="1953125"/>
            <a:chExt cx="2214200" cy="1517983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BFCD25A3-0526-415E-84A5-4A615F428234}"/>
                </a:ext>
              </a:extLst>
            </p:cNvPr>
            <p:cNvGrpSpPr/>
            <p:nvPr/>
          </p:nvGrpSpPr>
          <p:grpSpPr>
            <a:xfrm>
              <a:off x="9522436" y="1953125"/>
              <a:ext cx="2214200" cy="1517983"/>
              <a:chOff x="9522436" y="1939088"/>
              <a:chExt cx="2214200" cy="1517983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FE275ECD-6BAA-488F-9061-6A27E8211520}"/>
                  </a:ext>
                </a:extLst>
              </p:cNvPr>
              <p:cNvSpPr/>
              <p:nvPr/>
            </p:nvSpPr>
            <p:spPr>
              <a:xfrm>
                <a:off x="9522436" y="1939088"/>
                <a:ext cx="2214200" cy="1517983"/>
              </a:xfrm>
              <a:prstGeom prst="roundRect">
                <a:avLst/>
              </a:prstGeom>
              <a:solidFill>
                <a:srgbClr val="FEEFE2"/>
              </a:solidFill>
              <a:ln w="28575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7" name="รูปภาพ 446">
                <a:extLst>
                  <a:ext uri="{FF2B5EF4-FFF2-40B4-BE49-F238E27FC236}">
                    <a16:creationId xmlns:a16="http://schemas.microsoft.com/office/drawing/2014/main" id="{2EBDF35B-BB3B-4670-85A4-0CCEE9F6F3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157373" y="2011860"/>
                <a:ext cx="1036356" cy="1417140"/>
              </a:xfrm>
              <a:prstGeom prst="rect">
                <a:avLst/>
              </a:prstGeom>
            </p:spPr>
          </p:pic>
        </p:grp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02574F6-28E5-407D-9D5A-0BA802DBC17E}"/>
                </a:ext>
              </a:extLst>
            </p:cNvPr>
            <p:cNvSpPr/>
            <p:nvPr/>
          </p:nvSpPr>
          <p:spPr>
            <a:xfrm>
              <a:off x="10445744" y="2764507"/>
              <a:ext cx="45719" cy="45719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ปุ่ม8">
            <a:extLst>
              <a:ext uri="{FF2B5EF4-FFF2-40B4-BE49-F238E27FC236}">
                <a16:creationId xmlns:a16="http://schemas.microsoft.com/office/drawing/2014/main" id="{90ABF841-7AE5-4CD4-84C5-72B2F3F3CA3C}"/>
              </a:ext>
            </a:extLst>
          </p:cNvPr>
          <p:cNvGrpSpPr/>
          <p:nvPr/>
        </p:nvGrpSpPr>
        <p:grpSpPr>
          <a:xfrm>
            <a:off x="9522436" y="1953125"/>
            <a:ext cx="2214200" cy="1517983"/>
            <a:chOff x="9522436" y="1953125"/>
            <a:chExt cx="2214200" cy="151798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271ACBB-9D5E-4047-96B2-1FA9BED482D1}"/>
                </a:ext>
              </a:extLst>
            </p:cNvPr>
            <p:cNvGrpSpPr/>
            <p:nvPr/>
          </p:nvGrpSpPr>
          <p:grpSpPr>
            <a:xfrm>
              <a:off x="9522436" y="1953125"/>
              <a:ext cx="2214200" cy="1517983"/>
              <a:chOff x="9522436" y="1939088"/>
              <a:chExt cx="2214200" cy="1517983"/>
            </a:xfrm>
          </p:grpSpPr>
          <p:sp>
            <p:nvSpPr>
              <p:cNvPr id="362" name="Rectangle: Rounded Corners 361">
                <a:extLst>
                  <a:ext uri="{FF2B5EF4-FFF2-40B4-BE49-F238E27FC236}">
                    <a16:creationId xmlns:a16="http://schemas.microsoft.com/office/drawing/2014/main" id="{341DAC69-265F-4299-8960-EF04E4C5CE73}"/>
                  </a:ext>
                </a:extLst>
              </p:cNvPr>
              <p:cNvSpPr/>
              <p:nvPr/>
            </p:nvSpPr>
            <p:spPr>
              <a:xfrm>
                <a:off x="9522436" y="1939088"/>
                <a:ext cx="2214200" cy="1517983"/>
              </a:xfrm>
              <a:prstGeom prst="roundRect">
                <a:avLst/>
              </a:prstGeom>
              <a:solidFill>
                <a:srgbClr val="FEEFE2"/>
              </a:solidFill>
              <a:ln w="28575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รูปภาพ 446">
                <a:extLst>
                  <a:ext uri="{FF2B5EF4-FFF2-40B4-BE49-F238E27FC236}">
                    <a16:creationId xmlns:a16="http://schemas.microsoft.com/office/drawing/2014/main" id="{897E81E0-4301-4BA0-AA57-869BF0587E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157373" y="2011860"/>
                <a:ext cx="1036356" cy="1417140"/>
              </a:xfrm>
              <a:prstGeom prst="rect">
                <a:avLst/>
              </a:prstGeom>
            </p:spPr>
          </p:pic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BF0958E-8CA0-43CC-BAC5-AB3FDDA20F6C}"/>
                </a:ext>
              </a:extLst>
            </p:cNvPr>
            <p:cNvSpPr/>
            <p:nvPr/>
          </p:nvSpPr>
          <p:spPr>
            <a:xfrm>
              <a:off x="10466432" y="2602579"/>
              <a:ext cx="45719" cy="45719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ปุ่ม-9">
            <a:extLst>
              <a:ext uri="{FF2B5EF4-FFF2-40B4-BE49-F238E27FC236}">
                <a16:creationId xmlns:a16="http://schemas.microsoft.com/office/drawing/2014/main" id="{A0A86E0C-E64E-4957-83AE-33AB58705BE4}"/>
              </a:ext>
            </a:extLst>
          </p:cNvPr>
          <p:cNvGrpSpPr/>
          <p:nvPr/>
        </p:nvGrpSpPr>
        <p:grpSpPr>
          <a:xfrm>
            <a:off x="5741005" y="4242035"/>
            <a:ext cx="2214200" cy="1527020"/>
            <a:chOff x="5741005" y="4146885"/>
            <a:chExt cx="2214200" cy="1527020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ED98F55-BBCF-43B7-ADCB-B3498A879239}"/>
                </a:ext>
              </a:extLst>
            </p:cNvPr>
            <p:cNvSpPr/>
            <p:nvPr/>
          </p:nvSpPr>
          <p:spPr>
            <a:xfrm>
              <a:off x="5741005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รูปภาพ 445">
              <a:extLst>
                <a:ext uri="{FF2B5EF4-FFF2-40B4-BE49-F238E27FC236}">
                  <a16:creationId xmlns:a16="http://schemas.microsoft.com/office/drawing/2014/main" id="{8E7FCBB2-F6F9-4697-9751-7847BDDB0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6730" y="4192832"/>
              <a:ext cx="827195" cy="1481073"/>
            </a:xfrm>
            <a:prstGeom prst="rect">
              <a:avLst/>
            </a:prstGeom>
          </p:spPr>
        </p:pic>
      </p:grpSp>
      <p:grpSp>
        <p:nvGrpSpPr>
          <p:cNvPr id="13" name="ปุ่ม9">
            <a:extLst>
              <a:ext uri="{FF2B5EF4-FFF2-40B4-BE49-F238E27FC236}">
                <a16:creationId xmlns:a16="http://schemas.microsoft.com/office/drawing/2014/main" id="{143C0B14-4A20-44FC-8812-ECB5C04EC234}"/>
              </a:ext>
            </a:extLst>
          </p:cNvPr>
          <p:cNvGrpSpPr/>
          <p:nvPr/>
        </p:nvGrpSpPr>
        <p:grpSpPr>
          <a:xfrm>
            <a:off x="5741005" y="4146885"/>
            <a:ext cx="2214200" cy="1527020"/>
            <a:chOff x="5741005" y="4146885"/>
            <a:chExt cx="2214200" cy="1527020"/>
          </a:xfrm>
        </p:grpSpPr>
        <p:sp>
          <p:nvSpPr>
            <p:cNvPr id="365" name="Rectangle: Rounded Corners 364">
              <a:extLst>
                <a:ext uri="{FF2B5EF4-FFF2-40B4-BE49-F238E27FC236}">
                  <a16:creationId xmlns:a16="http://schemas.microsoft.com/office/drawing/2014/main" id="{E4EDCD01-4107-4AC3-BD63-EE8C800E10C1}"/>
                </a:ext>
              </a:extLst>
            </p:cNvPr>
            <p:cNvSpPr/>
            <p:nvPr/>
          </p:nvSpPr>
          <p:spPr>
            <a:xfrm>
              <a:off x="5741005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" name="รูปภาพ 445">
              <a:extLst>
                <a:ext uri="{FF2B5EF4-FFF2-40B4-BE49-F238E27FC236}">
                  <a16:creationId xmlns:a16="http://schemas.microsoft.com/office/drawing/2014/main" id="{7B3A1F53-008E-495F-B03F-6B9FB2954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6730" y="4192832"/>
              <a:ext cx="827195" cy="1481073"/>
            </a:xfrm>
            <a:prstGeom prst="rect">
              <a:avLst/>
            </a:prstGeom>
          </p:spPr>
        </p:pic>
      </p:grpSp>
      <p:grpSp>
        <p:nvGrpSpPr>
          <p:cNvPr id="61" name="ปุ่ม-10">
            <a:extLst>
              <a:ext uri="{FF2B5EF4-FFF2-40B4-BE49-F238E27FC236}">
                <a16:creationId xmlns:a16="http://schemas.microsoft.com/office/drawing/2014/main" id="{E5DA1AFD-A651-4171-88C0-F1E6FC90056E}"/>
              </a:ext>
            </a:extLst>
          </p:cNvPr>
          <p:cNvGrpSpPr/>
          <p:nvPr/>
        </p:nvGrpSpPr>
        <p:grpSpPr>
          <a:xfrm>
            <a:off x="8193702" y="4244612"/>
            <a:ext cx="2214200" cy="1517983"/>
            <a:chOff x="8193702" y="4146885"/>
            <a:chExt cx="2214200" cy="1517983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0F8B0CD-9610-40DD-981E-E425E6210AB3}"/>
                </a:ext>
              </a:extLst>
            </p:cNvPr>
            <p:cNvSpPr/>
            <p:nvPr/>
          </p:nvSpPr>
          <p:spPr>
            <a:xfrm>
              <a:off x="8193702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รูปภาพ 450">
              <a:extLst>
                <a:ext uri="{FF2B5EF4-FFF2-40B4-BE49-F238E27FC236}">
                  <a16:creationId xmlns:a16="http://schemas.microsoft.com/office/drawing/2014/main" id="{7F4CE838-8A49-4D00-9984-5C0262746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3966" y="4192832"/>
              <a:ext cx="1743407" cy="1399469"/>
            </a:xfrm>
            <a:prstGeom prst="rect">
              <a:avLst/>
            </a:prstGeom>
          </p:spPr>
        </p:pic>
      </p:grpSp>
      <p:grpSp>
        <p:nvGrpSpPr>
          <p:cNvPr id="18" name="ปุ่ม10">
            <a:extLst>
              <a:ext uri="{FF2B5EF4-FFF2-40B4-BE49-F238E27FC236}">
                <a16:creationId xmlns:a16="http://schemas.microsoft.com/office/drawing/2014/main" id="{5B8C839D-CE4E-47C2-90E2-83810C47A229}"/>
              </a:ext>
            </a:extLst>
          </p:cNvPr>
          <p:cNvGrpSpPr/>
          <p:nvPr/>
        </p:nvGrpSpPr>
        <p:grpSpPr>
          <a:xfrm>
            <a:off x="8193702" y="4146885"/>
            <a:ext cx="2214200" cy="1517983"/>
            <a:chOff x="8193702" y="4146885"/>
            <a:chExt cx="2214200" cy="1517983"/>
          </a:xfrm>
        </p:grpSpPr>
        <p:sp>
          <p:nvSpPr>
            <p:cNvPr id="368" name="Rectangle: Rounded Corners 367">
              <a:extLst>
                <a:ext uri="{FF2B5EF4-FFF2-40B4-BE49-F238E27FC236}">
                  <a16:creationId xmlns:a16="http://schemas.microsoft.com/office/drawing/2014/main" id="{FE547E6E-0AF6-492B-8417-15E00145B09E}"/>
                </a:ext>
              </a:extLst>
            </p:cNvPr>
            <p:cNvSpPr/>
            <p:nvPr/>
          </p:nvSpPr>
          <p:spPr>
            <a:xfrm>
              <a:off x="8193702" y="4146885"/>
              <a:ext cx="2214200" cy="1517983"/>
            </a:xfrm>
            <a:prstGeom prst="roundRect">
              <a:avLst/>
            </a:prstGeom>
            <a:solidFill>
              <a:srgbClr val="FEEFE2"/>
            </a:solidFill>
            <a:ln w="28575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รูปภาพ 450">
              <a:extLst>
                <a:ext uri="{FF2B5EF4-FFF2-40B4-BE49-F238E27FC236}">
                  <a16:creationId xmlns:a16="http://schemas.microsoft.com/office/drawing/2014/main" id="{24A83B51-E38E-4084-80F2-8F143B60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3966" y="4192832"/>
              <a:ext cx="1743407" cy="1399469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F7759E1-151E-4C96-BD0D-7294A11A68F5}"/>
              </a:ext>
            </a:extLst>
          </p:cNvPr>
          <p:cNvGrpSpPr/>
          <p:nvPr/>
        </p:nvGrpSpPr>
        <p:grpSpPr>
          <a:xfrm>
            <a:off x="340935" y="1888263"/>
            <a:ext cx="3966076" cy="3966079"/>
            <a:chOff x="1868182" y="911867"/>
            <a:chExt cx="1354318" cy="1354319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ACFD9D3-D0B7-4B3D-ADF1-7306578A9CE9}"/>
                </a:ext>
              </a:extLst>
            </p:cNvPr>
            <p:cNvSpPr/>
            <p:nvPr/>
          </p:nvSpPr>
          <p:spPr>
            <a:xfrm>
              <a:off x="1868182" y="911867"/>
              <a:ext cx="1354318" cy="1354319"/>
            </a:xfrm>
            <a:prstGeom prst="ellipse">
              <a:avLst/>
            </a:prstGeom>
            <a:solidFill>
              <a:srgbClr val="F7931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DAE1A17-2251-4A63-BED2-011F9D5E1DE0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79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B02EB4D-B03D-4E16-97D7-0FD59E9A92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1E6E55A9-4C21-46D0-816F-8947D1F9AF4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head">
            <a:extLst>
              <a:ext uri="{FF2B5EF4-FFF2-40B4-BE49-F238E27FC236}">
                <a16:creationId xmlns:a16="http://schemas.microsoft.com/office/drawing/2014/main" id="{56E5AEDE-FAFA-4417-9FD5-913BA046A5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9486" y="409433"/>
            <a:ext cx="4626591" cy="867916"/>
          </a:xfrm>
          <a:prstGeom prst="rect">
            <a:avLst/>
          </a:prstGeom>
        </p:spPr>
      </p:pic>
      <p:pic>
        <p:nvPicPr>
          <p:cNvPr id="7" name="6">
            <a:extLst>
              <a:ext uri="{FF2B5EF4-FFF2-40B4-BE49-F238E27FC236}">
                <a16:creationId xmlns:a16="http://schemas.microsoft.com/office/drawing/2014/main" id="{2EA5990D-448B-49FB-990F-6FD9011A4ED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33" y="2312794"/>
            <a:ext cx="3215707" cy="3215707"/>
          </a:xfrm>
          <a:prstGeom prst="rect">
            <a:avLst/>
          </a:prstGeom>
        </p:spPr>
      </p:pic>
      <p:pic>
        <p:nvPicPr>
          <p:cNvPr id="10" name="7">
            <a:extLst>
              <a:ext uri="{FF2B5EF4-FFF2-40B4-BE49-F238E27FC236}">
                <a16:creationId xmlns:a16="http://schemas.microsoft.com/office/drawing/2014/main" id="{D2931743-4056-410E-BB9F-66B6C662509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342" y="2172944"/>
            <a:ext cx="3128829" cy="3128829"/>
          </a:xfrm>
          <a:prstGeom prst="rect">
            <a:avLst/>
          </a:prstGeom>
        </p:spPr>
      </p:pic>
      <p:pic>
        <p:nvPicPr>
          <p:cNvPr id="12" name="8">
            <a:extLst>
              <a:ext uri="{FF2B5EF4-FFF2-40B4-BE49-F238E27FC236}">
                <a16:creationId xmlns:a16="http://schemas.microsoft.com/office/drawing/2014/main" id="{FD2ADA90-EB35-4FF4-A9AF-38369114492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376" y="2264568"/>
            <a:ext cx="3138537" cy="3138537"/>
          </a:xfrm>
          <a:prstGeom prst="rect">
            <a:avLst/>
          </a:prstGeom>
        </p:spPr>
      </p:pic>
      <p:pic>
        <p:nvPicPr>
          <p:cNvPr id="15" name="9">
            <a:extLst>
              <a:ext uri="{FF2B5EF4-FFF2-40B4-BE49-F238E27FC236}">
                <a16:creationId xmlns:a16="http://schemas.microsoft.com/office/drawing/2014/main" id="{B4DE8B5E-86FD-4A95-AE09-F0820961878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352" y="2213902"/>
            <a:ext cx="3138537" cy="3138537"/>
          </a:xfrm>
          <a:prstGeom prst="rect">
            <a:avLst/>
          </a:prstGeom>
        </p:spPr>
      </p:pic>
      <p:pic>
        <p:nvPicPr>
          <p:cNvPr id="17" name="10">
            <a:extLst>
              <a:ext uri="{FF2B5EF4-FFF2-40B4-BE49-F238E27FC236}">
                <a16:creationId xmlns:a16="http://schemas.microsoft.com/office/drawing/2014/main" id="{BB5C055F-6898-4ED3-875E-272ECEA76A0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626" y="2312793"/>
            <a:ext cx="3154237" cy="283881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A4D055C7-AE5B-46A0-9A98-D55037D0C257}"/>
              </a:ext>
            </a:extLst>
          </p:cNvPr>
          <p:cNvSpPr/>
          <p:nvPr/>
        </p:nvSpPr>
        <p:spPr>
          <a:xfrm>
            <a:off x="954570" y="2810646"/>
            <a:ext cx="2389607" cy="2009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hlinkClick r:id="rId16" action="ppaction://hlinksldjump"/>
            <a:extLst>
              <a:ext uri="{FF2B5EF4-FFF2-40B4-BE49-F238E27FC236}">
                <a16:creationId xmlns:a16="http://schemas.microsoft.com/office/drawing/2014/main" id="{B50079A4-448B-4B03-A2C7-240B37AB55F2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8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B9C66DD-E66E-4807-8A6C-3AFAAD3575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8F7759E1-151E-4C96-BD0D-7294A11A68F5}"/>
              </a:ext>
            </a:extLst>
          </p:cNvPr>
          <p:cNvGrpSpPr/>
          <p:nvPr/>
        </p:nvGrpSpPr>
        <p:grpSpPr>
          <a:xfrm>
            <a:off x="340935" y="1888263"/>
            <a:ext cx="3966076" cy="3966079"/>
            <a:chOff x="1868182" y="911867"/>
            <a:chExt cx="1354318" cy="1354319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ACFD9D3-D0B7-4B3D-ADF1-7306578A9CE9}"/>
                </a:ext>
              </a:extLst>
            </p:cNvPr>
            <p:cNvSpPr/>
            <p:nvPr/>
          </p:nvSpPr>
          <p:spPr>
            <a:xfrm>
              <a:off x="1868182" y="911867"/>
              <a:ext cx="1354318" cy="1354319"/>
            </a:xfrm>
            <a:prstGeom prst="ellipse">
              <a:avLst/>
            </a:prstGeom>
            <a:solidFill>
              <a:srgbClr val="00B05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DAE1A17-2251-4A63-BED2-011F9D5E1DE0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5" name="ปุ่ม-2">
            <a:extLst>
              <a:ext uri="{FF2B5EF4-FFF2-40B4-BE49-F238E27FC236}">
                <a16:creationId xmlns:a16="http://schemas.microsoft.com/office/drawing/2014/main" id="{0F612AB1-1780-4690-8637-16ECF809EF8A}"/>
              </a:ext>
            </a:extLst>
          </p:cNvPr>
          <p:cNvGrpSpPr/>
          <p:nvPr/>
        </p:nvGrpSpPr>
        <p:grpSpPr>
          <a:xfrm>
            <a:off x="9522436" y="2048166"/>
            <a:ext cx="2214200" cy="1650544"/>
            <a:chOff x="9522436" y="1939088"/>
            <a:chExt cx="2214200" cy="1650544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AB7A99E8-EFC9-4461-947F-36182195959A}"/>
                </a:ext>
              </a:extLst>
            </p:cNvPr>
            <p:cNvSpPr/>
            <p:nvPr/>
          </p:nvSpPr>
          <p:spPr>
            <a:xfrm>
              <a:off x="9522436" y="1939088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รูปภาพ 453">
              <a:extLst>
                <a:ext uri="{FF2B5EF4-FFF2-40B4-BE49-F238E27FC236}">
                  <a16:creationId xmlns:a16="http://schemas.microsoft.com/office/drawing/2014/main" id="{D641BE84-0811-476D-9C07-79158C278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3648" y="2051384"/>
              <a:ext cx="1603985" cy="1538248"/>
            </a:xfrm>
            <a:prstGeom prst="rect">
              <a:avLst/>
            </a:prstGeom>
          </p:spPr>
        </p:pic>
      </p:grpSp>
      <p:grpSp>
        <p:nvGrpSpPr>
          <p:cNvPr id="3" name="ปุ่ม2">
            <a:extLst>
              <a:ext uri="{FF2B5EF4-FFF2-40B4-BE49-F238E27FC236}">
                <a16:creationId xmlns:a16="http://schemas.microsoft.com/office/drawing/2014/main" id="{33B0C1AB-ACC0-4B94-97B0-4B70A55425C4}"/>
              </a:ext>
            </a:extLst>
          </p:cNvPr>
          <p:cNvGrpSpPr/>
          <p:nvPr/>
        </p:nvGrpSpPr>
        <p:grpSpPr>
          <a:xfrm>
            <a:off x="9522436" y="1963152"/>
            <a:ext cx="2214200" cy="1650544"/>
            <a:chOff x="9522436" y="1939088"/>
            <a:chExt cx="2214200" cy="1650544"/>
          </a:xfrm>
        </p:grpSpPr>
        <p:sp>
          <p:nvSpPr>
            <p:cNvPr id="362" name="Rectangle: Rounded Corners 361">
              <a:extLst>
                <a:ext uri="{FF2B5EF4-FFF2-40B4-BE49-F238E27FC236}">
                  <a16:creationId xmlns:a16="http://schemas.microsoft.com/office/drawing/2014/main" id="{341DAC69-265F-4299-8960-EF04E4C5CE73}"/>
                </a:ext>
              </a:extLst>
            </p:cNvPr>
            <p:cNvSpPr/>
            <p:nvPr/>
          </p:nvSpPr>
          <p:spPr>
            <a:xfrm>
              <a:off x="9522436" y="1939088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รูปภาพ 453">
              <a:extLst>
                <a:ext uri="{FF2B5EF4-FFF2-40B4-BE49-F238E27FC236}">
                  <a16:creationId xmlns:a16="http://schemas.microsoft.com/office/drawing/2014/main" id="{D26A37F8-22DE-4F85-8213-ED922300E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3648" y="2051384"/>
              <a:ext cx="1603985" cy="1538248"/>
            </a:xfrm>
            <a:prstGeom prst="rect">
              <a:avLst/>
            </a:prstGeom>
          </p:spPr>
        </p:pic>
      </p:grpSp>
      <p:grpSp>
        <p:nvGrpSpPr>
          <p:cNvPr id="69" name="ปุ่ม-3">
            <a:extLst>
              <a:ext uri="{FF2B5EF4-FFF2-40B4-BE49-F238E27FC236}">
                <a16:creationId xmlns:a16="http://schemas.microsoft.com/office/drawing/2014/main" id="{A8F7EDD1-424B-42D4-A007-FF2E55CBB5B1}"/>
              </a:ext>
            </a:extLst>
          </p:cNvPr>
          <p:cNvGrpSpPr/>
          <p:nvPr/>
        </p:nvGrpSpPr>
        <p:grpSpPr>
          <a:xfrm>
            <a:off x="4617042" y="4234431"/>
            <a:ext cx="2214200" cy="1517983"/>
            <a:chOff x="4619185" y="4146885"/>
            <a:chExt cx="2214200" cy="15179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86701B8-6290-4BE6-AA50-C960F57A3B5F}"/>
                </a:ext>
              </a:extLst>
            </p:cNvPr>
            <p:cNvSpPr/>
            <p:nvPr/>
          </p:nvSpPr>
          <p:spPr>
            <a:xfrm>
              <a:off x="4619185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รูปภาพ 454">
              <a:extLst>
                <a:ext uri="{FF2B5EF4-FFF2-40B4-BE49-F238E27FC236}">
                  <a16:creationId xmlns:a16="http://schemas.microsoft.com/office/drawing/2014/main" id="{815A5256-3EE1-42CD-93D7-F2BC64111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0631" y="4323133"/>
              <a:ext cx="1571682" cy="1272526"/>
            </a:xfrm>
            <a:prstGeom prst="rect">
              <a:avLst/>
            </a:prstGeom>
          </p:spPr>
        </p:pic>
      </p:grpSp>
      <p:grpSp>
        <p:nvGrpSpPr>
          <p:cNvPr id="12" name="ปุ่ม3">
            <a:extLst>
              <a:ext uri="{FF2B5EF4-FFF2-40B4-BE49-F238E27FC236}">
                <a16:creationId xmlns:a16="http://schemas.microsoft.com/office/drawing/2014/main" id="{88872954-7EDC-4DDC-ABBE-EB19BCFEF60C}"/>
              </a:ext>
            </a:extLst>
          </p:cNvPr>
          <p:cNvGrpSpPr/>
          <p:nvPr/>
        </p:nvGrpSpPr>
        <p:grpSpPr>
          <a:xfrm>
            <a:off x="4619185" y="4146885"/>
            <a:ext cx="2214200" cy="1517983"/>
            <a:chOff x="4619185" y="4146885"/>
            <a:chExt cx="2214200" cy="1517983"/>
          </a:xfrm>
        </p:grpSpPr>
        <p:sp>
          <p:nvSpPr>
            <p:cNvPr id="365" name="Rectangle: Rounded Corners 364">
              <a:extLst>
                <a:ext uri="{FF2B5EF4-FFF2-40B4-BE49-F238E27FC236}">
                  <a16:creationId xmlns:a16="http://schemas.microsoft.com/office/drawing/2014/main" id="{E4EDCD01-4107-4AC3-BD63-EE8C800E10C1}"/>
                </a:ext>
              </a:extLst>
            </p:cNvPr>
            <p:cNvSpPr/>
            <p:nvPr/>
          </p:nvSpPr>
          <p:spPr>
            <a:xfrm>
              <a:off x="4619185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รูปภาพ 454">
              <a:extLst>
                <a:ext uri="{FF2B5EF4-FFF2-40B4-BE49-F238E27FC236}">
                  <a16:creationId xmlns:a16="http://schemas.microsoft.com/office/drawing/2014/main" id="{86D6C03F-7198-4FC2-B5E9-9F63FED2C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0631" y="4323133"/>
              <a:ext cx="1571682" cy="1272526"/>
            </a:xfrm>
            <a:prstGeom prst="rect">
              <a:avLst/>
            </a:prstGeom>
          </p:spPr>
        </p:pic>
      </p:grpSp>
      <p:grpSp>
        <p:nvGrpSpPr>
          <p:cNvPr id="73" name="ปุ่ม-4">
            <a:extLst>
              <a:ext uri="{FF2B5EF4-FFF2-40B4-BE49-F238E27FC236}">
                <a16:creationId xmlns:a16="http://schemas.microsoft.com/office/drawing/2014/main" id="{85FFF716-995E-41BC-A77F-B040535B2BF1}"/>
              </a:ext>
            </a:extLst>
          </p:cNvPr>
          <p:cNvGrpSpPr/>
          <p:nvPr/>
        </p:nvGrpSpPr>
        <p:grpSpPr>
          <a:xfrm>
            <a:off x="7078503" y="4234430"/>
            <a:ext cx="2214200" cy="1517983"/>
            <a:chOff x="7081771" y="4146885"/>
            <a:chExt cx="2214200" cy="15179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6D6046B-079D-454F-A64D-D3C5C7CB83CB}"/>
                </a:ext>
              </a:extLst>
            </p:cNvPr>
            <p:cNvSpPr/>
            <p:nvPr/>
          </p:nvSpPr>
          <p:spPr>
            <a:xfrm>
              <a:off x="7081771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5" name="รูปภาพ 455">
              <a:extLst>
                <a:ext uri="{FF2B5EF4-FFF2-40B4-BE49-F238E27FC236}">
                  <a16:creationId xmlns:a16="http://schemas.microsoft.com/office/drawing/2014/main" id="{DFFA225D-9E41-4994-82B3-5FA0802D2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6533" y="4244490"/>
              <a:ext cx="1529195" cy="1278002"/>
            </a:xfrm>
            <a:prstGeom prst="rect">
              <a:avLst/>
            </a:prstGeom>
          </p:spPr>
        </p:pic>
      </p:grpSp>
      <p:grpSp>
        <p:nvGrpSpPr>
          <p:cNvPr id="15" name="ปุ่ม4">
            <a:extLst>
              <a:ext uri="{FF2B5EF4-FFF2-40B4-BE49-F238E27FC236}">
                <a16:creationId xmlns:a16="http://schemas.microsoft.com/office/drawing/2014/main" id="{9A8B73DA-1CA8-4E79-B48F-34CC808062A0}"/>
              </a:ext>
            </a:extLst>
          </p:cNvPr>
          <p:cNvGrpSpPr/>
          <p:nvPr/>
        </p:nvGrpSpPr>
        <p:grpSpPr>
          <a:xfrm>
            <a:off x="7081771" y="4146885"/>
            <a:ext cx="2214200" cy="1517983"/>
            <a:chOff x="7081771" y="4146885"/>
            <a:chExt cx="2214200" cy="1517983"/>
          </a:xfrm>
        </p:grpSpPr>
        <p:sp>
          <p:nvSpPr>
            <p:cNvPr id="368" name="Rectangle: Rounded Corners 367">
              <a:extLst>
                <a:ext uri="{FF2B5EF4-FFF2-40B4-BE49-F238E27FC236}">
                  <a16:creationId xmlns:a16="http://schemas.microsoft.com/office/drawing/2014/main" id="{FE547E6E-0AF6-492B-8417-15E00145B09E}"/>
                </a:ext>
              </a:extLst>
            </p:cNvPr>
            <p:cNvSpPr/>
            <p:nvPr/>
          </p:nvSpPr>
          <p:spPr>
            <a:xfrm>
              <a:off x="7081771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0" name="รูปภาพ 455">
              <a:extLst>
                <a:ext uri="{FF2B5EF4-FFF2-40B4-BE49-F238E27FC236}">
                  <a16:creationId xmlns:a16="http://schemas.microsoft.com/office/drawing/2014/main" id="{F87449D2-AEF8-498F-8875-208AF523B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6533" y="4244490"/>
              <a:ext cx="1529195" cy="1278002"/>
            </a:xfrm>
            <a:prstGeom prst="rect">
              <a:avLst/>
            </a:prstGeom>
          </p:spPr>
        </p:pic>
      </p:grpSp>
      <p:grpSp>
        <p:nvGrpSpPr>
          <p:cNvPr id="77" name="ปุ่ม-5">
            <a:extLst>
              <a:ext uri="{FF2B5EF4-FFF2-40B4-BE49-F238E27FC236}">
                <a16:creationId xmlns:a16="http://schemas.microsoft.com/office/drawing/2014/main" id="{A3824993-596D-4C2E-8CD1-63DCBA158F01}"/>
              </a:ext>
            </a:extLst>
          </p:cNvPr>
          <p:cNvGrpSpPr/>
          <p:nvPr/>
        </p:nvGrpSpPr>
        <p:grpSpPr>
          <a:xfrm>
            <a:off x="9504157" y="4155056"/>
            <a:ext cx="2214200" cy="1597066"/>
            <a:chOff x="9498671" y="4061901"/>
            <a:chExt cx="2214200" cy="1597066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6BE7BB8C-CA63-4014-9239-535B3D20533A}"/>
                </a:ext>
              </a:extLst>
            </p:cNvPr>
            <p:cNvSpPr/>
            <p:nvPr/>
          </p:nvSpPr>
          <p:spPr>
            <a:xfrm>
              <a:off x="9498671" y="4140984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9" name="รูปภาพ 455">
              <a:extLst>
                <a:ext uri="{FF2B5EF4-FFF2-40B4-BE49-F238E27FC236}">
                  <a16:creationId xmlns:a16="http://schemas.microsoft.com/office/drawing/2014/main" id="{410B887B-5791-4A4D-8EFB-57B68A198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8996" y="4061901"/>
              <a:ext cx="1507582" cy="1463758"/>
            </a:xfrm>
            <a:prstGeom prst="rect">
              <a:avLst/>
            </a:prstGeom>
          </p:spPr>
        </p:pic>
      </p:grpSp>
      <p:grpSp>
        <p:nvGrpSpPr>
          <p:cNvPr id="18" name="ปุ่ม5">
            <a:extLst>
              <a:ext uri="{FF2B5EF4-FFF2-40B4-BE49-F238E27FC236}">
                <a16:creationId xmlns:a16="http://schemas.microsoft.com/office/drawing/2014/main" id="{CB6BCE9B-D853-45D2-AE0F-86C275C73327}"/>
              </a:ext>
            </a:extLst>
          </p:cNvPr>
          <p:cNvGrpSpPr/>
          <p:nvPr/>
        </p:nvGrpSpPr>
        <p:grpSpPr>
          <a:xfrm>
            <a:off x="9498671" y="4061901"/>
            <a:ext cx="2214200" cy="1597066"/>
            <a:chOff x="9498671" y="4061901"/>
            <a:chExt cx="2214200" cy="1597066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A7FD11B5-DCA0-483F-95E8-8A2B6F3F71A2}"/>
                </a:ext>
              </a:extLst>
            </p:cNvPr>
            <p:cNvSpPr/>
            <p:nvPr/>
          </p:nvSpPr>
          <p:spPr>
            <a:xfrm>
              <a:off x="9498671" y="4140984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รูปภาพ 455">
              <a:extLst>
                <a:ext uri="{FF2B5EF4-FFF2-40B4-BE49-F238E27FC236}">
                  <a16:creationId xmlns:a16="http://schemas.microsoft.com/office/drawing/2014/main" id="{6D7BDE90-8317-4346-B45D-868CD9909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8996" y="4061901"/>
              <a:ext cx="1507582" cy="1463758"/>
            </a:xfrm>
            <a:prstGeom prst="rect">
              <a:avLst/>
            </a:prstGeom>
          </p:spPr>
        </p:pic>
      </p:grpSp>
      <p:grpSp>
        <p:nvGrpSpPr>
          <p:cNvPr id="61" name="ปุ่ม-1">
            <a:extLst>
              <a:ext uri="{FF2B5EF4-FFF2-40B4-BE49-F238E27FC236}">
                <a16:creationId xmlns:a16="http://schemas.microsoft.com/office/drawing/2014/main" id="{C3857717-B89B-46E8-ADE6-9E2C5C291C33}"/>
              </a:ext>
            </a:extLst>
          </p:cNvPr>
          <p:cNvGrpSpPr/>
          <p:nvPr/>
        </p:nvGrpSpPr>
        <p:grpSpPr>
          <a:xfrm>
            <a:off x="7080225" y="2019669"/>
            <a:ext cx="2214200" cy="1552090"/>
            <a:chOff x="7081771" y="1919018"/>
            <a:chExt cx="2214200" cy="155209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C1D7281-1415-41DD-B386-6501D0E5E250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3" name="รูปภาพ 452">
              <a:extLst>
                <a:ext uri="{FF2B5EF4-FFF2-40B4-BE49-F238E27FC236}">
                  <a16:creationId xmlns:a16="http://schemas.microsoft.com/office/drawing/2014/main" id="{CF6EEBFE-846B-4AC1-8352-6A900E041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4632" y="1919018"/>
              <a:ext cx="1198096" cy="1407471"/>
            </a:xfrm>
            <a:prstGeom prst="rect">
              <a:avLst/>
            </a:prstGeom>
          </p:spPr>
        </p:pic>
      </p:grpSp>
      <p:grpSp>
        <p:nvGrpSpPr>
          <p:cNvPr id="2" name="ปุ่ม1">
            <a:extLst>
              <a:ext uri="{FF2B5EF4-FFF2-40B4-BE49-F238E27FC236}">
                <a16:creationId xmlns:a16="http://schemas.microsoft.com/office/drawing/2014/main" id="{33EE188B-669D-43AC-98D3-E8B4B67877C0}"/>
              </a:ext>
            </a:extLst>
          </p:cNvPr>
          <p:cNvGrpSpPr/>
          <p:nvPr/>
        </p:nvGrpSpPr>
        <p:grpSpPr>
          <a:xfrm>
            <a:off x="7085229" y="1943082"/>
            <a:ext cx="2214200" cy="1552090"/>
            <a:chOff x="7081771" y="1919018"/>
            <a:chExt cx="2214200" cy="1552090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B0FB49B2-084B-4F6D-988E-09A5DC4ADA3B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2" name="รูปภาพ 452">
              <a:extLst>
                <a:ext uri="{FF2B5EF4-FFF2-40B4-BE49-F238E27FC236}">
                  <a16:creationId xmlns:a16="http://schemas.microsoft.com/office/drawing/2014/main" id="{8E0DFF4B-FD90-4DBF-8266-EA9FAB1D2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4632" y="1919018"/>
              <a:ext cx="1198096" cy="1407471"/>
            </a:xfrm>
            <a:prstGeom prst="rect">
              <a:avLst/>
            </a:prstGeom>
          </p:spPr>
        </p:pic>
      </p:grpSp>
      <p:grpSp>
        <p:nvGrpSpPr>
          <p:cNvPr id="29" name="ปุ่ม-0">
            <a:extLst>
              <a:ext uri="{FF2B5EF4-FFF2-40B4-BE49-F238E27FC236}">
                <a16:creationId xmlns:a16="http://schemas.microsoft.com/office/drawing/2014/main" id="{57E6138A-4E07-42CF-B18E-B76173BF2308}"/>
              </a:ext>
            </a:extLst>
          </p:cNvPr>
          <p:cNvGrpSpPr/>
          <p:nvPr/>
        </p:nvGrpSpPr>
        <p:grpSpPr>
          <a:xfrm>
            <a:off x="4617042" y="2053776"/>
            <a:ext cx="2214200" cy="1517983"/>
            <a:chOff x="4617042" y="1939090"/>
            <a:chExt cx="2214200" cy="1517983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CC2816F4-6617-46F5-B33C-397E8678A4F5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5" name="รูปภาพ 457">
              <a:extLst>
                <a:ext uri="{FF2B5EF4-FFF2-40B4-BE49-F238E27FC236}">
                  <a16:creationId xmlns:a16="http://schemas.microsoft.com/office/drawing/2014/main" id="{FC34FC65-E907-4790-9381-B0B1EF17C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2" y="1953126"/>
              <a:ext cx="1198095" cy="1465962"/>
            </a:xfrm>
            <a:prstGeom prst="rect">
              <a:avLst/>
            </a:prstGeom>
          </p:spPr>
        </p:pic>
      </p:grpSp>
      <p:grpSp>
        <p:nvGrpSpPr>
          <p:cNvPr id="4" name="ปุ่ม0">
            <a:extLst>
              <a:ext uri="{FF2B5EF4-FFF2-40B4-BE49-F238E27FC236}">
                <a16:creationId xmlns:a16="http://schemas.microsoft.com/office/drawing/2014/main" id="{EEEF7764-AACE-4941-92E4-AB945AD1E1C4}"/>
              </a:ext>
            </a:extLst>
          </p:cNvPr>
          <p:cNvGrpSpPr/>
          <p:nvPr/>
        </p:nvGrpSpPr>
        <p:grpSpPr>
          <a:xfrm>
            <a:off x="4619185" y="1977189"/>
            <a:ext cx="2214200" cy="1517983"/>
            <a:chOff x="4617042" y="1939090"/>
            <a:chExt cx="2214200" cy="151798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FCC5D2E-6B36-429C-8D63-2885E5DC8D99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1" name="รูปภาพ 457">
              <a:extLst>
                <a:ext uri="{FF2B5EF4-FFF2-40B4-BE49-F238E27FC236}">
                  <a16:creationId xmlns:a16="http://schemas.microsoft.com/office/drawing/2014/main" id="{E6D7FED7-6DDA-45A0-9F63-16BD08014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2" y="1953126"/>
              <a:ext cx="1198095" cy="1465962"/>
            </a:xfrm>
            <a:prstGeom prst="rect">
              <a:avLst/>
            </a:prstGeom>
          </p:spPr>
        </p:pic>
      </p:grpSp>
      <p:pic>
        <p:nvPicPr>
          <p:cNvPr id="7" name="0">
            <a:extLst>
              <a:ext uri="{FF2B5EF4-FFF2-40B4-BE49-F238E27FC236}">
                <a16:creationId xmlns:a16="http://schemas.microsoft.com/office/drawing/2014/main" id="{3F9A99FD-1233-4BD2-9129-C63875425C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18" y="2493355"/>
            <a:ext cx="3091145" cy="2782030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B8B8824F-C039-451E-9FA1-1264F0C9979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299" y="2417672"/>
            <a:ext cx="3164654" cy="2848188"/>
          </a:xfrm>
          <a:prstGeom prst="rect">
            <a:avLst/>
          </a:prstGeom>
        </p:spPr>
      </p:pic>
      <p:pic>
        <p:nvPicPr>
          <p:cNvPr id="11" name="2">
            <a:extLst>
              <a:ext uri="{FF2B5EF4-FFF2-40B4-BE49-F238E27FC236}">
                <a16:creationId xmlns:a16="http://schemas.microsoft.com/office/drawing/2014/main" id="{D8ECE742-E71C-4C06-BCC0-17925272BC5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501" y="2732567"/>
            <a:ext cx="2455964" cy="2210369"/>
          </a:xfrm>
          <a:prstGeom prst="rect">
            <a:avLst/>
          </a:prstGeom>
        </p:spPr>
      </p:pic>
      <p:pic>
        <p:nvPicPr>
          <p:cNvPr id="14" name="3">
            <a:extLst>
              <a:ext uri="{FF2B5EF4-FFF2-40B4-BE49-F238E27FC236}">
                <a16:creationId xmlns:a16="http://schemas.microsoft.com/office/drawing/2014/main" id="{9C4D3658-981B-42BA-BE08-FCBBB75FDC7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36" y="2394558"/>
            <a:ext cx="3269563" cy="2942606"/>
          </a:xfrm>
          <a:prstGeom prst="rect">
            <a:avLst/>
          </a:prstGeom>
        </p:spPr>
      </p:pic>
      <p:pic>
        <p:nvPicPr>
          <p:cNvPr id="17" name="4">
            <a:extLst>
              <a:ext uri="{FF2B5EF4-FFF2-40B4-BE49-F238E27FC236}">
                <a16:creationId xmlns:a16="http://schemas.microsoft.com/office/drawing/2014/main" id="{162B3C2A-4DDD-4873-8404-D6E2CAC0BDB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77" y="2722949"/>
            <a:ext cx="2517181" cy="2265463"/>
          </a:xfrm>
          <a:prstGeom prst="rect">
            <a:avLst/>
          </a:prstGeom>
        </p:spPr>
      </p:pic>
      <p:pic>
        <p:nvPicPr>
          <p:cNvPr id="20" name="5">
            <a:extLst>
              <a:ext uri="{FF2B5EF4-FFF2-40B4-BE49-F238E27FC236}">
                <a16:creationId xmlns:a16="http://schemas.microsoft.com/office/drawing/2014/main" id="{1721C0C8-A94D-46C9-A5FC-7367B1B0D2D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373" y="2739197"/>
            <a:ext cx="2481072" cy="2232965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72F61222-1671-4943-958C-C4080BB8B05E}"/>
              </a:ext>
            </a:extLst>
          </p:cNvPr>
          <p:cNvSpPr/>
          <p:nvPr/>
        </p:nvSpPr>
        <p:spPr>
          <a:xfrm>
            <a:off x="979235" y="2828268"/>
            <a:ext cx="2389607" cy="2009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5A1800-96F9-4CDF-9A71-8DC815D74D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6562C3-F9F1-449F-BBD4-844DDF0835C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8F691F-B004-484A-9ABA-C0D792AB4D4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7011" y="382137"/>
            <a:ext cx="3622338" cy="924468"/>
          </a:xfrm>
          <a:prstGeom prst="rect">
            <a:avLst/>
          </a:prstGeom>
        </p:spPr>
      </p:pic>
      <p:pic>
        <p:nvPicPr>
          <p:cNvPr id="53" name="Picture 52">
            <a:hlinkClick r:id="rId19" action="ppaction://hlinksldjump"/>
            <a:extLst>
              <a:ext uri="{FF2B5EF4-FFF2-40B4-BE49-F238E27FC236}">
                <a16:creationId xmlns:a16="http://schemas.microsoft.com/office/drawing/2014/main" id="{7D3036D0-CCD4-4F7A-ABD4-C79AFE6CC434}"/>
              </a:ext>
            </a:extLst>
          </p:cNvPr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5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B9C66DD-E66E-4807-8A6C-3AFAAD3575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1" y="-1"/>
            <a:ext cx="12192000" cy="68580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8F7759E1-151E-4C96-BD0D-7294A11A68F5}"/>
              </a:ext>
            </a:extLst>
          </p:cNvPr>
          <p:cNvGrpSpPr/>
          <p:nvPr/>
        </p:nvGrpSpPr>
        <p:grpSpPr>
          <a:xfrm>
            <a:off x="340935" y="1888263"/>
            <a:ext cx="3966076" cy="3966079"/>
            <a:chOff x="1868182" y="911867"/>
            <a:chExt cx="1354318" cy="1354319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ACFD9D3-D0B7-4B3D-ADF1-7306578A9CE9}"/>
                </a:ext>
              </a:extLst>
            </p:cNvPr>
            <p:cNvSpPr/>
            <p:nvPr/>
          </p:nvSpPr>
          <p:spPr>
            <a:xfrm>
              <a:off x="1868182" y="911867"/>
              <a:ext cx="1354318" cy="1354319"/>
            </a:xfrm>
            <a:prstGeom prst="ellipse">
              <a:avLst/>
            </a:prstGeom>
            <a:solidFill>
              <a:srgbClr val="00B05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DAE1A17-2251-4A63-BED2-011F9D5E1DE0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5A1800-96F9-4CDF-9A71-8DC815D74D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6562C3-F9F1-449F-BBD4-844DDF0835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8F691F-B004-484A-9ABA-C0D792AB4D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7011" y="382137"/>
            <a:ext cx="3622338" cy="924468"/>
          </a:xfrm>
          <a:prstGeom prst="rect">
            <a:avLst/>
          </a:prstGeom>
        </p:spPr>
      </p:pic>
      <p:grpSp>
        <p:nvGrpSpPr>
          <p:cNvPr id="65" name="ปุ่ม-10">
            <a:extLst>
              <a:ext uri="{FF2B5EF4-FFF2-40B4-BE49-F238E27FC236}">
                <a16:creationId xmlns:a16="http://schemas.microsoft.com/office/drawing/2014/main" id="{E607C662-FA3A-4FD8-93A4-626D2F499516}"/>
              </a:ext>
            </a:extLst>
          </p:cNvPr>
          <p:cNvGrpSpPr/>
          <p:nvPr/>
        </p:nvGrpSpPr>
        <p:grpSpPr>
          <a:xfrm>
            <a:off x="8187288" y="4243554"/>
            <a:ext cx="2214200" cy="1517983"/>
            <a:chOff x="8192329" y="4146885"/>
            <a:chExt cx="2214200" cy="15179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39427B9C-4275-44FF-86D8-51CDDA4447B9}"/>
                </a:ext>
              </a:extLst>
            </p:cNvPr>
            <p:cNvSpPr/>
            <p:nvPr/>
          </p:nvSpPr>
          <p:spPr>
            <a:xfrm>
              <a:off x="8192329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A4E3A9F-38B9-42EE-88DA-1B0649021108}"/>
                </a:ext>
              </a:extLst>
            </p:cNvPr>
            <p:cNvGrpSpPr/>
            <p:nvPr/>
          </p:nvGrpSpPr>
          <p:grpSpPr>
            <a:xfrm>
              <a:off x="8336619" y="4240863"/>
              <a:ext cx="1976643" cy="1227637"/>
              <a:chOff x="8336619" y="4240863"/>
              <a:chExt cx="1976643" cy="1227637"/>
            </a:xfrm>
          </p:grpSpPr>
          <p:pic>
            <p:nvPicPr>
              <p:cNvPr id="68" name="รูปภาพ 452">
                <a:extLst>
                  <a:ext uri="{FF2B5EF4-FFF2-40B4-BE49-F238E27FC236}">
                    <a16:creationId xmlns:a16="http://schemas.microsoft.com/office/drawing/2014/main" id="{23234E21-B290-499A-B066-2534EECE36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36619" y="4240863"/>
                <a:ext cx="917003" cy="1077255"/>
              </a:xfrm>
              <a:prstGeom prst="rect">
                <a:avLst/>
              </a:prstGeom>
            </p:spPr>
          </p:pic>
          <p:pic>
            <p:nvPicPr>
              <p:cNvPr id="69" name="รูปภาพ 457">
                <a:extLst>
                  <a:ext uri="{FF2B5EF4-FFF2-40B4-BE49-F238E27FC236}">
                    <a16:creationId xmlns:a16="http://schemas.microsoft.com/office/drawing/2014/main" id="{6D9CC013-3D3E-4944-8F5E-98FEF27BD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36256" y="4273058"/>
                <a:ext cx="977006" cy="1195442"/>
              </a:xfrm>
              <a:prstGeom prst="rect">
                <a:avLst/>
              </a:prstGeom>
            </p:spPr>
          </p:pic>
        </p:grpSp>
      </p:grpSp>
      <p:grpSp>
        <p:nvGrpSpPr>
          <p:cNvPr id="61" name="ปุ่ม-9">
            <a:extLst>
              <a:ext uri="{FF2B5EF4-FFF2-40B4-BE49-F238E27FC236}">
                <a16:creationId xmlns:a16="http://schemas.microsoft.com/office/drawing/2014/main" id="{F09E838F-6938-493A-9808-2E843BEB7B5A}"/>
              </a:ext>
            </a:extLst>
          </p:cNvPr>
          <p:cNvGrpSpPr/>
          <p:nvPr/>
        </p:nvGrpSpPr>
        <p:grpSpPr>
          <a:xfrm>
            <a:off x="5725411" y="4239647"/>
            <a:ext cx="2214200" cy="1542724"/>
            <a:chOff x="5729743" y="4146885"/>
            <a:chExt cx="2214200" cy="1542724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46EAAEFB-02D2-467C-AB24-FC3D8003F715}"/>
                </a:ext>
              </a:extLst>
            </p:cNvPr>
            <p:cNvSpPr/>
            <p:nvPr/>
          </p:nvSpPr>
          <p:spPr>
            <a:xfrm>
              <a:off x="5729743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รูปภาพ 454">
              <a:extLst>
                <a:ext uri="{FF2B5EF4-FFF2-40B4-BE49-F238E27FC236}">
                  <a16:creationId xmlns:a16="http://schemas.microsoft.com/office/drawing/2014/main" id="{210BC04A-0D2A-461A-91E4-F6B5FC237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7827" y="4177807"/>
              <a:ext cx="1286830" cy="1511802"/>
            </a:xfrm>
            <a:prstGeom prst="rect">
              <a:avLst/>
            </a:prstGeom>
          </p:spPr>
        </p:pic>
      </p:grpSp>
      <p:grpSp>
        <p:nvGrpSpPr>
          <p:cNvPr id="58" name="ปุ่ม-8">
            <a:extLst>
              <a:ext uri="{FF2B5EF4-FFF2-40B4-BE49-F238E27FC236}">
                <a16:creationId xmlns:a16="http://schemas.microsoft.com/office/drawing/2014/main" id="{F1296456-D35F-4574-B567-522A69CDA34E}"/>
              </a:ext>
            </a:extLst>
          </p:cNvPr>
          <p:cNvGrpSpPr/>
          <p:nvPr/>
        </p:nvGrpSpPr>
        <p:grpSpPr>
          <a:xfrm>
            <a:off x="9522436" y="2067569"/>
            <a:ext cx="2214200" cy="1517983"/>
            <a:chOff x="9522436" y="1939088"/>
            <a:chExt cx="2214200" cy="15179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CEF45D65-5E8F-40BB-8F35-C61636547BE3}"/>
                </a:ext>
              </a:extLst>
            </p:cNvPr>
            <p:cNvSpPr/>
            <p:nvPr/>
          </p:nvSpPr>
          <p:spPr>
            <a:xfrm>
              <a:off x="9522436" y="1939088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รูปภาพ 453">
              <a:extLst>
                <a:ext uri="{FF2B5EF4-FFF2-40B4-BE49-F238E27FC236}">
                  <a16:creationId xmlns:a16="http://schemas.microsoft.com/office/drawing/2014/main" id="{55FBF49A-B650-4620-AC46-ECAD9FEF6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89666" y="1994173"/>
              <a:ext cx="1603985" cy="1353500"/>
            </a:xfrm>
            <a:prstGeom prst="rect">
              <a:avLst/>
            </a:prstGeom>
          </p:spPr>
        </p:pic>
      </p:grpSp>
      <p:grpSp>
        <p:nvGrpSpPr>
          <p:cNvPr id="54" name="ปุ่ม-7">
            <a:extLst>
              <a:ext uri="{FF2B5EF4-FFF2-40B4-BE49-F238E27FC236}">
                <a16:creationId xmlns:a16="http://schemas.microsoft.com/office/drawing/2014/main" id="{B384E10A-883A-4342-BE7E-02DA2DF7DA86}"/>
              </a:ext>
            </a:extLst>
          </p:cNvPr>
          <p:cNvGrpSpPr/>
          <p:nvPr/>
        </p:nvGrpSpPr>
        <p:grpSpPr>
          <a:xfrm>
            <a:off x="7083430" y="2067291"/>
            <a:ext cx="2214200" cy="1517983"/>
            <a:chOff x="7081771" y="1953125"/>
            <a:chExt cx="2214200" cy="15179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8C26725-091A-4D28-B222-118BC3C7FFCF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6" name="รูปภาพ 452">
              <a:extLst>
                <a:ext uri="{FF2B5EF4-FFF2-40B4-BE49-F238E27FC236}">
                  <a16:creationId xmlns:a16="http://schemas.microsoft.com/office/drawing/2014/main" id="{A5E20A0E-392D-4B07-90AC-041479A43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724" y="2047748"/>
              <a:ext cx="1700798" cy="1246351"/>
            </a:xfrm>
            <a:prstGeom prst="rect">
              <a:avLst/>
            </a:prstGeom>
          </p:spPr>
        </p:pic>
      </p:grpSp>
      <p:grpSp>
        <p:nvGrpSpPr>
          <p:cNvPr id="48" name="ปุ่ม-6">
            <a:extLst>
              <a:ext uri="{FF2B5EF4-FFF2-40B4-BE49-F238E27FC236}">
                <a16:creationId xmlns:a16="http://schemas.microsoft.com/office/drawing/2014/main" id="{22303056-0987-4180-B00C-5DE32BDA51DE}"/>
              </a:ext>
            </a:extLst>
          </p:cNvPr>
          <p:cNvGrpSpPr/>
          <p:nvPr/>
        </p:nvGrpSpPr>
        <p:grpSpPr>
          <a:xfrm>
            <a:off x="4622643" y="2060838"/>
            <a:ext cx="2214200" cy="1517983"/>
            <a:chOff x="4617042" y="1939090"/>
            <a:chExt cx="2214200" cy="1517983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643E251-3D9B-426D-817B-46D72D394506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1" name="รูปภาพ 457">
              <a:extLst>
                <a:ext uri="{FF2B5EF4-FFF2-40B4-BE49-F238E27FC236}">
                  <a16:creationId xmlns:a16="http://schemas.microsoft.com/office/drawing/2014/main" id="{D498EC8C-F3F6-444A-9E0F-9D6308423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3697" y="2001064"/>
              <a:ext cx="1087165" cy="1375500"/>
            </a:xfrm>
            <a:prstGeom prst="rect">
              <a:avLst/>
            </a:prstGeom>
          </p:spPr>
        </p:pic>
      </p:grpSp>
      <p:grpSp>
        <p:nvGrpSpPr>
          <p:cNvPr id="19" name="ปุ่ม10">
            <a:extLst>
              <a:ext uri="{FF2B5EF4-FFF2-40B4-BE49-F238E27FC236}">
                <a16:creationId xmlns:a16="http://schemas.microsoft.com/office/drawing/2014/main" id="{3E5BCC5A-D298-4B81-8D77-6E1276FE2ACE}"/>
              </a:ext>
            </a:extLst>
          </p:cNvPr>
          <p:cNvGrpSpPr/>
          <p:nvPr/>
        </p:nvGrpSpPr>
        <p:grpSpPr>
          <a:xfrm>
            <a:off x="8192329" y="4146885"/>
            <a:ext cx="2214200" cy="1517983"/>
            <a:chOff x="8192329" y="4146885"/>
            <a:chExt cx="2214200" cy="1517983"/>
          </a:xfrm>
        </p:grpSpPr>
        <p:sp>
          <p:nvSpPr>
            <p:cNvPr id="368" name="Rectangle: Rounded Corners 367">
              <a:extLst>
                <a:ext uri="{FF2B5EF4-FFF2-40B4-BE49-F238E27FC236}">
                  <a16:creationId xmlns:a16="http://schemas.microsoft.com/office/drawing/2014/main" id="{FE547E6E-0AF6-492B-8417-15E00145B09E}"/>
                </a:ext>
              </a:extLst>
            </p:cNvPr>
            <p:cNvSpPr/>
            <p:nvPr/>
          </p:nvSpPr>
          <p:spPr>
            <a:xfrm>
              <a:off x="8192329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1F425FD-13EF-4D5F-B78B-4DB4268E4294}"/>
                </a:ext>
              </a:extLst>
            </p:cNvPr>
            <p:cNvGrpSpPr/>
            <p:nvPr/>
          </p:nvGrpSpPr>
          <p:grpSpPr>
            <a:xfrm>
              <a:off x="8336619" y="4240863"/>
              <a:ext cx="1976643" cy="1227637"/>
              <a:chOff x="8336619" y="4240863"/>
              <a:chExt cx="1976643" cy="1227637"/>
            </a:xfrm>
          </p:grpSpPr>
          <p:pic>
            <p:nvPicPr>
              <p:cNvPr id="28" name="รูปภาพ 452">
                <a:extLst>
                  <a:ext uri="{FF2B5EF4-FFF2-40B4-BE49-F238E27FC236}">
                    <a16:creationId xmlns:a16="http://schemas.microsoft.com/office/drawing/2014/main" id="{515AEED7-BBF7-4D05-ADA7-BE9B189CD8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36619" y="4240863"/>
                <a:ext cx="917003" cy="1077255"/>
              </a:xfrm>
              <a:prstGeom prst="rect">
                <a:avLst/>
              </a:prstGeom>
            </p:spPr>
          </p:pic>
          <p:pic>
            <p:nvPicPr>
              <p:cNvPr id="37" name="รูปภาพ 457">
                <a:extLst>
                  <a:ext uri="{FF2B5EF4-FFF2-40B4-BE49-F238E27FC236}">
                    <a16:creationId xmlns:a16="http://schemas.microsoft.com/office/drawing/2014/main" id="{2A39BD70-FFBE-4E71-B2C9-315A4E5C03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36256" y="4273058"/>
                <a:ext cx="977006" cy="1195442"/>
              </a:xfrm>
              <a:prstGeom prst="rect">
                <a:avLst/>
              </a:prstGeom>
            </p:spPr>
          </p:pic>
        </p:grpSp>
      </p:grpSp>
      <p:grpSp>
        <p:nvGrpSpPr>
          <p:cNvPr id="14" name="ปุ่ม9">
            <a:extLst>
              <a:ext uri="{FF2B5EF4-FFF2-40B4-BE49-F238E27FC236}">
                <a16:creationId xmlns:a16="http://schemas.microsoft.com/office/drawing/2014/main" id="{F59910A6-2C0B-4704-961E-2A8677E638B5}"/>
              </a:ext>
            </a:extLst>
          </p:cNvPr>
          <p:cNvGrpSpPr/>
          <p:nvPr/>
        </p:nvGrpSpPr>
        <p:grpSpPr>
          <a:xfrm>
            <a:off x="5729743" y="4146885"/>
            <a:ext cx="2214200" cy="1542724"/>
            <a:chOff x="5729743" y="4146885"/>
            <a:chExt cx="2214200" cy="1542724"/>
          </a:xfrm>
        </p:grpSpPr>
        <p:sp>
          <p:nvSpPr>
            <p:cNvPr id="365" name="Rectangle: Rounded Corners 364">
              <a:extLst>
                <a:ext uri="{FF2B5EF4-FFF2-40B4-BE49-F238E27FC236}">
                  <a16:creationId xmlns:a16="http://schemas.microsoft.com/office/drawing/2014/main" id="{E4EDCD01-4107-4AC3-BD63-EE8C800E10C1}"/>
                </a:ext>
              </a:extLst>
            </p:cNvPr>
            <p:cNvSpPr/>
            <p:nvPr/>
          </p:nvSpPr>
          <p:spPr>
            <a:xfrm>
              <a:off x="5729743" y="414688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รูปภาพ 454">
              <a:extLst>
                <a:ext uri="{FF2B5EF4-FFF2-40B4-BE49-F238E27FC236}">
                  <a16:creationId xmlns:a16="http://schemas.microsoft.com/office/drawing/2014/main" id="{86D6C03F-7198-4FC2-B5E9-9F63FED2C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7827" y="4177807"/>
              <a:ext cx="1286830" cy="1511802"/>
            </a:xfrm>
            <a:prstGeom prst="rect">
              <a:avLst/>
            </a:prstGeom>
          </p:spPr>
        </p:pic>
      </p:grpSp>
      <p:grpSp>
        <p:nvGrpSpPr>
          <p:cNvPr id="8" name="ปุ่ม8">
            <a:extLst>
              <a:ext uri="{FF2B5EF4-FFF2-40B4-BE49-F238E27FC236}">
                <a16:creationId xmlns:a16="http://schemas.microsoft.com/office/drawing/2014/main" id="{29679547-FA49-44EC-9E8F-1BE9AF52486F}"/>
              </a:ext>
            </a:extLst>
          </p:cNvPr>
          <p:cNvGrpSpPr/>
          <p:nvPr/>
        </p:nvGrpSpPr>
        <p:grpSpPr>
          <a:xfrm>
            <a:off x="9522436" y="1975184"/>
            <a:ext cx="2214200" cy="1517983"/>
            <a:chOff x="9522436" y="1939088"/>
            <a:chExt cx="2214200" cy="1517983"/>
          </a:xfrm>
        </p:grpSpPr>
        <p:sp>
          <p:nvSpPr>
            <p:cNvPr id="362" name="Rectangle: Rounded Corners 361">
              <a:extLst>
                <a:ext uri="{FF2B5EF4-FFF2-40B4-BE49-F238E27FC236}">
                  <a16:creationId xmlns:a16="http://schemas.microsoft.com/office/drawing/2014/main" id="{341DAC69-265F-4299-8960-EF04E4C5CE73}"/>
                </a:ext>
              </a:extLst>
            </p:cNvPr>
            <p:cNvSpPr/>
            <p:nvPr/>
          </p:nvSpPr>
          <p:spPr>
            <a:xfrm>
              <a:off x="9522436" y="1939088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รูปภาพ 453">
              <a:extLst>
                <a:ext uri="{FF2B5EF4-FFF2-40B4-BE49-F238E27FC236}">
                  <a16:creationId xmlns:a16="http://schemas.microsoft.com/office/drawing/2014/main" id="{D26A37F8-22DE-4F85-8213-ED922300E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89666" y="1994173"/>
              <a:ext cx="1603985" cy="1353500"/>
            </a:xfrm>
            <a:prstGeom prst="rect">
              <a:avLst/>
            </a:prstGeom>
          </p:spPr>
        </p:pic>
      </p:grpSp>
      <p:grpSp>
        <p:nvGrpSpPr>
          <p:cNvPr id="2" name="ปุ่ม7">
            <a:extLst>
              <a:ext uri="{FF2B5EF4-FFF2-40B4-BE49-F238E27FC236}">
                <a16:creationId xmlns:a16="http://schemas.microsoft.com/office/drawing/2014/main" id="{33EE188B-669D-43AC-98D3-E8B4B67877C0}"/>
              </a:ext>
            </a:extLst>
          </p:cNvPr>
          <p:cNvGrpSpPr/>
          <p:nvPr/>
        </p:nvGrpSpPr>
        <p:grpSpPr>
          <a:xfrm>
            <a:off x="7085229" y="1975184"/>
            <a:ext cx="2214200" cy="1517983"/>
            <a:chOff x="7081771" y="1953125"/>
            <a:chExt cx="2214200" cy="1517983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B0FB49B2-084B-4F6D-988E-09A5DC4ADA3B}"/>
                </a:ext>
              </a:extLst>
            </p:cNvPr>
            <p:cNvSpPr/>
            <p:nvPr/>
          </p:nvSpPr>
          <p:spPr>
            <a:xfrm>
              <a:off x="7081771" y="1953125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2" name="รูปภาพ 452">
              <a:extLst>
                <a:ext uri="{FF2B5EF4-FFF2-40B4-BE49-F238E27FC236}">
                  <a16:creationId xmlns:a16="http://schemas.microsoft.com/office/drawing/2014/main" id="{8E0DFF4B-FD90-4DBF-8266-EA9FAB1D2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724" y="2047748"/>
              <a:ext cx="1700798" cy="1246351"/>
            </a:xfrm>
            <a:prstGeom prst="rect">
              <a:avLst/>
            </a:prstGeom>
          </p:spPr>
        </p:pic>
      </p:grpSp>
      <p:grpSp>
        <p:nvGrpSpPr>
          <p:cNvPr id="4" name="ปุ่ม6">
            <a:extLst>
              <a:ext uri="{FF2B5EF4-FFF2-40B4-BE49-F238E27FC236}">
                <a16:creationId xmlns:a16="http://schemas.microsoft.com/office/drawing/2014/main" id="{EEEF7764-AACE-4941-92E4-AB945AD1E1C4}"/>
              </a:ext>
            </a:extLst>
          </p:cNvPr>
          <p:cNvGrpSpPr/>
          <p:nvPr/>
        </p:nvGrpSpPr>
        <p:grpSpPr>
          <a:xfrm>
            <a:off x="4617042" y="1975184"/>
            <a:ext cx="2214200" cy="1517983"/>
            <a:chOff x="4617042" y="1939090"/>
            <a:chExt cx="2214200" cy="151798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FCC5D2E-6B36-429C-8D63-2885E5DC8D99}"/>
                </a:ext>
              </a:extLst>
            </p:cNvPr>
            <p:cNvSpPr/>
            <p:nvPr/>
          </p:nvSpPr>
          <p:spPr>
            <a:xfrm>
              <a:off x="4617042" y="1939090"/>
              <a:ext cx="2214200" cy="1517983"/>
            </a:xfrm>
            <a:prstGeom prst="roundRect">
              <a:avLst/>
            </a:prstGeom>
            <a:solidFill>
              <a:srgbClr val="EBFFF4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1" name="รูปภาพ 457">
              <a:extLst>
                <a:ext uri="{FF2B5EF4-FFF2-40B4-BE49-F238E27FC236}">
                  <a16:creationId xmlns:a16="http://schemas.microsoft.com/office/drawing/2014/main" id="{E6D7FED7-6DDA-45A0-9F63-16BD08014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3697" y="2001064"/>
              <a:ext cx="1087165" cy="1375500"/>
            </a:xfrm>
            <a:prstGeom prst="rect">
              <a:avLst/>
            </a:prstGeom>
          </p:spPr>
        </p:pic>
      </p:grpSp>
      <p:pic>
        <p:nvPicPr>
          <p:cNvPr id="7" name="6">
            <a:extLst>
              <a:ext uri="{FF2B5EF4-FFF2-40B4-BE49-F238E27FC236}">
                <a16:creationId xmlns:a16="http://schemas.microsoft.com/office/drawing/2014/main" id="{3F9A99FD-1233-4BD2-9129-C63875425C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13" y="2857204"/>
            <a:ext cx="2228311" cy="2005480"/>
          </a:xfrm>
          <a:prstGeom prst="rect">
            <a:avLst/>
          </a:prstGeom>
        </p:spPr>
      </p:pic>
      <p:pic>
        <p:nvPicPr>
          <p:cNvPr id="11" name="7">
            <a:extLst>
              <a:ext uri="{FF2B5EF4-FFF2-40B4-BE49-F238E27FC236}">
                <a16:creationId xmlns:a16="http://schemas.microsoft.com/office/drawing/2014/main" id="{E890E42A-ED55-4053-94AD-A5B89679CCA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560" y="2771030"/>
            <a:ext cx="2389607" cy="2150646"/>
          </a:xfrm>
          <a:prstGeom prst="rect">
            <a:avLst/>
          </a:prstGeom>
        </p:spPr>
      </p:pic>
      <p:pic>
        <p:nvPicPr>
          <p:cNvPr id="13" name="8">
            <a:extLst>
              <a:ext uri="{FF2B5EF4-FFF2-40B4-BE49-F238E27FC236}">
                <a16:creationId xmlns:a16="http://schemas.microsoft.com/office/drawing/2014/main" id="{40CCC5F8-3649-4C13-89AE-6F7915455B1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612" y="2680312"/>
            <a:ext cx="2543440" cy="2289096"/>
          </a:xfrm>
          <a:prstGeom prst="rect">
            <a:avLst/>
          </a:prstGeom>
        </p:spPr>
      </p:pic>
      <p:pic>
        <p:nvPicPr>
          <p:cNvPr id="16" name="9">
            <a:extLst>
              <a:ext uri="{FF2B5EF4-FFF2-40B4-BE49-F238E27FC236}">
                <a16:creationId xmlns:a16="http://schemas.microsoft.com/office/drawing/2014/main" id="{96BAB463-61D4-4B46-A366-DBD00705310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43" y="2780400"/>
            <a:ext cx="2377967" cy="2140170"/>
          </a:xfrm>
          <a:prstGeom prst="rect">
            <a:avLst/>
          </a:prstGeom>
        </p:spPr>
      </p:pic>
      <p:pic>
        <p:nvPicPr>
          <p:cNvPr id="18" name="10">
            <a:extLst>
              <a:ext uri="{FF2B5EF4-FFF2-40B4-BE49-F238E27FC236}">
                <a16:creationId xmlns:a16="http://schemas.microsoft.com/office/drawing/2014/main" id="{9163855D-EE5A-4237-B691-367917A92F0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43" y="2305174"/>
            <a:ext cx="4057554" cy="3246043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2977E392-9B5B-4350-932A-E624E523DBBA}"/>
              </a:ext>
            </a:extLst>
          </p:cNvPr>
          <p:cNvSpPr/>
          <p:nvPr/>
        </p:nvSpPr>
        <p:spPr>
          <a:xfrm>
            <a:off x="937612" y="2828268"/>
            <a:ext cx="2768114" cy="2009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Picture 52">
            <a:hlinkClick r:id="rId18" action="ppaction://hlinksldjump"/>
            <a:extLst>
              <a:ext uri="{FF2B5EF4-FFF2-40B4-BE49-F238E27FC236}">
                <a16:creationId xmlns:a16="http://schemas.microsoft.com/office/drawing/2014/main" id="{C0D52DAB-2D8F-4714-880B-DB2858CA39FD}"/>
              </a:ext>
            </a:extLst>
          </p:cNvPr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D2C4AC-8D2B-4892-B954-2898B1893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31959D-6209-4767-8BCD-1CE61EBCD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787" y="228740"/>
            <a:ext cx="8761862" cy="118306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60EF174-145E-4970-92BF-51B9C22DDFFB}"/>
              </a:ext>
            </a:extLst>
          </p:cNvPr>
          <p:cNvGrpSpPr/>
          <p:nvPr/>
        </p:nvGrpSpPr>
        <p:grpSpPr>
          <a:xfrm>
            <a:off x="4105275" y="2181224"/>
            <a:ext cx="4476750" cy="1533525"/>
            <a:chOff x="4105275" y="2181224"/>
            <a:chExt cx="4476750" cy="1533525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CE22008-A9FA-40D4-8AA2-56BF605B85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5275" y="2181224"/>
              <a:ext cx="4476750" cy="153352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18F47EE-B4E9-4E9E-8957-E4EDEEA2581D}"/>
                </a:ext>
              </a:extLst>
            </p:cNvPr>
            <p:cNvSpPr txBox="1"/>
            <p:nvPr/>
          </p:nvSpPr>
          <p:spPr>
            <a:xfrm>
              <a:off x="4572001" y="2447150"/>
              <a:ext cx="33025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ดูแมวเหล่านั้นสิ น่ารักมากเลย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มีแมวอยู่กี่ตัวนะ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6DB8E54E-6F05-44C5-8AAB-DBD49444F6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25" y="4124325"/>
            <a:ext cx="8362950" cy="25812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782C7A-2394-498A-A71F-8F85BD346B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0750" y="5715000"/>
            <a:ext cx="619125" cy="676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A71B31-AEB7-45C1-B150-005C0CFD551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024" y="1797648"/>
            <a:ext cx="1401240" cy="35237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E39020-018D-4E83-9324-7E70041C40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576" y="1837581"/>
            <a:ext cx="1675606" cy="352379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AF1CF6-B5AC-4955-AAED-F55378B472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1C3960-3F26-4138-8719-ABBC9E16FAF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7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05AD41F-8C1A-4005-B190-91FDB8C4F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6CF533-6F83-4EA5-9616-4E93002309D8}"/>
              </a:ext>
            </a:extLst>
          </p:cNvPr>
          <p:cNvCxnSpPr>
            <a:cxnSpLocks/>
          </p:cNvCxnSpPr>
          <p:nvPr/>
        </p:nvCxnSpPr>
        <p:spPr>
          <a:xfrm flipV="1">
            <a:off x="5938553" y="2667111"/>
            <a:ext cx="1680684" cy="64926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6D27A05-7AD2-4E79-A1F5-9C8D70156946}"/>
              </a:ext>
            </a:extLst>
          </p:cNvPr>
          <p:cNvCxnSpPr>
            <a:cxnSpLocks/>
          </p:cNvCxnSpPr>
          <p:nvPr/>
        </p:nvCxnSpPr>
        <p:spPr>
          <a:xfrm>
            <a:off x="5913423" y="3272030"/>
            <a:ext cx="1705814" cy="58755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57F6DE0-C9BE-4379-A167-E08C631A6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057" y="4572000"/>
            <a:ext cx="6923314" cy="21880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06F9C1D-A001-4AAB-BC6F-1AFEB974660B}"/>
              </a:ext>
            </a:extLst>
          </p:cNvPr>
          <p:cNvGrpSpPr/>
          <p:nvPr/>
        </p:nvGrpSpPr>
        <p:grpSpPr>
          <a:xfrm>
            <a:off x="1170590" y="1694728"/>
            <a:ext cx="4134507" cy="2738448"/>
            <a:chOff x="1170590" y="1694728"/>
            <a:chExt cx="4134507" cy="273844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6BB76AD-8977-4B4C-B923-A8A37A9E5BF8}"/>
                </a:ext>
              </a:extLst>
            </p:cNvPr>
            <p:cNvSpPr/>
            <p:nvPr/>
          </p:nvSpPr>
          <p:spPr>
            <a:xfrm>
              <a:off x="1238491" y="2133600"/>
              <a:ext cx="3993266" cy="2222339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6ACAA43-57E6-40F7-B74F-B72B06F0AAD6}"/>
                </a:ext>
              </a:extLst>
            </p:cNvPr>
            <p:cNvSpPr/>
            <p:nvPr/>
          </p:nvSpPr>
          <p:spPr>
            <a:xfrm>
              <a:off x="1238491" y="2133600"/>
              <a:ext cx="3993266" cy="2222339"/>
            </a:xfrm>
            <a:prstGeom prst="roundRect">
              <a:avLst>
                <a:gd name="adj" fmla="val 5730"/>
              </a:avLst>
            </a:prstGeom>
            <a:solidFill>
              <a:srgbClr val="6CB1D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6D8708D2-EA97-4D84-8D7F-9DED2EF02C60}"/>
                </a:ext>
              </a:extLst>
            </p:cNvPr>
            <p:cNvSpPr/>
            <p:nvPr/>
          </p:nvSpPr>
          <p:spPr>
            <a:xfrm>
              <a:off x="1170590" y="2052583"/>
              <a:ext cx="4134507" cy="2380593"/>
            </a:xfrm>
            <a:prstGeom prst="roundRect">
              <a:avLst>
                <a:gd name="adj" fmla="val 5730"/>
              </a:avLst>
            </a:prstGeom>
            <a:noFill/>
            <a:ln w="15240" cap="rnd">
              <a:solidFill>
                <a:srgbClr val="6CB1D3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0F05BBA-7526-41FE-8015-4A6F49B31665}"/>
                </a:ext>
              </a:extLst>
            </p:cNvPr>
            <p:cNvSpPr/>
            <p:nvPr/>
          </p:nvSpPr>
          <p:spPr>
            <a:xfrm>
              <a:off x="2400396" y="1694728"/>
              <a:ext cx="1676594" cy="667472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97D59F1-86A0-4917-AD32-A9257B8673C0}"/>
                </a:ext>
              </a:extLst>
            </p:cNvPr>
            <p:cNvSpPr/>
            <p:nvPr/>
          </p:nvSpPr>
          <p:spPr>
            <a:xfrm>
              <a:off x="2484120" y="1770927"/>
              <a:ext cx="1509146" cy="515073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884B6E-D684-40CD-A053-B8FC88D764CA}"/>
                </a:ext>
              </a:extLst>
            </p:cNvPr>
            <p:cNvSpPr txBox="1"/>
            <p:nvPr/>
          </p:nvSpPr>
          <p:spPr>
            <a:xfrm>
              <a:off x="2667062" y="1775875"/>
              <a:ext cx="1143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ส่วนรวม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CE7E05B-5AC6-478E-B12A-DD2750A16A9B}"/>
              </a:ext>
            </a:extLst>
          </p:cNvPr>
          <p:cNvGrpSpPr/>
          <p:nvPr/>
        </p:nvGrpSpPr>
        <p:grpSpPr>
          <a:xfrm>
            <a:off x="4532100" y="2519548"/>
            <a:ext cx="1541282" cy="1785104"/>
            <a:chOff x="4532100" y="2519548"/>
            <a:chExt cx="1541282" cy="178510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C00724-5323-4657-9ED8-380D3B5E66E3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8B84C5E-9FD7-4A92-971A-A96735E5C949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A305FE1-DFA9-44A5-9EE4-F5ADF7386128}"/>
                </a:ext>
              </a:extLst>
            </p:cNvPr>
            <p:cNvSpPr txBox="1"/>
            <p:nvPr/>
          </p:nvSpPr>
          <p:spPr>
            <a:xfrm>
              <a:off x="4943508" y="2519548"/>
              <a:ext cx="71846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11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E7565C9-410B-43CF-A206-664A9FC6801B}"/>
              </a:ext>
            </a:extLst>
          </p:cNvPr>
          <p:cNvGrpSpPr/>
          <p:nvPr/>
        </p:nvGrpSpPr>
        <p:grpSpPr>
          <a:xfrm>
            <a:off x="7939987" y="1694728"/>
            <a:ext cx="3076904" cy="2738448"/>
            <a:chOff x="7939987" y="1694728"/>
            <a:chExt cx="3076904" cy="2738448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106CBC7-05F5-4B3B-B997-099CA974840A}"/>
                </a:ext>
              </a:extLst>
            </p:cNvPr>
            <p:cNvSpPr/>
            <p:nvPr/>
          </p:nvSpPr>
          <p:spPr>
            <a:xfrm>
              <a:off x="8012435" y="2133600"/>
              <a:ext cx="2935155" cy="2222339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0C2D53DD-D1DB-4366-81B4-86A57018255A}"/>
                </a:ext>
              </a:extLst>
            </p:cNvPr>
            <p:cNvSpPr/>
            <p:nvPr/>
          </p:nvSpPr>
          <p:spPr>
            <a:xfrm>
              <a:off x="8012435" y="2133600"/>
              <a:ext cx="2935155" cy="2222339"/>
            </a:xfrm>
            <a:prstGeom prst="roundRect">
              <a:avLst>
                <a:gd name="adj" fmla="val 5730"/>
              </a:avLst>
            </a:prstGeom>
            <a:solidFill>
              <a:srgbClr val="F793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AE309694-7951-4BED-B120-099773BDBED9}"/>
                </a:ext>
              </a:extLst>
            </p:cNvPr>
            <p:cNvSpPr/>
            <p:nvPr/>
          </p:nvSpPr>
          <p:spPr>
            <a:xfrm>
              <a:off x="7939987" y="2052583"/>
              <a:ext cx="3076904" cy="2380593"/>
            </a:xfrm>
            <a:prstGeom prst="roundRect">
              <a:avLst>
                <a:gd name="adj" fmla="val 5730"/>
              </a:avLst>
            </a:prstGeom>
            <a:noFill/>
            <a:ln w="15240" cap="rnd" cmpd="sng">
              <a:solidFill>
                <a:srgbClr val="F7931E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047024D8-9C62-4DCD-82EC-348FC4AA2699}"/>
                </a:ext>
              </a:extLst>
            </p:cNvPr>
            <p:cNvSpPr/>
            <p:nvPr/>
          </p:nvSpPr>
          <p:spPr>
            <a:xfrm>
              <a:off x="8658030" y="1694728"/>
              <a:ext cx="1676594" cy="667472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C1DB9E4A-91C1-491D-BB57-8D11291EE991}"/>
                </a:ext>
              </a:extLst>
            </p:cNvPr>
            <p:cNvSpPr/>
            <p:nvPr/>
          </p:nvSpPr>
          <p:spPr>
            <a:xfrm>
              <a:off x="8741754" y="1770927"/>
              <a:ext cx="1509146" cy="515073"/>
            </a:xfrm>
            <a:prstGeom prst="roundRect">
              <a:avLst>
                <a:gd name="adj" fmla="val 50000"/>
              </a:avLst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447A779-ACF7-4FB1-A7C9-5CFC5DA1852C}"/>
                </a:ext>
              </a:extLst>
            </p:cNvPr>
            <p:cNvSpPr txBox="1"/>
            <p:nvPr/>
          </p:nvSpPr>
          <p:spPr>
            <a:xfrm>
              <a:off x="8924696" y="1775875"/>
              <a:ext cx="11608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ส่วนย่อย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9243313-4A23-4BA5-A220-2691FF38025E}"/>
              </a:ext>
            </a:extLst>
          </p:cNvPr>
          <p:cNvGrpSpPr/>
          <p:nvPr/>
        </p:nvGrpSpPr>
        <p:grpSpPr>
          <a:xfrm>
            <a:off x="7469636" y="2234886"/>
            <a:ext cx="935858" cy="983677"/>
            <a:chOff x="7469636" y="2234886"/>
            <a:chExt cx="935858" cy="983677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7A815567-D64A-493F-BAA7-636C4EA1D19B}"/>
                </a:ext>
              </a:extLst>
            </p:cNvPr>
            <p:cNvGrpSpPr/>
            <p:nvPr/>
          </p:nvGrpSpPr>
          <p:grpSpPr>
            <a:xfrm>
              <a:off x="7469636" y="2234886"/>
              <a:ext cx="935858" cy="935858"/>
              <a:chOff x="7290126" y="2519548"/>
              <a:chExt cx="1541282" cy="1541282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214FE1D-AD42-43EC-852E-71CCE0F77F38}"/>
                  </a:ext>
                </a:extLst>
              </p:cNvPr>
              <p:cNvSpPr/>
              <p:nvPr/>
            </p:nvSpPr>
            <p:spPr>
              <a:xfrm>
                <a:off x="7290126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07EAA34-14FE-4616-ABCF-7C4D3F04B7C7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344B912-6265-480A-B657-F9E5D03C6DEF}"/>
                </a:ext>
              </a:extLst>
            </p:cNvPr>
            <p:cNvSpPr txBox="1"/>
            <p:nvPr/>
          </p:nvSpPr>
          <p:spPr>
            <a:xfrm>
              <a:off x="7688538" y="2295233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1D636BC-4D63-4FCA-A2B7-AA33A1AAA69C}"/>
              </a:ext>
            </a:extLst>
          </p:cNvPr>
          <p:cNvGrpSpPr/>
          <p:nvPr/>
        </p:nvGrpSpPr>
        <p:grpSpPr>
          <a:xfrm>
            <a:off x="7469635" y="3358125"/>
            <a:ext cx="935858" cy="983677"/>
            <a:chOff x="7469635" y="3358125"/>
            <a:chExt cx="935858" cy="98367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3344771-B3E0-4A24-86D2-85903952915D}"/>
                </a:ext>
              </a:extLst>
            </p:cNvPr>
            <p:cNvGrpSpPr/>
            <p:nvPr/>
          </p:nvGrpSpPr>
          <p:grpSpPr>
            <a:xfrm>
              <a:off x="7469635" y="3358125"/>
              <a:ext cx="935858" cy="935858"/>
              <a:chOff x="7290124" y="2519548"/>
              <a:chExt cx="1541282" cy="1541282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DECDDE14-B7D2-43AB-8729-A6BA933CE499}"/>
                  </a:ext>
                </a:extLst>
              </p:cNvPr>
              <p:cNvSpPr/>
              <p:nvPr/>
            </p:nvSpPr>
            <p:spPr>
              <a:xfrm>
                <a:off x="7290124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97C41A5F-89BE-473A-A6F2-EFD146B4A20C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42C6B41-0537-4515-94DF-452F6EDB83E1}"/>
                </a:ext>
              </a:extLst>
            </p:cNvPr>
            <p:cNvSpPr txBox="1"/>
            <p:nvPr/>
          </p:nvSpPr>
          <p:spPr>
            <a:xfrm>
              <a:off x="7688538" y="3418472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0500F1-EB02-4F98-B75E-559A9CACF2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98BC902-7C7B-4131-A5EC-2F35F2EED5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DD7513F-BD34-4D7D-B040-5CC8B30A78B6}"/>
              </a:ext>
            </a:extLst>
          </p:cNvPr>
          <p:cNvSpPr txBox="1"/>
          <p:nvPr/>
        </p:nvSpPr>
        <p:spPr>
          <a:xfrm>
            <a:off x="8472174" y="2519548"/>
            <a:ext cx="21451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เป็นแมวสีดำ 4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5E112AF-C971-4509-A1D3-FC54E3B4CCEE}"/>
              </a:ext>
            </a:extLst>
          </p:cNvPr>
          <p:cNvSpPr txBox="1"/>
          <p:nvPr/>
        </p:nvSpPr>
        <p:spPr>
          <a:xfrm>
            <a:off x="8472174" y="3618420"/>
            <a:ext cx="2278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เป็นแมวสีขาว 4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03FE23-0CA2-45BA-84DE-A9DE59B0046E}"/>
              </a:ext>
            </a:extLst>
          </p:cNvPr>
          <p:cNvSpPr txBox="1"/>
          <p:nvPr/>
        </p:nvSpPr>
        <p:spPr>
          <a:xfrm>
            <a:off x="1355621" y="3070456"/>
            <a:ext cx="3071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บนพรมผืนนี้มีแมวอยู่ 8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C00EE2B-464E-4E48-BA5D-387D030E15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787" y="228740"/>
            <a:ext cx="8761862" cy="118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7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CCB99B-DC19-49C3-9E1B-B2EEDFA78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DD38C3F-6857-43CC-ACE0-31F02713DFA9}"/>
              </a:ext>
            </a:extLst>
          </p:cNvPr>
          <p:cNvSpPr/>
          <p:nvPr/>
        </p:nvSpPr>
        <p:spPr>
          <a:xfrm>
            <a:off x="1238491" y="2133600"/>
            <a:ext cx="3993266" cy="2222339"/>
          </a:xfrm>
          <a:prstGeom prst="roundRect">
            <a:avLst>
              <a:gd name="adj" fmla="val 57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6181DE4-C8EA-4910-925C-FE4AF9EEE7B0}"/>
              </a:ext>
            </a:extLst>
          </p:cNvPr>
          <p:cNvSpPr/>
          <p:nvPr/>
        </p:nvSpPr>
        <p:spPr>
          <a:xfrm>
            <a:off x="1238491" y="2133600"/>
            <a:ext cx="3993266" cy="2222339"/>
          </a:xfrm>
          <a:prstGeom prst="roundRect">
            <a:avLst>
              <a:gd name="adj" fmla="val 5730"/>
            </a:avLst>
          </a:prstGeom>
          <a:solidFill>
            <a:srgbClr val="6CB1D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F09D558-F144-4BDF-B041-66FD271BCC3A}"/>
              </a:ext>
            </a:extLst>
          </p:cNvPr>
          <p:cNvSpPr/>
          <p:nvPr/>
        </p:nvSpPr>
        <p:spPr>
          <a:xfrm>
            <a:off x="8012435" y="2133600"/>
            <a:ext cx="2935155" cy="2222339"/>
          </a:xfrm>
          <a:prstGeom prst="roundRect">
            <a:avLst>
              <a:gd name="adj" fmla="val 57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225D24E-4957-4FB2-B34A-D492A54156FB}"/>
              </a:ext>
            </a:extLst>
          </p:cNvPr>
          <p:cNvSpPr/>
          <p:nvPr/>
        </p:nvSpPr>
        <p:spPr>
          <a:xfrm>
            <a:off x="1170590" y="2052583"/>
            <a:ext cx="4134507" cy="2380593"/>
          </a:xfrm>
          <a:prstGeom prst="roundRect">
            <a:avLst>
              <a:gd name="adj" fmla="val 5730"/>
            </a:avLst>
          </a:prstGeom>
          <a:noFill/>
          <a:ln w="15240" cap="rnd">
            <a:solidFill>
              <a:srgbClr val="6CB1D3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54D394C-FBE4-42ED-A5DD-7F0BB7E4639D}"/>
              </a:ext>
            </a:extLst>
          </p:cNvPr>
          <p:cNvSpPr/>
          <p:nvPr/>
        </p:nvSpPr>
        <p:spPr>
          <a:xfrm>
            <a:off x="2400396" y="1694728"/>
            <a:ext cx="1676594" cy="667472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6130BFF-D3C4-42A3-8050-35ED4B1F5C7D}"/>
              </a:ext>
            </a:extLst>
          </p:cNvPr>
          <p:cNvSpPr/>
          <p:nvPr/>
        </p:nvSpPr>
        <p:spPr>
          <a:xfrm>
            <a:off x="2484120" y="1770927"/>
            <a:ext cx="1509146" cy="515073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829C5B-800C-4A8F-908A-83D99876CCA1}"/>
              </a:ext>
            </a:extLst>
          </p:cNvPr>
          <p:cNvSpPr txBox="1"/>
          <p:nvPr/>
        </p:nvSpPr>
        <p:spPr>
          <a:xfrm>
            <a:off x="2667062" y="1775875"/>
            <a:ext cx="1143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ส่วนรวม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86A188A-EC6D-4EC6-9C79-2CFEC5387D66}"/>
              </a:ext>
            </a:extLst>
          </p:cNvPr>
          <p:cNvSpPr/>
          <p:nvPr/>
        </p:nvSpPr>
        <p:spPr>
          <a:xfrm>
            <a:off x="8012435" y="2133600"/>
            <a:ext cx="2935155" cy="2222339"/>
          </a:xfrm>
          <a:prstGeom prst="roundRect">
            <a:avLst>
              <a:gd name="adj" fmla="val 5730"/>
            </a:avLst>
          </a:prstGeom>
          <a:solidFill>
            <a:srgbClr val="F793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0860CD7-CE18-403D-8FA8-40AC2576E30A}"/>
              </a:ext>
            </a:extLst>
          </p:cNvPr>
          <p:cNvSpPr/>
          <p:nvPr/>
        </p:nvSpPr>
        <p:spPr>
          <a:xfrm>
            <a:off x="7939987" y="2052583"/>
            <a:ext cx="3076904" cy="2380593"/>
          </a:xfrm>
          <a:prstGeom prst="roundRect">
            <a:avLst>
              <a:gd name="adj" fmla="val 5730"/>
            </a:avLst>
          </a:prstGeom>
          <a:noFill/>
          <a:ln w="15240" cap="rnd" cmpd="sng">
            <a:solidFill>
              <a:srgbClr val="F7931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37B459C-1507-4B45-AB68-952E2C2708B3}"/>
              </a:ext>
            </a:extLst>
          </p:cNvPr>
          <p:cNvSpPr/>
          <p:nvPr/>
        </p:nvSpPr>
        <p:spPr>
          <a:xfrm>
            <a:off x="8658030" y="1694728"/>
            <a:ext cx="1676594" cy="667472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A8CB5F3-01BA-455F-81BB-120D561A394E}"/>
              </a:ext>
            </a:extLst>
          </p:cNvPr>
          <p:cNvSpPr/>
          <p:nvPr/>
        </p:nvSpPr>
        <p:spPr>
          <a:xfrm>
            <a:off x="8741754" y="1770927"/>
            <a:ext cx="1509146" cy="515073"/>
          </a:xfrm>
          <a:prstGeom prst="roundRect">
            <a:avLst>
              <a:gd name="adj" fmla="val 50000"/>
            </a:avLst>
          </a:prstGeom>
          <a:solidFill>
            <a:srgbClr val="E96E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3DADB5-EE7A-4E50-AD64-DE01BB16C149}"/>
              </a:ext>
            </a:extLst>
          </p:cNvPr>
          <p:cNvSpPr txBox="1"/>
          <p:nvPr/>
        </p:nvSpPr>
        <p:spPr>
          <a:xfrm>
            <a:off x="8924696" y="1775875"/>
            <a:ext cx="1160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ส่วนย่อย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6CF533-6F83-4EA5-9616-4E93002309D8}"/>
              </a:ext>
            </a:extLst>
          </p:cNvPr>
          <p:cNvCxnSpPr>
            <a:cxnSpLocks/>
          </p:cNvCxnSpPr>
          <p:nvPr/>
        </p:nvCxnSpPr>
        <p:spPr>
          <a:xfrm flipV="1">
            <a:off x="5938553" y="2667111"/>
            <a:ext cx="1680684" cy="64926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6D27A05-7AD2-4E79-A1F5-9C8D70156946}"/>
              </a:ext>
            </a:extLst>
          </p:cNvPr>
          <p:cNvCxnSpPr>
            <a:cxnSpLocks/>
          </p:cNvCxnSpPr>
          <p:nvPr/>
        </p:nvCxnSpPr>
        <p:spPr>
          <a:xfrm>
            <a:off x="5913423" y="3272030"/>
            <a:ext cx="1705814" cy="58755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ED4F763-11B7-4E3F-B71E-25469F6A2664}"/>
              </a:ext>
            </a:extLst>
          </p:cNvPr>
          <p:cNvSpPr txBox="1"/>
          <p:nvPr/>
        </p:nvSpPr>
        <p:spPr>
          <a:xfrm>
            <a:off x="2323772" y="3070456"/>
            <a:ext cx="1739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มีสัตว์อยู่ 8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D552A9-5333-4EE4-9AD6-11F57D17092A}"/>
              </a:ext>
            </a:extLst>
          </p:cNvPr>
          <p:cNvGrpSpPr/>
          <p:nvPr/>
        </p:nvGrpSpPr>
        <p:grpSpPr>
          <a:xfrm>
            <a:off x="4532100" y="2519548"/>
            <a:ext cx="1541282" cy="1785104"/>
            <a:chOff x="4532100" y="2519548"/>
            <a:chExt cx="1541282" cy="178510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C00724-5323-4657-9ED8-380D3B5E66E3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8B84C5E-9FD7-4A92-971A-A96735E5C949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A305FE1-DFA9-44A5-9EE4-F5ADF7386128}"/>
                </a:ext>
              </a:extLst>
            </p:cNvPr>
            <p:cNvSpPr txBox="1"/>
            <p:nvPr/>
          </p:nvSpPr>
          <p:spPr>
            <a:xfrm>
              <a:off x="4943508" y="2519548"/>
              <a:ext cx="71846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11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8ABB7E15-146B-4083-819F-9DB9255C64DD}"/>
              </a:ext>
            </a:extLst>
          </p:cNvPr>
          <p:cNvSpPr txBox="1"/>
          <p:nvPr/>
        </p:nvSpPr>
        <p:spPr>
          <a:xfrm>
            <a:off x="8472174" y="2519548"/>
            <a:ext cx="1726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เป็นสุนัข 5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A76D6A7-BA5C-4816-A1D5-B0440927ED59}"/>
              </a:ext>
            </a:extLst>
          </p:cNvPr>
          <p:cNvSpPr txBox="1"/>
          <p:nvPr/>
        </p:nvSpPr>
        <p:spPr>
          <a:xfrm>
            <a:off x="8472174" y="3618420"/>
            <a:ext cx="1572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เป็นนก 3 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8A66A4-4C98-4C0D-BE68-620C2FA90AF8}"/>
              </a:ext>
            </a:extLst>
          </p:cNvPr>
          <p:cNvGrpSpPr/>
          <p:nvPr/>
        </p:nvGrpSpPr>
        <p:grpSpPr>
          <a:xfrm>
            <a:off x="7469635" y="2234886"/>
            <a:ext cx="935858" cy="983677"/>
            <a:chOff x="7469635" y="2234886"/>
            <a:chExt cx="935858" cy="983677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7A815567-D64A-493F-BAA7-636C4EA1D19B}"/>
                </a:ext>
              </a:extLst>
            </p:cNvPr>
            <p:cNvGrpSpPr/>
            <p:nvPr/>
          </p:nvGrpSpPr>
          <p:grpSpPr>
            <a:xfrm>
              <a:off x="7469635" y="2234886"/>
              <a:ext cx="935858" cy="935858"/>
              <a:chOff x="7290124" y="2519548"/>
              <a:chExt cx="1541282" cy="1541282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214FE1D-AD42-43EC-852E-71CCE0F77F38}"/>
                  </a:ext>
                </a:extLst>
              </p:cNvPr>
              <p:cNvSpPr/>
              <p:nvPr/>
            </p:nvSpPr>
            <p:spPr>
              <a:xfrm>
                <a:off x="7290124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B07EAA34-14FE-4616-ABCF-7C4D3F04B7C7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344B912-6265-480A-B657-F9E5D03C6DEF}"/>
                </a:ext>
              </a:extLst>
            </p:cNvPr>
            <p:cNvSpPr txBox="1"/>
            <p:nvPr/>
          </p:nvSpPr>
          <p:spPr>
            <a:xfrm>
              <a:off x="7688538" y="2295233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C5AB6F4-757C-447F-92B1-34035645755A}"/>
              </a:ext>
            </a:extLst>
          </p:cNvPr>
          <p:cNvGrpSpPr/>
          <p:nvPr/>
        </p:nvGrpSpPr>
        <p:grpSpPr>
          <a:xfrm>
            <a:off x="7469635" y="3358125"/>
            <a:ext cx="935858" cy="983677"/>
            <a:chOff x="7469635" y="3358125"/>
            <a:chExt cx="935858" cy="98367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3344771-B3E0-4A24-86D2-85903952915D}"/>
                </a:ext>
              </a:extLst>
            </p:cNvPr>
            <p:cNvGrpSpPr/>
            <p:nvPr/>
          </p:nvGrpSpPr>
          <p:grpSpPr>
            <a:xfrm>
              <a:off x="7469635" y="3358125"/>
              <a:ext cx="935858" cy="935858"/>
              <a:chOff x="7290124" y="2519548"/>
              <a:chExt cx="1541282" cy="1541282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DECDDE14-B7D2-43AB-8729-A6BA933CE499}"/>
                  </a:ext>
                </a:extLst>
              </p:cNvPr>
              <p:cNvSpPr/>
              <p:nvPr/>
            </p:nvSpPr>
            <p:spPr>
              <a:xfrm>
                <a:off x="7290124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97C41A5F-89BE-473A-A6F2-EFD146B4A20C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42C6B41-0537-4515-94DF-452F6EDB83E1}"/>
                </a:ext>
              </a:extLst>
            </p:cNvPr>
            <p:cNvSpPr txBox="1"/>
            <p:nvPr/>
          </p:nvSpPr>
          <p:spPr>
            <a:xfrm>
              <a:off x="7688538" y="3418472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57F0534-5E05-4091-8ED3-2C34119FE6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301" b="1528"/>
          <a:stretch/>
        </p:blipFill>
        <p:spPr>
          <a:xfrm>
            <a:off x="0" y="4615478"/>
            <a:ext cx="12191999" cy="2137747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8C8BA6C-63EF-49A6-9423-DDDADE328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76988F3-B641-4485-9FB0-F846058611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BB5AB1-EA4C-4F55-8D65-19DFBFABA9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787" y="228740"/>
            <a:ext cx="8761862" cy="118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0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0" grpId="0"/>
      <p:bldP spid="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59C3400D-9AFA-4E25-A54D-88172AD67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7" cy="685799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2D61C24-9E3B-47EF-894C-97A16D6563A9}"/>
              </a:ext>
            </a:extLst>
          </p:cNvPr>
          <p:cNvGrpSpPr/>
          <p:nvPr/>
        </p:nvGrpSpPr>
        <p:grpSpPr>
          <a:xfrm>
            <a:off x="1650643" y="1540852"/>
            <a:ext cx="3383528" cy="1925334"/>
            <a:chOff x="4532100" y="2234887"/>
            <a:chExt cx="3850624" cy="2191126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78341A8-AD57-4225-9140-968193E796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98EA2D4-A0D4-4102-864C-579752CC9B45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34F7658-5AEA-443F-8BFC-EBF1810DF7B4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1DCC6C0-23D6-4AA2-B6B5-5F0BDF4D4448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D61FC65-CB8A-433C-9C37-77DDAA5D9B39}"/>
                </a:ext>
              </a:extLst>
            </p:cNvPr>
            <p:cNvSpPr txBox="1"/>
            <p:nvPr/>
          </p:nvSpPr>
          <p:spPr>
            <a:xfrm>
              <a:off x="4887505" y="2379478"/>
              <a:ext cx="71846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11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7B7E6E5-DACB-48E1-9FC2-E2E4CA3514E5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9772429A-35A0-4CF3-9DC8-C1EA9D0827A3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C45111-BE24-40DF-99A6-C91CA5C21950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A6EF32-6331-4E06-B3C5-4A1DAFDF9761}"/>
                </a:ext>
              </a:extLst>
            </p:cNvPr>
            <p:cNvSpPr txBox="1"/>
            <p:nvPr/>
          </p:nvSpPr>
          <p:spPr>
            <a:xfrm>
              <a:off x="7660516" y="2234887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B395890-5C33-4A55-9AEC-ABD7D1910E5A}"/>
                </a:ext>
              </a:extLst>
            </p:cNvPr>
            <p:cNvGrpSpPr/>
            <p:nvPr/>
          </p:nvGrpSpPr>
          <p:grpSpPr>
            <a:xfrm>
              <a:off x="7446346" y="3368394"/>
              <a:ext cx="935858" cy="935858"/>
              <a:chOff x="7251769" y="2536460"/>
              <a:chExt cx="1541282" cy="1541282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968C485A-CF23-4496-AE1F-528AFEE11FE0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B384332-5A81-4A24-AF6A-0E6DAB600FFA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D7BA58A-E48F-4699-837C-9876C883211D}"/>
                </a:ext>
              </a:extLst>
            </p:cNvPr>
            <p:cNvSpPr txBox="1"/>
            <p:nvPr/>
          </p:nvSpPr>
          <p:spPr>
            <a:xfrm>
              <a:off x="7660516" y="3375218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0C04E4E-A15B-4068-B551-D0FA963DECEA}"/>
              </a:ext>
            </a:extLst>
          </p:cNvPr>
          <p:cNvGrpSpPr/>
          <p:nvPr/>
        </p:nvGrpSpPr>
        <p:grpSpPr>
          <a:xfrm>
            <a:off x="7165618" y="1540852"/>
            <a:ext cx="3383528" cy="1925334"/>
            <a:chOff x="4532100" y="2234887"/>
            <a:chExt cx="3850624" cy="2191126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0E5C50B-5497-419E-8813-72C768E03B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4A95430-FB8C-476F-BC59-CC0D74BB4110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02CCE94-AACD-4293-BF27-3F0BF4792CDB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86827E8-1818-49B8-8ACC-B8242CE675B4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11A37CD-BD9B-4645-A78C-F4337008D330}"/>
                </a:ext>
              </a:extLst>
            </p:cNvPr>
            <p:cNvSpPr txBox="1"/>
            <p:nvPr/>
          </p:nvSpPr>
          <p:spPr>
            <a:xfrm>
              <a:off x="4887505" y="2379478"/>
              <a:ext cx="71846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11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99044A7-6BB8-4DC5-89EA-181809751644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C3903349-E8E4-4029-9BD9-95D7B9D6A710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D72090F-FEB8-48A7-A22A-607C8A94676F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D36C260-13E8-4A6F-9B7C-098F4464A7B7}"/>
                </a:ext>
              </a:extLst>
            </p:cNvPr>
            <p:cNvSpPr txBox="1"/>
            <p:nvPr/>
          </p:nvSpPr>
          <p:spPr>
            <a:xfrm>
              <a:off x="7649676" y="2234887"/>
              <a:ext cx="507520" cy="1050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083D934-7073-42F2-966D-DDD7F629D2CC}"/>
                </a:ext>
              </a:extLst>
            </p:cNvPr>
            <p:cNvGrpSpPr/>
            <p:nvPr/>
          </p:nvGrpSpPr>
          <p:grpSpPr>
            <a:xfrm>
              <a:off x="7446346" y="3368394"/>
              <a:ext cx="935858" cy="935858"/>
              <a:chOff x="7251769" y="2536460"/>
              <a:chExt cx="1541282" cy="1541282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35D0A68-1A63-49BD-9AB5-DE5A2EA51ED1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A57A84E8-A9EE-4934-BF2E-4A3898EFA94D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C5AC42F-E393-46C1-85A2-7EA00886ED5D}"/>
                </a:ext>
              </a:extLst>
            </p:cNvPr>
            <p:cNvSpPr txBox="1"/>
            <p:nvPr/>
          </p:nvSpPr>
          <p:spPr>
            <a:xfrm>
              <a:off x="7649676" y="3375217"/>
              <a:ext cx="507520" cy="1050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53C8FAF-A22C-4D9D-8264-EF0A04183CD4}"/>
              </a:ext>
            </a:extLst>
          </p:cNvPr>
          <p:cNvSpPr/>
          <p:nvPr/>
        </p:nvSpPr>
        <p:spPr>
          <a:xfrm>
            <a:off x="4826476" y="6110239"/>
            <a:ext cx="4631849" cy="466659"/>
          </a:xfrm>
          <a:prstGeom prst="roundRect">
            <a:avLst>
              <a:gd name="adj" fmla="val 50000"/>
            </a:avLst>
          </a:prstGeom>
          <a:solidFill>
            <a:srgbClr val="B8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A0098B-96B4-4E63-BD39-A73E9E92FE54}"/>
              </a:ext>
            </a:extLst>
          </p:cNvPr>
          <p:cNvSpPr txBox="1"/>
          <p:nvPr/>
        </p:nvSpPr>
        <p:spPr>
          <a:xfrm>
            <a:off x="916538" y="5571630"/>
            <a:ext cx="103589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การเขียนแสดงความสัมพันธ์ของจำนวนใด ๆ ในรูปของ 2 จำนวนขึ้นไป โดยที่ผลรวมของจำนวน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เหล่านั้นเท่ากับจำนวนเดิม เรียกว่า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ความสัมพันธ์แบบส่วนย่อยและส่วนรวม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ของจำนวนนั้น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B5543F-936F-4836-9BB8-5A26E423DA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937" y="3485821"/>
            <a:ext cx="4939241" cy="19718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B2D876-86C7-4216-9799-98BC59367F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5113" y="3710102"/>
            <a:ext cx="4726312" cy="1479015"/>
          </a:xfrm>
          <a:prstGeom prst="rect">
            <a:avLst/>
          </a:prstGeom>
        </p:spPr>
      </p:pic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96332EF-A546-4230-8580-CEA3A4D10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9CA16B6-E8CE-4DA7-B75B-3475D96EA7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70F6BEC-4C10-4350-8B3B-5F4AEE6C789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787" y="228740"/>
            <a:ext cx="8761862" cy="118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4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คณิตศาสตร์_ความสัมพันธ์ของจำนวนแบบส่วนย่อย-ส่วนรวม_resize">
            <a:hlinkClick r:id="" action="ppaction://media"/>
            <a:extLst>
              <a:ext uri="{FF2B5EF4-FFF2-40B4-BE49-F238E27FC236}">
                <a16:creationId xmlns:a16="http://schemas.microsoft.com/office/drawing/2014/main" id="{A1252E0B-86C2-4236-8F8E-C8B3A92C2A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3D84FD-8325-4FE6-8289-B24670AE23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2E5BD2-0E2E-4C41-ACE7-4A5E86667E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5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52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211C99-FBD4-4CC7-AE3F-9E7E19FC46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3F54E6-68A3-473E-8F3E-C34504CD86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5238" y="4849020"/>
            <a:ext cx="1280045" cy="20089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98A61E-5D20-4FA8-9804-F703789216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1963" y="4724707"/>
            <a:ext cx="1547920" cy="21332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34BF69-3C40-4410-970A-8783E10871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4900" y="4724706"/>
            <a:ext cx="1266140" cy="21332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B479CA-58F2-497F-A2A6-BC032AF5D03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7478" y="317227"/>
            <a:ext cx="5497033" cy="726324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077E34-251A-4EF8-B032-C189A89133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47ED9A-6839-4F9F-AAA7-975D30265D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56BEA1F-E42D-41E8-BA3D-7D95A5733021}"/>
              </a:ext>
            </a:extLst>
          </p:cNvPr>
          <p:cNvGrpSpPr/>
          <p:nvPr/>
        </p:nvGrpSpPr>
        <p:grpSpPr>
          <a:xfrm>
            <a:off x="6525648" y="3047859"/>
            <a:ext cx="4400550" cy="1514475"/>
            <a:chOff x="6442935" y="1692581"/>
            <a:chExt cx="4400550" cy="1514475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6ADF039-DF83-47EB-8D18-EC1CD3996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54512">
              <a:off x="6442935" y="1692581"/>
              <a:ext cx="4400550" cy="1514475"/>
            </a:xfrm>
            <a:prstGeom prst="rect">
              <a:avLst/>
            </a:prstGeom>
          </p:spPr>
        </p:pic>
        <p:sp>
          <p:nvSpPr>
            <p:cNvPr id="13" name="สี่เหลี่ยมผืนผ้า 82">
              <a:extLst>
                <a:ext uri="{FF2B5EF4-FFF2-40B4-BE49-F238E27FC236}">
                  <a16:creationId xmlns:a16="http://schemas.microsoft.com/office/drawing/2014/main" id="{E4F725EF-8C6F-4907-8695-EABA4139B240}"/>
                </a:ext>
              </a:extLst>
            </p:cNvPr>
            <p:cNvSpPr/>
            <p:nvPr/>
          </p:nvSpPr>
          <p:spPr>
            <a:xfrm rot="153149">
              <a:off x="6781924" y="1801982"/>
              <a:ext cx="388799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ขนมร้านนี้น่ารับประทานมากเลย เราเข้าไปดูข้างในกันเถอะ</a:t>
              </a:r>
              <a:endParaRPr lang="en-US" sz="32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77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ans 6">
            <a:extLst>
              <a:ext uri="{FF2B5EF4-FFF2-40B4-BE49-F238E27FC236}">
                <a16:creationId xmlns:a16="http://schemas.microsoft.com/office/drawing/2014/main" id="{66425196-5883-4283-A396-1FAC09D371D6}"/>
              </a:ext>
            </a:extLst>
          </p:cNvPr>
          <p:cNvGrpSpPr/>
          <p:nvPr/>
        </p:nvGrpSpPr>
        <p:grpSpPr>
          <a:xfrm>
            <a:off x="7507157" y="4375953"/>
            <a:ext cx="1357610" cy="1466556"/>
            <a:chOff x="7507157" y="4375953"/>
            <a:chExt cx="1357610" cy="1466556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7F6F4AB3-11E8-4329-BCE3-87FFC57CD392}"/>
                </a:ext>
              </a:extLst>
            </p:cNvPr>
            <p:cNvSpPr/>
            <p:nvPr/>
          </p:nvSpPr>
          <p:spPr>
            <a:xfrm>
              <a:off x="7507157" y="4375953"/>
              <a:ext cx="1354318" cy="1354319"/>
            </a:xfrm>
            <a:prstGeom prst="ellipse">
              <a:avLst/>
            </a:prstGeom>
            <a:solidFill>
              <a:srgbClr val="ED1B24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C943FABF-3F6B-44E2-A3AF-2E26927442C8}"/>
                </a:ext>
              </a:extLst>
            </p:cNvPr>
            <p:cNvSpPr/>
            <p:nvPr/>
          </p:nvSpPr>
          <p:spPr>
            <a:xfrm>
              <a:off x="7584053" y="4457311"/>
              <a:ext cx="1200528" cy="12005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6652E89-1CF5-49C5-B1BB-55A529F22E3B}"/>
                </a:ext>
              </a:extLst>
            </p:cNvPr>
            <p:cNvSpPr txBox="1"/>
            <p:nvPr/>
          </p:nvSpPr>
          <p:spPr>
            <a:xfrm>
              <a:off x="7873150" y="4395959"/>
              <a:ext cx="61106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8800" b="1" dirty="0">
                  <a:solidFill>
                    <a:srgbClr val="ED1B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endParaRPr lang="en-US" sz="88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9B838657-81B4-4725-9F3D-836B1E909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1392" y="5227937"/>
              <a:ext cx="433375" cy="433375"/>
            </a:xfrm>
            <a:prstGeom prst="rect">
              <a:avLst/>
            </a:prstGeom>
          </p:spPr>
        </p:pic>
      </p:grpSp>
      <p:grpSp>
        <p:nvGrpSpPr>
          <p:cNvPr id="106" name="ans10">
            <a:extLst>
              <a:ext uri="{FF2B5EF4-FFF2-40B4-BE49-F238E27FC236}">
                <a16:creationId xmlns:a16="http://schemas.microsoft.com/office/drawing/2014/main" id="{67CE13FC-4936-4D6E-9EC5-368606285624}"/>
              </a:ext>
            </a:extLst>
          </p:cNvPr>
          <p:cNvGrpSpPr/>
          <p:nvPr/>
        </p:nvGrpSpPr>
        <p:grpSpPr>
          <a:xfrm>
            <a:off x="7507157" y="4375953"/>
            <a:ext cx="1357609" cy="1466556"/>
            <a:chOff x="7584051" y="7076681"/>
            <a:chExt cx="1357609" cy="1466556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6A84D90F-3932-4BF1-A4A2-B9E32FA56A31}"/>
                </a:ext>
              </a:extLst>
            </p:cNvPr>
            <p:cNvSpPr/>
            <p:nvPr/>
          </p:nvSpPr>
          <p:spPr>
            <a:xfrm>
              <a:off x="7584051" y="7076681"/>
              <a:ext cx="1354318" cy="1354319"/>
            </a:xfrm>
            <a:prstGeom prst="ellipse">
              <a:avLst/>
            </a:prstGeom>
            <a:solidFill>
              <a:srgbClr val="00A652">
                <a:alpha val="1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2A5F9785-54B1-429E-9AC7-DF893A874C62}"/>
                </a:ext>
              </a:extLst>
            </p:cNvPr>
            <p:cNvSpPr/>
            <p:nvPr/>
          </p:nvSpPr>
          <p:spPr>
            <a:xfrm>
              <a:off x="7660947" y="7158039"/>
              <a:ext cx="1200528" cy="12005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B5643CFA-E36C-434C-AB18-CBCEF9916514}"/>
                </a:ext>
              </a:extLst>
            </p:cNvPr>
            <p:cNvSpPr txBox="1"/>
            <p:nvPr/>
          </p:nvSpPr>
          <p:spPr>
            <a:xfrm>
              <a:off x="7745749" y="7096687"/>
              <a:ext cx="103746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8800" b="1" dirty="0">
                  <a:solidFill>
                    <a:srgbClr val="00A65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88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7617C89A-883E-4E86-A676-CC93B7AF9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8285" y="7928665"/>
              <a:ext cx="433375" cy="433375"/>
            </a:xfrm>
            <a:prstGeom prst="rect">
              <a:avLst/>
            </a:prstGeom>
          </p:spPr>
        </p:pic>
      </p:grpSp>
      <p:grpSp>
        <p:nvGrpSpPr>
          <p:cNvPr id="119" name="ans 4">
            <a:extLst>
              <a:ext uri="{FF2B5EF4-FFF2-40B4-BE49-F238E27FC236}">
                <a16:creationId xmlns:a16="http://schemas.microsoft.com/office/drawing/2014/main" id="{027E10E6-6A77-4830-8B2C-8235A1C61C88}"/>
              </a:ext>
            </a:extLst>
          </p:cNvPr>
          <p:cNvGrpSpPr/>
          <p:nvPr/>
        </p:nvGrpSpPr>
        <p:grpSpPr>
          <a:xfrm>
            <a:off x="7507157" y="4375953"/>
            <a:ext cx="1357610" cy="1466556"/>
            <a:chOff x="7507157" y="4375953"/>
            <a:chExt cx="1357610" cy="1466556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4662652B-63CE-40CC-88BA-0936B3E3C757}"/>
                </a:ext>
              </a:extLst>
            </p:cNvPr>
            <p:cNvSpPr/>
            <p:nvPr/>
          </p:nvSpPr>
          <p:spPr>
            <a:xfrm>
              <a:off x="7507157" y="4375953"/>
              <a:ext cx="1354318" cy="1354319"/>
            </a:xfrm>
            <a:prstGeom prst="ellipse">
              <a:avLst/>
            </a:prstGeom>
            <a:solidFill>
              <a:srgbClr val="ED1B24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FCB0E5E-7BD0-4C02-8129-A03F48FE77FE}"/>
                </a:ext>
              </a:extLst>
            </p:cNvPr>
            <p:cNvSpPr/>
            <p:nvPr/>
          </p:nvSpPr>
          <p:spPr>
            <a:xfrm>
              <a:off x="7584053" y="4457311"/>
              <a:ext cx="1200528" cy="12005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D64A910D-1040-45F2-BCE1-A1210F3774F1}"/>
                </a:ext>
              </a:extLst>
            </p:cNvPr>
            <p:cNvSpPr txBox="1"/>
            <p:nvPr/>
          </p:nvSpPr>
          <p:spPr>
            <a:xfrm>
              <a:off x="7873150" y="4395959"/>
              <a:ext cx="61106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8800" b="1" dirty="0">
                  <a:solidFill>
                    <a:srgbClr val="ED1B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88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C4475568-2BC8-4B1A-A9F3-B2E5EAAED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1392" y="5227937"/>
              <a:ext cx="433375" cy="433375"/>
            </a:xfrm>
            <a:prstGeom prst="rect">
              <a:avLst/>
            </a:prstGeom>
          </p:spPr>
        </p:pic>
      </p:grpSp>
      <p:sp>
        <p:nvSpPr>
          <p:cNvPr id="129" name="white">
            <a:extLst>
              <a:ext uri="{FF2B5EF4-FFF2-40B4-BE49-F238E27FC236}">
                <a16:creationId xmlns:a16="http://schemas.microsoft.com/office/drawing/2014/main" id="{0B3C115C-BC87-4A53-B2E5-F40655047AB8}"/>
              </a:ext>
            </a:extLst>
          </p:cNvPr>
          <p:cNvSpPr/>
          <p:nvPr/>
        </p:nvSpPr>
        <p:spPr>
          <a:xfrm>
            <a:off x="7460010" y="4303711"/>
            <a:ext cx="1464107" cy="1426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2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22B01A0F-3499-4540-9F1A-28409E5072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7021"/>
            <a:ext cx="937872" cy="488207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FFC398BD-0462-4C87-8D9B-B44314C8FF0E}"/>
              </a:ext>
            </a:extLst>
          </p:cNvPr>
          <p:cNvGrpSpPr/>
          <p:nvPr/>
        </p:nvGrpSpPr>
        <p:grpSpPr>
          <a:xfrm>
            <a:off x="7507157" y="1388452"/>
            <a:ext cx="3383528" cy="1912156"/>
            <a:chOff x="4532100" y="2234887"/>
            <a:chExt cx="3850624" cy="2176129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2A292D2-DD76-4C8E-82A4-F4222FA93C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EF69D4B-EDB0-4986-BF90-0A95A51DDEC7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D84A5FA-A299-4FC8-AB24-50637C60DC22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26C36A43-9228-4032-9A67-B31DCB6A87DF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7C22511-D028-45F6-B31E-18A7D325178B}"/>
                </a:ext>
              </a:extLst>
            </p:cNvPr>
            <p:cNvSpPr txBox="1"/>
            <p:nvPr/>
          </p:nvSpPr>
          <p:spPr>
            <a:xfrm>
              <a:off x="4887505" y="2379479"/>
              <a:ext cx="817650" cy="2031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7D57A31-6580-4B8D-BE0E-BC9E2D90FA77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9B8F79D-D9ED-4AD9-8163-53FD02D121E1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30AC4C56-1074-40AE-86D8-F195CD0C2BFE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0D5E5DD-B594-4ADF-906B-B8CF42188567}"/>
                </a:ext>
              </a:extLst>
            </p:cNvPr>
            <p:cNvSpPr txBox="1"/>
            <p:nvPr/>
          </p:nvSpPr>
          <p:spPr>
            <a:xfrm>
              <a:off x="7660516" y="2234887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8FFFFBF2-2C86-462B-8F95-D9A01D8D8BA4}"/>
              </a:ext>
            </a:extLst>
          </p:cNvPr>
          <p:cNvGrpSpPr/>
          <p:nvPr/>
        </p:nvGrpSpPr>
        <p:grpSpPr>
          <a:xfrm>
            <a:off x="8725792" y="4123226"/>
            <a:ext cx="2169765" cy="1925334"/>
            <a:chOff x="5913423" y="2234887"/>
            <a:chExt cx="2469301" cy="2191126"/>
          </a:xfrm>
        </p:grpSpPr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3075599B-C032-476A-B9AD-CFF1875008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5E41EF09-8856-4C3E-85D7-E6E81A6FD577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0D62741A-766E-44E2-A378-3638D21A00CF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BF96DF3A-B8BA-405D-8680-08347DE8312A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id="{771F0BAB-E0D5-4FE4-ADC0-733C7A7CF4A3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B593052E-3CF7-4B2C-A4D5-D3D2C417A6B5}"/>
                </a:ext>
              </a:extLst>
            </p:cNvPr>
            <p:cNvSpPr txBox="1"/>
            <p:nvPr/>
          </p:nvSpPr>
          <p:spPr>
            <a:xfrm>
              <a:off x="7660516" y="2234887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4906E4BF-E92F-4635-A59D-A693D6A1B505}"/>
                </a:ext>
              </a:extLst>
            </p:cNvPr>
            <p:cNvGrpSpPr/>
            <p:nvPr/>
          </p:nvGrpSpPr>
          <p:grpSpPr>
            <a:xfrm>
              <a:off x="7446346" y="3368394"/>
              <a:ext cx="935858" cy="935858"/>
              <a:chOff x="7251769" y="2536460"/>
              <a:chExt cx="1541282" cy="1541282"/>
            </a:xfrm>
          </p:grpSpPr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565221E6-E746-41BE-A1AC-64A0954AD313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AC73C220-96FF-4C6F-A28C-8FF70374A2DE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E2CB3ED2-A77A-4402-9EAB-AEC9422A9E85}"/>
                </a:ext>
              </a:extLst>
            </p:cNvPr>
            <p:cNvSpPr txBox="1"/>
            <p:nvPr/>
          </p:nvSpPr>
          <p:spPr>
            <a:xfrm>
              <a:off x="7660516" y="3375218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pic>
        <p:nvPicPr>
          <p:cNvPr id="5" name="check">
            <a:extLst>
              <a:ext uri="{FF2B5EF4-FFF2-40B4-BE49-F238E27FC236}">
                <a16:creationId xmlns:a16="http://schemas.microsoft.com/office/drawing/2014/main" id="{36376DA6-38B7-408F-B1E8-A354BFD6B7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BD12F05-9F1D-469D-9188-EF71E781C9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058" y="1164551"/>
            <a:ext cx="5802085" cy="2042244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1E027225-1CE0-40A0-8442-C1436764D4A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915" y="4030654"/>
            <a:ext cx="5802085" cy="2337489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B654F65-1312-4F1F-9D91-3094B6563957}"/>
              </a:ext>
            </a:extLst>
          </p:cNvPr>
          <p:cNvCxnSpPr>
            <a:cxnSpLocks/>
          </p:cNvCxnSpPr>
          <p:nvPr/>
        </p:nvCxnSpPr>
        <p:spPr>
          <a:xfrm>
            <a:off x="697661" y="3603171"/>
            <a:ext cx="10796679" cy="0"/>
          </a:xfrm>
          <a:prstGeom prst="line">
            <a:avLst/>
          </a:prstGeom>
          <a:ln w="28575">
            <a:solidFill>
              <a:srgbClr val="FCE3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11975AE-6634-4115-B51C-D64D80F09192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628A3592-ECA4-4983-9EFE-8F23044D02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252B2B5-BAC6-49AA-A565-50EC75F55229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แล้วเติมตัวเลขแสดงจำนวนใน        ให้ถูกต้อง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AC9A6102-0291-491F-AC41-1C47C6DD74CD}"/>
              </a:ext>
            </a:extLst>
          </p:cNvPr>
          <p:cNvSpPr/>
          <p:nvPr/>
        </p:nvSpPr>
        <p:spPr>
          <a:xfrm>
            <a:off x="8387790" y="242706"/>
            <a:ext cx="428794" cy="42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3 true">
            <a:extLst>
              <a:ext uri="{FF2B5EF4-FFF2-40B4-BE49-F238E27FC236}">
                <a16:creationId xmlns:a16="http://schemas.microsoft.com/office/drawing/2014/main" id="{F89D8AF4-B7C3-4841-952C-1D74C36AE9BA}"/>
              </a:ext>
            </a:extLst>
          </p:cNvPr>
          <p:cNvGrpSpPr/>
          <p:nvPr/>
        </p:nvGrpSpPr>
        <p:grpSpPr>
          <a:xfrm>
            <a:off x="10071441" y="2349500"/>
            <a:ext cx="978129" cy="923329"/>
            <a:chOff x="10067893" y="2359702"/>
            <a:chExt cx="978129" cy="923329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6E94056D-EF02-4AC3-84D2-8D5C47511D45}"/>
                </a:ext>
              </a:extLst>
            </p:cNvPr>
            <p:cNvGrpSpPr/>
            <p:nvPr/>
          </p:nvGrpSpPr>
          <p:grpSpPr>
            <a:xfrm>
              <a:off x="10067893" y="2384460"/>
              <a:ext cx="822335" cy="822335"/>
              <a:chOff x="7251769" y="2536460"/>
              <a:chExt cx="1541282" cy="1541282"/>
            </a:xfrm>
          </p:grpSpPr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D1A05CD7-1A42-48C1-A11A-16A667CBA6E5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00A652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A90D41B6-A066-49E8-8332-82C3356F0404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B1DDB4F-EF8D-4EE6-B52F-1ABF2C1E380C}"/>
                </a:ext>
              </a:extLst>
            </p:cNvPr>
            <p:cNvSpPr txBox="1"/>
            <p:nvPr/>
          </p:nvSpPr>
          <p:spPr>
            <a:xfrm>
              <a:off x="10256084" y="2359702"/>
              <a:ext cx="445956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rgbClr val="00A65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052C4113-213E-4727-9CDD-28080EC5B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12647" y="2827029"/>
              <a:ext cx="433375" cy="433375"/>
            </a:xfrm>
            <a:prstGeom prst="rect">
              <a:avLst/>
            </a:prstGeom>
          </p:spPr>
        </p:pic>
      </p:grpSp>
      <p:grpSp>
        <p:nvGrpSpPr>
          <p:cNvPr id="131" name="4 false">
            <a:extLst>
              <a:ext uri="{FF2B5EF4-FFF2-40B4-BE49-F238E27FC236}">
                <a16:creationId xmlns:a16="http://schemas.microsoft.com/office/drawing/2014/main" id="{54CAC60B-FB4C-466B-925A-DDAA94A6DD94}"/>
              </a:ext>
            </a:extLst>
          </p:cNvPr>
          <p:cNvGrpSpPr/>
          <p:nvPr/>
        </p:nvGrpSpPr>
        <p:grpSpPr>
          <a:xfrm>
            <a:off x="10071440" y="2349500"/>
            <a:ext cx="978130" cy="923329"/>
            <a:chOff x="7920667" y="6045912"/>
            <a:chExt cx="978130" cy="923329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1149C3D-F96A-4F4B-9E32-1919C587237C}"/>
                </a:ext>
              </a:extLst>
            </p:cNvPr>
            <p:cNvGrpSpPr/>
            <p:nvPr/>
          </p:nvGrpSpPr>
          <p:grpSpPr>
            <a:xfrm>
              <a:off x="7920667" y="6070670"/>
              <a:ext cx="822335" cy="822335"/>
              <a:chOff x="7251769" y="2536460"/>
              <a:chExt cx="1541282" cy="1541282"/>
            </a:xfrm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DCFA6508-9394-4376-A226-E010370990D0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ED1B24">
                  <a:alpha val="1294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594649CE-AB2A-46E4-A11E-295BEF5E8A36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5C3FE49-C79B-422F-ABDE-FBEE747C69D1}"/>
                </a:ext>
              </a:extLst>
            </p:cNvPr>
            <p:cNvSpPr txBox="1"/>
            <p:nvPr/>
          </p:nvSpPr>
          <p:spPr>
            <a:xfrm>
              <a:off x="8108858" y="6045912"/>
              <a:ext cx="445956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rgbClr val="ED1B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54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DAB1246E-28B2-430B-8BE4-3D08C2D4D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5422" y="6513239"/>
              <a:ext cx="433375" cy="433375"/>
            </a:xfrm>
            <a:prstGeom prst="rect">
              <a:avLst/>
            </a:prstGeom>
          </p:spPr>
        </p:pic>
      </p:grpSp>
      <p:grpSp>
        <p:nvGrpSpPr>
          <p:cNvPr id="137" name="7 false">
            <a:extLst>
              <a:ext uri="{FF2B5EF4-FFF2-40B4-BE49-F238E27FC236}">
                <a16:creationId xmlns:a16="http://schemas.microsoft.com/office/drawing/2014/main" id="{EAC524D7-8456-41AF-B680-CACC9C08B58E}"/>
              </a:ext>
            </a:extLst>
          </p:cNvPr>
          <p:cNvGrpSpPr/>
          <p:nvPr/>
        </p:nvGrpSpPr>
        <p:grpSpPr>
          <a:xfrm>
            <a:off x="10071440" y="2349500"/>
            <a:ext cx="978130" cy="923329"/>
            <a:chOff x="7920667" y="6045912"/>
            <a:chExt cx="978130" cy="923329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FF5D6F34-201D-439F-B607-074C4D4F08A6}"/>
                </a:ext>
              </a:extLst>
            </p:cNvPr>
            <p:cNvGrpSpPr/>
            <p:nvPr/>
          </p:nvGrpSpPr>
          <p:grpSpPr>
            <a:xfrm>
              <a:off x="7920667" y="6070670"/>
              <a:ext cx="822335" cy="822335"/>
              <a:chOff x="7251769" y="2536460"/>
              <a:chExt cx="1541282" cy="1541282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DD296602-CE2D-47E0-8F41-429D8AB8A1D4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ED1B24">
                  <a:alpha val="1294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4BBD6320-B6AD-4F32-BAF4-79B2DF3FA5AE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B628BC3-5C37-4061-BA5B-1FEAAFB2638B}"/>
                </a:ext>
              </a:extLst>
            </p:cNvPr>
            <p:cNvSpPr txBox="1"/>
            <p:nvPr/>
          </p:nvSpPr>
          <p:spPr>
            <a:xfrm>
              <a:off x="8108858" y="6045912"/>
              <a:ext cx="445956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rgbClr val="ED1B2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endParaRPr lang="en-US" sz="54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548A07A6-77EB-49D2-981C-DB4C0809E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5422" y="6513239"/>
              <a:ext cx="433375" cy="433375"/>
            </a:xfrm>
            <a:prstGeom prst="rect">
              <a:avLst/>
            </a:prstGeom>
          </p:spPr>
        </p:pic>
      </p:grpSp>
      <p:sp>
        <p:nvSpPr>
          <p:cNvPr id="6" name="white">
            <a:extLst>
              <a:ext uri="{FF2B5EF4-FFF2-40B4-BE49-F238E27FC236}">
                <a16:creationId xmlns:a16="http://schemas.microsoft.com/office/drawing/2014/main" id="{6982B8AB-C00F-4B18-8154-C628761B2544}"/>
              </a:ext>
            </a:extLst>
          </p:cNvPr>
          <p:cNvSpPr/>
          <p:nvPr/>
        </p:nvSpPr>
        <p:spPr>
          <a:xfrm>
            <a:off x="10067892" y="2200274"/>
            <a:ext cx="1177049" cy="1140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dropdown">
            <a:extLst>
              <a:ext uri="{FF2B5EF4-FFF2-40B4-BE49-F238E27FC236}">
                <a16:creationId xmlns:a16="http://schemas.microsoft.com/office/drawing/2014/main" id="{BC0A936F-22B2-4FB7-9E0B-3F677A907C23}"/>
              </a:ext>
            </a:extLst>
          </p:cNvPr>
          <p:cNvGrpSpPr/>
          <p:nvPr/>
        </p:nvGrpSpPr>
        <p:grpSpPr>
          <a:xfrm>
            <a:off x="10092119" y="2548226"/>
            <a:ext cx="1705051" cy="482498"/>
            <a:chOff x="5073725" y="5060209"/>
            <a:chExt cx="2044550" cy="578570"/>
          </a:xfrm>
        </p:grpSpPr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B121B17D-714B-43F4-94F0-98F2B88FA572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12BCE153-65E5-4002-BF22-31DAB815BAB1}"/>
                </a:ext>
              </a:extLst>
            </p:cNvPr>
            <p:cNvSpPr/>
            <p:nvPr/>
          </p:nvSpPr>
          <p:spPr>
            <a:xfrm rot="5400000">
              <a:off x="6527498" y="5049195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Isosceles Triangle 126">
              <a:extLst>
                <a:ext uri="{FF2B5EF4-FFF2-40B4-BE49-F238E27FC236}">
                  <a16:creationId xmlns:a16="http://schemas.microsoft.com/office/drawing/2014/main" id="{817756CC-2309-438B-922A-AA098F87378C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9C2E8C-6E44-4B94-9443-A2BFE14D007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410C944-38E7-4109-A56C-443D9ED563D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3">
            <a:extLst>
              <a:ext uri="{FF2B5EF4-FFF2-40B4-BE49-F238E27FC236}">
                <a16:creationId xmlns:a16="http://schemas.microsoft.com/office/drawing/2014/main" id="{A1A59BE0-AFAE-4DA8-8BE9-47385C8840B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96" t="5397" r="23678" b="67735"/>
          <a:stretch/>
        </p:blipFill>
        <p:spPr>
          <a:xfrm>
            <a:off x="10219812" y="2999463"/>
            <a:ext cx="1082115" cy="514351"/>
          </a:xfrm>
          <a:prstGeom prst="rect">
            <a:avLst/>
          </a:prstGeom>
        </p:spPr>
      </p:pic>
      <p:pic>
        <p:nvPicPr>
          <p:cNvPr id="82" name="4">
            <a:extLst>
              <a:ext uri="{FF2B5EF4-FFF2-40B4-BE49-F238E27FC236}">
                <a16:creationId xmlns:a16="http://schemas.microsoft.com/office/drawing/2014/main" id="{92BD5C9F-286A-473E-9E69-42C1E3B93FE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96" t="31741" r="23678" b="41391"/>
          <a:stretch/>
        </p:blipFill>
        <p:spPr>
          <a:xfrm>
            <a:off x="10219812" y="3499834"/>
            <a:ext cx="1082115" cy="514351"/>
          </a:xfrm>
          <a:prstGeom prst="rect">
            <a:avLst/>
          </a:prstGeom>
        </p:spPr>
      </p:pic>
      <p:pic>
        <p:nvPicPr>
          <p:cNvPr id="83" name="7">
            <a:extLst>
              <a:ext uri="{FF2B5EF4-FFF2-40B4-BE49-F238E27FC236}">
                <a16:creationId xmlns:a16="http://schemas.microsoft.com/office/drawing/2014/main" id="{6997435C-68F9-4C01-93D6-7CA190120D8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96" t="56902" r="23678" b="16230"/>
          <a:stretch/>
        </p:blipFill>
        <p:spPr>
          <a:xfrm>
            <a:off x="10219812" y="3981884"/>
            <a:ext cx="1082115" cy="514351"/>
          </a:xfrm>
          <a:prstGeom prst="rect">
            <a:avLst/>
          </a:prstGeom>
        </p:spPr>
      </p:pic>
      <p:sp>
        <p:nvSpPr>
          <p:cNvPr id="107" name="-3">
            <a:extLst>
              <a:ext uri="{FF2B5EF4-FFF2-40B4-BE49-F238E27FC236}">
                <a16:creationId xmlns:a16="http://schemas.microsoft.com/office/drawing/2014/main" id="{8FB41A70-86FA-4B47-82D3-1FD17C75EF36}"/>
              </a:ext>
            </a:extLst>
          </p:cNvPr>
          <p:cNvSpPr/>
          <p:nvPr/>
        </p:nvSpPr>
        <p:spPr>
          <a:xfrm>
            <a:off x="10604180" y="2491307"/>
            <a:ext cx="21198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</a:p>
        </p:txBody>
      </p:sp>
      <p:sp>
        <p:nvSpPr>
          <p:cNvPr id="108" name="-4">
            <a:extLst>
              <a:ext uri="{FF2B5EF4-FFF2-40B4-BE49-F238E27FC236}">
                <a16:creationId xmlns:a16="http://schemas.microsoft.com/office/drawing/2014/main" id="{26DEC598-CEFC-4565-BBD8-1D97CC835B92}"/>
              </a:ext>
            </a:extLst>
          </p:cNvPr>
          <p:cNvSpPr/>
          <p:nvPr/>
        </p:nvSpPr>
        <p:spPr>
          <a:xfrm>
            <a:off x="10604181" y="2491307"/>
            <a:ext cx="21198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109" name="-7">
            <a:extLst>
              <a:ext uri="{FF2B5EF4-FFF2-40B4-BE49-F238E27FC236}">
                <a16:creationId xmlns:a16="http://schemas.microsoft.com/office/drawing/2014/main" id="{1F3647EA-CFAF-4E3D-A93F-446F19014922}"/>
              </a:ext>
            </a:extLst>
          </p:cNvPr>
          <p:cNvSpPr/>
          <p:nvPr/>
        </p:nvSpPr>
        <p:spPr>
          <a:xfrm>
            <a:off x="10601703" y="2491307"/>
            <a:ext cx="21198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</a:p>
        </p:txBody>
      </p:sp>
      <p:grpSp>
        <p:nvGrpSpPr>
          <p:cNvPr id="89" name="dropdown2">
            <a:extLst>
              <a:ext uri="{FF2B5EF4-FFF2-40B4-BE49-F238E27FC236}">
                <a16:creationId xmlns:a16="http://schemas.microsoft.com/office/drawing/2014/main" id="{B92DBB0E-7CEB-4B0E-A168-D7456C329E9D}"/>
              </a:ext>
            </a:extLst>
          </p:cNvPr>
          <p:cNvGrpSpPr/>
          <p:nvPr/>
        </p:nvGrpSpPr>
        <p:grpSpPr>
          <a:xfrm>
            <a:off x="7402440" y="4884488"/>
            <a:ext cx="1705051" cy="482498"/>
            <a:chOff x="5073725" y="5060209"/>
            <a:chExt cx="2044550" cy="578570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1459530F-0209-4EC1-AF28-8CCA8810698E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: Top Corners Rounded 98">
              <a:extLst>
                <a:ext uri="{FF2B5EF4-FFF2-40B4-BE49-F238E27FC236}">
                  <a16:creationId xmlns:a16="http://schemas.microsoft.com/office/drawing/2014/main" id="{BC9080E3-72BF-4EAC-9895-F3DE5DEDEA64}"/>
                </a:ext>
              </a:extLst>
            </p:cNvPr>
            <p:cNvSpPr/>
            <p:nvPr/>
          </p:nvSpPr>
          <p:spPr>
            <a:xfrm rot="5400000">
              <a:off x="6527498" y="5049195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Isosceles Triangle 99">
              <a:extLst>
                <a:ext uri="{FF2B5EF4-FFF2-40B4-BE49-F238E27FC236}">
                  <a16:creationId xmlns:a16="http://schemas.microsoft.com/office/drawing/2014/main" id="{87E5680B-D89E-49BC-9C3D-2D175F1EB1EA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1" name="4">
            <a:extLst>
              <a:ext uri="{FF2B5EF4-FFF2-40B4-BE49-F238E27FC236}">
                <a16:creationId xmlns:a16="http://schemas.microsoft.com/office/drawing/2014/main" id="{47D7AD31-AE9E-4D7B-BF3C-65039F1A5DD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64" t="5895" r="21978" b="67159"/>
          <a:stretch/>
        </p:blipFill>
        <p:spPr>
          <a:xfrm>
            <a:off x="7484575" y="5344762"/>
            <a:ext cx="1158544" cy="515836"/>
          </a:xfrm>
          <a:prstGeom prst="rect">
            <a:avLst/>
          </a:prstGeom>
        </p:spPr>
      </p:pic>
      <p:pic>
        <p:nvPicPr>
          <p:cNvPr id="162" name="6">
            <a:extLst>
              <a:ext uri="{FF2B5EF4-FFF2-40B4-BE49-F238E27FC236}">
                <a16:creationId xmlns:a16="http://schemas.microsoft.com/office/drawing/2014/main" id="{997B4B61-AD73-40B0-9902-CA88C99CA84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64" t="31985" r="21978" b="42305"/>
          <a:stretch/>
        </p:blipFill>
        <p:spPr>
          <a:xfrm>
            <a:off x="7484575" y="5843303"/>
            <a:ext cx="1158544" cy="492174"/>
          </a:xfrm>
          <a:prstGeom prst="rect">
            <a:avLst/>
          </a:prstGeom>
        </p:spPr>
      </p:pic>
      <p:pic>
        <p:nvPicPr>
          <p:cNvPr id="163" name="10">
            <a:extLst>
              <a:ext uri="{FF2B5EF4-FFF2-40B4-BE49-F238E27FC236}">
                <a16:creationId xmlns:a16="http://schemas.microsoft.com/office/drawing/2014/main" id="{840D942A-A5C4-44E9-9025-72FD114D16C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64" t="56366" r="21978" b="16674"/>
          <a:stretch/>
        </p:blipFill>
        <p:spPr>
          <a:xfrm>
            <a:off x="7484575" y="6318389"/>
            <a:ext cx="1158544" cy="516116"/>
          </a:xfrm>
          <a:prstGeom prst="rect">
            <a:avLst/>
          </a:prstGeom>
        </p:spPr>
      </p:pic>
      <p:sp>
        <p:nvSpPr>
          <p:cNvPr id="164" name="-4">
            <a:extLst>
              <a:ext uri="{FF2B5EF4-FFF2-40B4-BE49-F238E27FC236}">
                <a16:creationId xmlns:a16="http://schemas.microsoft.com/office/drawing/2014/main" id="{DF70A3EC-B1AE-4639-96A8-1D2880153883}"/>
              </a:ext>
            </a:extLst>
          </p:cNvPr>
          <p:cNvSpPr/>
          <p:nvPr/>
        </p:nvSpPr>
        <p:spPr>
          <a:xfrm>
            <a:off x="7801316" y="4834437"/>
            <a:ext cx="54614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165" name="-6">
            <a:extLst>
              <a:ext uri="{FF2B5EF4-FFF2-40B4-BE49-F238E27FC236}">
                <a16:creationId xmlns:a16="http://schemas.microsoft.com/office/drawing/2014/main" id="{7972EDDF-5087-42CF-A730-72D7FC5A7936}"/>
              </a:ext>
            </a:extLst>
          </p:cNvPr>
          <p:cNvSpPr/>
          <p:nvPr/>
        </p:nvSpPr>
        <p:spPr>
          <a:xfrm>
            <a:off x="7801316" y="4834437"/>
            <a:ext cx="54614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167" name="-10">
            <a:extLst>
              <a:ext uri="{FF2B5EF4-FFF2-40B4-BE49-F238E27FC236}">
                <a16:creationId xmlns:a16="http://schemas.microsoft.com/office/drawing/2014/main" id="{DDE69D32-94A4-45CA-93A7-8893D8E565E5}"/>
              </a:ext>
            </a:extLst>
          </p:cNvPr>
          <p:cNvSpPr/>
          <p:nvPr/>
        </p:nvSpPr>
        <p:spPr>
          <a:xfrm>
            <a:off x="7801316" y="4834437"/>
            <a:ext cx="546143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5B2CEBB-5F8D-4CC1-9833-09BBFAF2EEAF}"/>
              </a:ext>
            </a:extLst>
          </p:cNvPr>
          <p:cNvGrpSpPr/>
          <p:nvPr/>
        </p:nvGrpSpPr>
        <p:grpSpPr>
          <a:xfrm>
            <a:off x="7619022" y="2579525"/>
            <a:ext cx="3578785" cy="2735519"/>
            <a:chOff x="7619022" y="2579525"/>
            <a:chExt cx="3578785" cy="2735519"/>
          </a:xfrm>
        </p:grpSpPr>
        <p:sp>
          <p:nvSpPr>
            <p:cNvPr id="4" name="hide">
              <a:extLst>
                <a:ext uri="{FF2B5EF4-FFF2-40B4-BE49-F238E27FC236}">
                  <a16:creationId xmlns:a16="http://schemas.microsoft.com/office/drawing/2014/main" id="{16DD804D-CF7C-4ACC-90A9-FCFA42199001}"/>
                </a:ext>
              </a:extLst>
            </p:cNvPr>
            <p:cNvSpPr/>
            <p:nvPr/>
          </p:nvSpPr>
          <p:spPr>
            <a:xfrm>
              <a:off x="10325100" y="2579525"/>
              <a:ext cx="872707" cy="422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hide">
              <a:extLst>
                <a:ext uri="{FF2B5EF4-FFF2-40B4-BE49-F238E27FC236}">
                  <a16:creationId xmlns:a16="http://schemas.microsoft.com/office/drawing/2014/main" id="{B8E967D7-2594-4A48-8A90-6A8C4834679A}"/>
                </a:ext>
              </a:extLst>
            </p:cNvPr>
            <p:cNvSpPr/>
            <p:nvPr/>
          </p:nvSpPr>
          <p:spPr>
            <a:xfrm>
              <a:off x="7619022" y="4948269"/>
              <a:ext cx="872707" cy="366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D1">
            <a:extLst>
              <a:ext uri="{FF2B5EF4-FFF2-40B4-BE49-F238E27FC236}">
                <a16:creationId xmlns:a16="http://schemas.microsoft.com/office/drawing/2014/main" id="{78AA9BCA-B7A4-4458-8B29-80B34589B36B}"/>
              </a:ext>
            </a:extLst>
          </p:cNvPr>
          <p:cNvSpPr/>
          <p:nvPr/>
        </p:nvSpPr>
        <p:spPr>
          <a:xfrm>
            <a:off x="10495089" y="6220018"/>
            <a:ext cx="976802" cy="482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2">
            <a:extLst>
              <a:ext uri="{FF2B5EF4-FFF2-40B4-BE49-F238E27FC236}">
                <a16:creationId xmlns:a16="http://schemas.microsoft.com/office/drawing/2014/main" id="{D44C9A27-C56C-498B-B2F1-CAB2D8804339}"/>
              </a:ext>
            </a:extLst>
          </p:cNvPr>
          <p:cNvSpPr/>
          <p:nvPr/>
        </p:nvSpPr>
        <p:spPr>
          <a:xfrm>
            <a:off x="10517538" y="6223780"/>
            <a:ext cx="976802" cy="5221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</p:childTnLst>
        </p:cTn>
      </p:par>
    </p:tnLst>
    <p:bldLst>
      <p:bldP spid="129" grpId="0" animBg="1"/>
      <p:bldP spid="6" grpId="0" animBg="1"/>
      <p:bldP spid="107" grpId="0"/>
      <p:bldP spid="107" grpId="1"/>
      <p:bldP spid="107" grpId="2"/>
      <p:bldP spid="107" grpId="3"/>
      <p:bldP spid="107" grpId="4"/>
      <p:bldP spid="108" grpId="0"/>
      <p:bldP spid="108" grpId="1"/>
      <p:bldP spid="108" grpId="2"/>
      <p:bldP spid="108" grpId="3"/>
      <p:bldP spid="108" grpId="4"/>
      <p:bldP spid="109" grpId="0"/>
      <p:bldP spid="109" grpId="1"/>
      <p:bldP spid="109" grpId="2"/>
      <p:bldP spid="109" grpId="3"/>
      <p:bldP spid="109" grpId="4"/>
      <p:bldP spid="164" grpId="0"/>
      <p:bldP spid="164" grpId="1"/>
      <p:bldP spid="164" grpId="2"/>
      <p:bldP spid="164" grpId="3"/>
      <p:bldP spid="164" grpId="4"/>
      <p:bldP spid="165" grpId="0"/>
      <p:bldP spid="165" grpId="1"/>
      <p:bldP spid="165" grpId="2"/>
      <p:bldP spid="165" grpId="3"/>
      <p:bldP spid="165" grpId="4"/>
      <p:bldP spid="167" grpId="0"/>
      <p:bldP spid="167" grpId="1"/>
      <p:bldP spid="167" grpId="2"/>
      <p:bldP spid="167" grpId="3"/>
      <p:bldP spid="167" grpId="4"/>
      <p:bldP spid="8" grpId="0" animBg="1"/>
      <p:bldP spid="9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02BAC3AC-DC71-42B1-9C19-A227C2580B67}"/>
              </a:ext>
            </a:extLst>
          </p:cNvPr>
          <p:cNvGrpSpPr/>
          <p:nvPr/>
        </p:nvGrpSpPr>
        <p:grpSpPr>
          <a:xfrm>
            <a:off x="7507157" y="1388452"/>
            <a:ext cx="3383528" cy="1912156"/>
            <a:chOff x="4532100" y="2234887"/>
            <a:chExt cx="3850624" cy="2176129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2295CC0-2047-4728-B12F-B38761B1E4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63C8F24-BC78-4270-93C6-D82298923F0B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6EC8CD-A4C0-4ED2-AF8A-192579088FC8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82E1215-99E2-4369-80C9-4AA0F15B4CCE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1C84230-D165-4BAD-9748-1FADAB46A19B}"/>
                </a:ext>
              </a:extLst>
            </p:cNvPr>
            <p:cNvSpPr txBox="1"/>
            <p:nvPr/>
          </p:nvSpPr>
          <p:spPr>
            <a:xfrm>
              <a:off x="4887505" y="2379479"/>
              <a:ext cx="817650" cy="2031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7BB7824-667E-42A2-BB12-63BF43F29061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778C876-5FD2-491A-8A83-4AA434327574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EFACD88-788D-47C1-8957-3B4680BC87C0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67E0284-3295-4F09-A394-580C7C2A093A}"/>
                </a:ext>
              </a:extLst>
            </p:cNvPr>
            <p:cNvSpPr txBox="1"/>
            <p:nvPr/>
          </p:nvSpPr>
          <p:spPr>
            <a:xfrm>
              <a:off x="7660516" y="2234887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A047142-908E-4137-AF35-FBE2154D9C76}"/>
                </a:ext>
              </a:extLst>
            </p:cNvPr>
            <p:cNvGrpSpPr/>
            <p:nvPr/>
          </p:nvGrpSpPr>
          <p:grpSpPr>
            <a:xfrm>
              <a:off x="7446346" y="3368394"/>
              <a:ext cx="935858" cy="935858"/>
              <a:chOff x="7251769" y="2536460"/>
              <a:chExt cx="1541282" cy="1541282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ABC38C6F-003F-4763-85A2-20F542D5DC77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E96E09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D704A36-6B0D-42B1-9D03-5A26EFCDE382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FF811A5-67EC-4BF4-ABF5-6C3BD9CFC98B}"/>
                </a:ext>
              </a:extLst>
            </p:cNvPr>
            <p:cNvSpPr txBox="1"/>
            <p:nvPr/>
          </p:nvSpPr>
          <p:spPr>
            <a:xfrm>
              <a:off x="7660516" y="3340218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2725E0D-8F61-4DF5-914A-12E1BC703B69}"/>
              </a:ext>
            </a:extLst>
          </p:cNvPr>
          <p:cNvGrpSpPr/>
          <p:nvPr/>
        </p:nvGrpSpPr>
        <p:grpSpPr>
          <a:xfrm>
            <a:off x="7507157" y="4123226"/>
            <a:ext cx="3383528" cy="1925334"/>
            <a:chOff x="4532100" y="2234887"/>
            <a:chExt cx="3850624" cy="2191126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BC72E93-2EF2-4D79-9025-1848B89217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8553" y="2667111"/>
              <a:ext cx="1680684" cy="649263"/>
            </a:xfrm>
            <a:prstGeom prst="line">
              <a:avLst/>
            </a:prstGeom>
            <a:ln w="28575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E74C7BE-4437-4F7A-9F40-62CC4BB6C62D}"/>
                </a:ext>
              </a:extLst>
            </p:cNvPr>
            <p:cNvCxnSpPr>
              <a:cxnSpLocks/>
            </p:cNvCxnSpPr>
            <p:nvPr/>
          </p:nvCxnSpPr>
          <p:spPr>
            <a:xfrm>
              <a:off x="5913423" y="3272030"/>
              <a:ext cx="1705814" cy="587557"/>
            </a:xfrm>
            <a:prstGeom prst="line">
              <a:avLst/>
            </a:prstGeom>
            <a:ln w="28575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5FD982C-59A5-458F-82DE-7D0B8BAEB410}"/>
                </a:ext>
              </a:extLst>
            </p:cNvPr>
            <p:cNvSpPr/>
            <p:nvPr/>
          </p:nvSpPr>
          <p:spPr>
            <a:xfrm>
              <a:off x="4532100" y="2522503"/>
              <a:ext cx="1541282" cy="1541282"/>
            </a:xfrm>
            <a:prstGeom prst="ellipse">
              <a:avLst/>
            </a:prstGeom>
            <a:solidFill>
              <a:srgbClr val="2D8BB5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7B5C025-BB02-436E-998F-863123D745FF}"/>
                </a:ext>
              </a:extLst>
            </p:cNvPr>
            <p:cNvSpPr/>
            <p:nvPr/>
          </p:nvSpPr>
          <p:spPr>
            <a:xfrm>
              <a:off x="4619611" y="261509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3E1E439-565D-4E59-87C4-90B1C95EE92C}"/>
                </a:ext>
              </a:extLst>
            </p:cNvPr>
            <p:cNvGrpSpPr/>
            <p:nvPr/>
          </p:nvGrpSpPr>
          <p:grpSpPr>
            <a:xfrm>
              <a:off x="7446866" y="2237969"/>
              <a:ext cx="935858" cy="935858"/>
              <a:chOff x="7252626" y="2524625"/>
              <a:chExt cx="1541282" cy="1541282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697F8510-7A99-4163-8710-B531FEF87147}"/>
                  </a:ext>
                </a:extLst>
              </p:cNvPr>
              <p:cNvSpPr/>
              <p:nvPr/>
            </p:nvSpPr>
            <p:spPr>
              <a:xfrm>
                <a:off x="7252626" y="2524625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EAD72DFD-688B-45F5-9CEB-300833941077}"/>
                  </a:ext>
                </a:extLst>
              </p:cNvPr>
              <p:cNvSpPr/>
              <p:nvPr/>
            </p:nvSpPr>
            <p:spPr>
              <a:xfrm>
                <a:off x="7339283" y="2612135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12F55EE-84D7-4A96-B7DF-CCBF4C00BA66}"/>
                </a:ext>
              </a:extLst>
            </p:cNvPr>
            <p:cNvSpPr txBox="1"/>
            <p:nvPr/>
          </p:nvSpPr>
          <p:spPr>
            <a:xfrm>
              <a:off x="7660516" y="2234887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9D38A7DE-6929-4E2F-AB0E-1A9FD8C6D5FF}"/>
                </a:ext>
              </a:extLst>
            </p:cNvPr>
            <p:cNvGrpSpPr/>
            <p:nvPr/>
          </p:nvGrpSpPr>
          <p:grpSpPr>
            <a:xfrm>
              <a:off x="7446346" y="3368394"/>
              <a:ext cx="935858" cy="935858"/>
              <a:chOff x="7251769" y="2536460"/>
              <a:chExt cx="1541282" cy="1541282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4C2B630-53E0-4FEA-B383-44350BE68D47}"/>
                  </a:ext>
                </a:extLst>
              </p:cNvPr>
              <p:cNvSpPr/>
              <p:nvPr/>
            </p:nvSpPr>
            <p:spPr>
              <a:xfrm>
                <a:off x="7251769" y="2536460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5C945295-77D6-40D0-9662-1AA3E1555D55}"/>
                  </a:ext>
                </a:extLst>
              </p:cNvPr>
              <p:cNvSpPr/>
              <p:nvPr/>
            </p:nvSpPr>
            <p:spPr>
              <a:xfrm>
                <a:off x="7338428" y="2636938"/>
                <a:ext cx="1366260" cy="136626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A2252DA-4AC0-4399-8C22-2A83223AB8D1}"/>
                </a:ext>
              </a:extLst>
            </p:cNvPr>
            <p:cNvSpPr txBox="1"/>
            <p:nvPr/>
          </p:nvSpPr>
          <p:spPr>
            <a:xfrm>
              <a:off x="7660516" y="3375218"/>
              <a:ext cx="507520" cy="1050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7EBFFDD4-FB47-4651-9044-CF9114E89A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058" y="1164551"/>
            <a:ext cx="5802085" cy="2042244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543BCEAA-DD71-4D1C-81D5-6D5ED96C7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915" y="4030654"/>
            <a:ext cx="5802085" cy="2337489"/>
          </a:xfrm>
          <a:prstGeom prst="rect">
            <a:avLst/>
          </a:prstGeom>
        </p:spPr>
      </p:pic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483928E-8455-4F6D-A897-56A8C66AF345}"/>
              </a:ext>
            </a:extLst>
          </p:cNvPr>
          <p:cNvCxnSpPr>
            <a:cxnSpLocks/>
          </p:cNvCxnSpPr>
          <p:nvPr/>
        </p:nvCxnSpPr>
        <p:spPr>
          <a:xfrm>
            <a:off x="697661" y="3603171"/>
            <a:ext cx="10796679" cy="0"/>
          </a:xfrm>
          <a:prstGeom prst="line">
            <a:avLst/>
          </a:prstGeom>
          <a:ln w="28575">
            <a:solidFill>
              <a:srgbClr val="FCE3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6D13A54-0058-455B-8405-C1A420E3CD65}"/>
              </a:ext>
            </a:extLst>
          </p:cNvPr>
          <p:cNvSpPr txBox="1"/>
          <p:nvPr/>
        </p:nvSpPr>
        <p:spPr>
          <a:xfrm>
            <a:off x="7655985" y="4395959"/>
            <a:ext cx="10374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59663DD-4AE4-49B4-ACB1-99CEC7852022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395FB0F-8349-4D04-AB4E-97934EDE5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D20BBCB-D6EC-4FE3-AD1E-043A84F36D63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แล้วเติมตัวเลขแสดงจำนวนใน        ให้ถูกต้อง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Oval 39">
            <a:extLst>
              <a:ext uri="{FF2B5EF4-FFF2-40B4-BE49-F238E27FC236}">
                <a16:creationId xmlns:a16="http://schemas.microsoft.com/office/drawing/2014/main" id="{DD0B8804-F22C-4C66-909E-2EDFB6E8159C}"/>
              </a:ext>
            </a:extLst>
          </p:cNvPr>
          <p:cNvSpPr/>
          <p:nvPr/>
        </p:nvSpPr>
        <p:spPr>
          <a:xfrm>
            <a:off x="8387790" y="242706"/>
            <a:ext cx="428794" cy="42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07961A9-60A3-44EE-87D6-E8EAF22B43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9B807A-C826-4C24-BD89-D659C0AD3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5" name="Picture 74">
            <a:hlinkClick r:id="rId7" action="ppaction://hlinksldjump"/>
            <a:extLst>
              <a:ext uri="{FF2B5EF4-FFF2-40B4-BE49-F238E27FC236}">
                <a16:creationId xmlns:a16="http://schemas.microsoft.com/office/drawing/2014/main" id="{58DBD429-7BBF-4ED6-8090-01178A3E9962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4BDF453-B1BE-4581-AA36-EA5B989CD6F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5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0F158F-0574-4398-A608-12FEFDCF4A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586" y="223148"/>
            <a:ext cx="4016828" cy="68611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2DCE8E5-9A48-41D1-B4C3-31D521EA09B6}"/>
              </a:ext>
            </a:extLst>
          </p:cNvPr>
          <p:cNvSpPr txBox="1"/>
          <p:nvPr/>
        </p:nvSpPr>
        <p:spPr>
          <a:xfrm>
            <a:off x="533459" y="4045123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ดินสอ 4 แท่ง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90446D6-5D61-43BB-A088-E1BB566282FF}"/>
              </a:ext>
            </a:extLst>
          </p:cNvPr>
          <p:cNvSpPr txBox="1"/>
          <p:nvPr/>
        </p:nvSpPr>
        <p:spPr>
          <a:xfrm>
            <a:off x="533459" y="2459388"/>
            <a:ext cx="114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เด็ก 4 คน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4063586-C215-4D29-8BD8-41A6EBE9DC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12320">
            <a:off x="1935153" y="4039392"/>
            <a:ext cx="834778" cy="576396"/>
          </a:xfrm>
          <a:prstGeom prst="rect">
            <a:avLst/>
          </a:prstGeom>
        </p:spPr>
      </p:pic>
      <p:cxnSp>
        <p:nvCxnSpPr>
          <p:cNvPr id="88" name="ตัวเชื่อมต่อตรง 58">
            <a:extLst>
              <a:ext uri="{FF2B5EF4-FFF2-40B4-BE49-F238E27FC236}">
                <a16:creationId xmlns:a16="http://schemas.microsoft.com/office/drawing/2014/main" id="{80C039CD-9765-414C-A972-AE45E28515BC}"/>
              </a:ext>
            </a:extLst>
          </p:cNvPr>
          <p:cNvCxnSpPr>
            <a:cxnSpLocks/>
          </p:cNvCxnSpPr>
          <p:nvPr/>
        </p:nvCxnSpPr>
        <p:spPr>
          <a:xfrm>
            <a:off x="2359907" y="336856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ตัวเชื่อมต่อตรง 58">
            <a:extLst>
              <a:ext uri="{FF2B5EF4-FFF2-40B4-BE49-F238E27FC236}">
                <a16:creationId xmlns:a16="http://schemas.microsoft.com/office/drawing/2014/main" id="{406862EA-F50D-4BCA-BB37-51F05F11B616}"/>
              </a:ext>
            </a:extLst>
          </p:cNvPr>
          <p:cNvCxnSpPr>
            <a:cxnSpLocks/>
          </p:cNvCxnSpPr>
          <p:nvPr/>
        </p:nvCxnSpPr>
        <p:spPr>
          <a:xfrm>
            <a:off x="3461604" y="336856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ตัวเชื่อมต่อตรง 58">
            <a:extLst>
              <a:ext uri="{FF2B5EF4-FFF2-40B4-BE49-F238E27FC236}">
                <a16:creationId xmlns:a16="http://schemas.microsoft.com/office/drawing/2014/main" id="{B1CA6BB6-8A23-4BA2-93CC-AEC005432796}"/>
              </a:ext>
            </a:extLst>
          </p:cNvPr>
          <p:cNvCxnSpPr>
            <a:cxnSpLocks/>
          </p:cNvCxnSpPr>
          <p:nvPr/>
        </p:nvCxnSpPr>
        <p:spPr>
          <a:xfrm>
            <a:off x="4512844" y="336856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ตัวเชื่อมต่อตรง 58">
            <a:extLst>
              <a:ext uri="{FF2B5EF4-FFF2-40B4-BE49-F238E27FC236}">
                <a16:creationId xmlns:a16="http://schemas.microsoft.com/office/drawing/2014/main" id="{2E75B1C0-06B9-4615-89EE-BC2438FECB7C}"/>
              </a:ext>
            </a:extLst>
          </p:cNvPr>
          <p:cNvCxnSpPr>
            <a:cxnSpLocks/>
          </p:cNvCxnSpPr>
          <p:nvPr/>
        </p:nvCxnSpPr>
        <p:spPr>
          <a:xfrm>
            <a:off x="5618747" y="336856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CCACF6ED-3889-44BA-A4BB-543796238C4D}"/>
              </a:ext>
            </a:extLst>
          </p:cNvPr>
          <p:cNvGrpSpPr/>
          <p:nvPr/>
        </p:nvGrpSpPr>
        <p:grpSpPr>
          <a:xfrm>
            <a:off x="623672" y="4924514"/>
            <a:ext cx="3686401" cy="584775"/>
            <a:chOff x="1868920" y="4850386"/>
            <a:chExt cx="3686401" cy="584775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88CAAD28-74F8-4597-BEBE-5146620F0AA4}"/>
                </a:ext>
              </a:extLst>
            </p:cNvPr>
            <p:cNvSpPr/>
            <p:nvPr/>
          </p:nvSpPr>
          <p:spPr>
            <a:xfrm>
              <a:off x="1868920" y="4862192"/>
              <a:ext cx="3686401" cy="450590"/>
            </a:xfrm>
            <a:prstGeom prst="roundRect">
              <a:avLst>
                <a:gd name="adj" fmla="val 50000"/>
              </a:avLst>
            </a:prstGeom>
            <a:solidFill>
              <a:srgbClr val="CFB0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สี่เหลี่ยมผืนผ้า 33">
              <a:extLst>
                <a:ext uri="{FF2B5EF4-FFF2-40B4-BE49-F238E27FC236}">
                  <a16:creationId xmlns:a16="http://schemas.microsoft.com/office/drawing/2014/main" id="{44701CDA-F518-41A5-B8E6-2493868E438D}"/>
                </a:ext>
              </a:extLst>
            </p:cNvPr>
            <p:cNvSpPr/>
            <p:nvPr/>
          </p:nvSpPr>
          <p:spPr>
            <a:xfrm>
              <a:off x="1965488" y="4850386"/>
              <a:ext cx="34932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มีเด็ก 4 คน และดินสอ 4 แท่ง</a:t>
              </a:r>
            </a:p>
          </p:txBody>
        </p:sp>
      </p:grpSp>
      <p:sp>
        <p:nvSpPr>
          <p:cNvPr id="91" name="สี่เหลี่ยมผืนผ้า 33">
            <a:extLst>
              <a:ext uri="{FF2B5EF4-FFF2-40B4-BE49-F238E27FC236}">
                <a16:creationId xmlns:a16="http://schemas.microsoft.com/office/drawing/2014/main" id="{45F7A08E-6860-41D5-8666-289657FF7FFE}"/>
              </a:ext>
            </a:extLst>
          </p:cNvPr>
          <p:cNvSpPr/>
          <p:nvPr/>
        </p:nvSpPr>
        <p:spPr>
          <a:xfrm>
            <a:off x="533459" y="5513185"/>
            <a:ext cx="48221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จะได้ว่า 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จับคู่เด็กกับดินสอได้พอดี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  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จำนวนเด็ก</a:t>
            </a:r>
            <a:r>
              <a:rPr lang="th-TH" sz="3200" b="1" dirty="0">
                <a:solidFill>
                  <a:srgbClr val="8E59A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จำนวนดินสอ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C37E7A-A288-409D-83DB-A50A350931AE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63B8A20-6AE6-408D-A65E-2CE922B2E131}"/>
                </a:ext>
              </a:extLst>
            </p:cNvPr>
            <p:cNvSpPr txBox="1"/>
            <p:nvPr/>
          </p:nvSpPr>
          <p:spPr>
            <a:xfrm>
              <a:off x="4892786" y="843448"/>
              <a:ext cx="24064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เท่ากันและไม่เท่ากัน</a:t>
              </a:r>
              <a:endParaRPr lang="en-US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388642AC-E0C6-4101-9B9F-C93CD03797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2447" y="1135835"/>
              <a:ext cx="4044998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C4D74687-B7FF-4090-8C03-17C4BDBE09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374689" y="1135835"/>
              <a:ext cx="4044998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9" name="Picture 138">
            <a:extLst>
              <a:ext uri="{FF2B5EF4-FFF2-40B4-BE49-F238E27FC236}">
                <a16:creationId xmlns:a16="http://schemas.microsoft.com/office/drawing/2014/main" id="{22ADB088-0474-47F7-8BCE-D2B272317A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12320">
            <a:off x="3050472" y="4039393"/>
            <a:ext cx="834778" cy="576396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88A2B1B7-9AB6-4F69-BE26-65185C7E98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12320">
            <a:off x="4107614" y="4039393"/>
            <a:ext cx="834778" cy="576396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3FDE2673-1057-4C48-BEEA-27CD948715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12320">
            <a:off x="5202298" y="4039393"/>
            <a:ext cx="834778" cy="57639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B3F462F-2490-45DF-BA39-05A3772090DE}"/>
              </a:ext>
            </a:extLst>
          </p:cNvPr>
          <p:cNvGrpSpPr/>
          <p:nvPr/>
        </p:nvGrpSpPr>
        <p:grpSpPr>
          <a:xfrm>
            <a:off x="6390719" y="1590372"/>
            <a:ext cx="5028968" cy="4648503"/>
            <a:chOff x="6390719" y="1590372"/>
            <a:chExt cx="5028968" cy="4648503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AC43AF72-D7F7-45C6-9852-73654185E100}"/>
                </a:ext>
              </a:extLst>
            </p:cNvPr>
            <p:cNvSpPr/>
            <p:nvPr/>
          </p:nvSpPr>
          <p:spPr>
            <a:xfrm>
              <a:off x="6390719" y="1590372"/>
              <a:ext cx="5028968" cy="4648503"/>
            </a:xfrm>
            <a:prstGeom prst="roundRect">
              <a:avLst>
                <a:gd name="adj" fmla="val 6267"/>
              </a:avLst>
            </a:prstGeom>
            <a:solidFill>
              <a:schemeClr val="bg1"/>
            </a:solidFill>
            <a:ln w="28575">
              <a:solidFill>
                <a:srgbClr val="EAE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FBDEA3F-58CA-43EF-A8EF-4A3F50F1D4B5}"/>
                </a:ext>
              </a:extLst>
            </p:cNvPr>
            <p:cNvGrpSpPr/>
            <p:nvPr/>
          </p:nvGrpSpPr>
          <p:grpSpPr>
            <a:xfrm>
              <a:off x="6396490" y="2822473"/>
              <a:ext cx="5017426" cy="779936"/>
              <a:chOff x="6803672" y="3556169"/>
              <a:chExt cx="5020741" cy="762283"/>
            </a:xfrm>
            <a:solidFill>
              <a:srgbClr val="EAE0F0"/>
            </a:solidFill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CB9F9310-B7A7-48A9-A547-F9A45821DC4B}"/>
                  </a:ext>
                </a:extLst>
              </p:cNvPr>
              <p:cNvSpPr/>
              <p:nvPr/>
            </p:nvSpPr>
            <p:spPr>
              <a:xfrm>
                <a:off x="6803672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2602F643-A038-4356-BE17-4A6FD9796DCE}"/>
                  </a:ext>
                </a:extLst>
              </p:cNvPr>
              <p:cNvSpPr/>
              <p:nvPr/>
            </p:nvSpPr>
            <p:spPr>
              <a:xfrm>
                <a:off x="7522672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68FD5BC-81E6-4BC2-8182-3D6C58E2A091}"/>
                  </a:ext>
                </a:extLst>
              </p:cNvPr>
              <p:cNvSpPr/>
              <p:nvPr/>
            </p:nvSpPr>
            <p:spPr>
              <a:xfrm>
                <a:off x="823055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CBE62B8E-31FC-47F1-A739-C59C2E7D676D}"/>
                  </a:ext>
                </a:extLst>
              </p:cNvPr>
              <p:cNvSpPr/>
              <p:nvPr/>
            </p:nvSpPr>
            <p:spPr>
              <a:xfrm>
                <a:off x="893632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CD699AB9-5AC5-4C4D-B400-D00DECF079DF}"/>
                  </a:ext>
                </a:extLst>
              </p:cNvPr>
              <p:cNvSpPr/>
              <p:nvPr/>
            </p:nvSpPr>
            <p:spPr>
              <a:xfrm>
                <a:off x="964149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B0CDB87B-9619-4D03-B687-E6086D7A756C}"/>
                  </a:ext>
                </a:extLst>
              </p:cNvPr>
              <p:cNvSpPr/>
              <p:nvPr/>
            </p:nvSpPr>
            <p:spPr>
              <a:xfrm>
                <a:off x="10346310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09358EFE-16A6-405E-8A69-D157DA30A8FD}"/>
                  </a:ext>
                </a:extLst>
              </p:cNvPr>
              <p:cNvSpPr/>
              <p:nvPr/>
            </p:nvSpPr>
            <p:spPr>
              <a:xfrm>
                <a:off x="11062130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B0F6375-D71C-4D34-979C-59A13BA0AB62}"/>
                </a:ext>
              </a:extLst>
            </p:cNvPr>
            <p:cNvSpPr/>
            <p:nvPr/>
          </p:nvSpPr>
          <p:spPr>
            <a:xfrm>
              <a:off x="6396490" y="1590372"/>
              <a:ext cx="5017426" cy="1797239"/>
            </a:xfrm>
            <a:prstGeom prst="roundRect">
              <a:avLst>
                <a:gd name="adj" fmla="val 17094"/>
              </a:avLst>
            </a:prstGeom>
            <a:solidFill>
              <a:srgbClr val="EAE0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9042694-8E9F-4911-BBE0-A30200E25707}"/>
                </a:ext>
              </a:extLst>
            </p:cNvPr>
            <p:cNvSpPr txBox="1"/>
            <p:nvPr/>
          </p:nvSpPr>
          <p:spPr>
            <a:xfrm>
              <a:off x="6855604" y="2077486"/>
              <a:ext cx="409919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ถ้าจับคู่สิ่งของในกลุ่มสองกลุ่มได้พอดี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/>
                <a:t>แสดงว่าสิ่งของทั้งสองกลุ่มมีจำนวน</a:t>
              </a:r>
              <a:endParaRPr lang="en-US" sz="32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8367BB6-7301-4763-A951-90F37B36CAC4}"/>
              </a:ext>
            </a:extLst>
          </p:cNvPr>
          <p:cNvGrpSpPr/>
          <p:nvPr/>
        </p:nvGrpSpPr>
        <p:grpSpPr>
          <a:xfrm>
            <a:off x="6390719" y="5722165"/>
            <a:ext cx="5028968" cy="840115"/>
            <a:chOff x="6390719" y="5722165"/>
            <a:chExt cx="5028968" cy="840115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9AA39595-1DC4-4E1B-B9A2-6D9EFE815DC5}"/>
                </a:ext>
              </a:extLst>
            </p:cNvPr>
            <p:cNvSpPr/>
            <p:nvPr/>
          </p:nvSpPr>
          <p:spPr>
            <a:xfrm>
              <a:off x="6390719" y="5722165"/>
              <a:ext cx="5028968" cy="840115"/>
            </a:xfrm>
            <a:prstGeom prst="roundRect">
              <a:avLst>
                <a:gd name="adj" fmla="val 50000"/>
              </a:avLst>
            </a:prstGeom>
            <a:solidFill>
              <a:srgbClr val="CFB0D8"/>
            </a:solidFill>
            <a:ln w="28575">
              <a:solidFill>
                <a:srgbClr val="EAE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59F924-04E1-46BF-83C7-F0526A52926F}"/>
                </a:ext>
              </a:extLst>
            </p:cNvPr>
            <p:cNvSpPr/>
            <p:nvPr/>
          </p:nvSpPr>
          <p:spPr>
            <a:xfrm>
              <a:off x="6501720" y="5898019"/>
              <a:ext cx="47676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 ดังนี้  </a:t>
              </a:r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= </a:t>
              </a:r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D0D0951-AB0B-4CB9-8C02-44F226C67AB4}"/>
              </a:ext>
            </a:extLst>
          </p:cNvPr>
          <p:cNvGrpSpPr/>
          <p:nvPr/>
        </p:nvGrpSpPr>
        <p:grpSpPr>
          <a:xfrm>
            <a:off x="6940881" y="4067415"/>
            <a:ext cx="3889329" cy="1200212"/>
            <a:chOff x="6906447" y="3472641"/>
            <a:chExt cx="3889329" cy="1200212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C55708AB-713B-4FB7-AEFA-6B28AB4DE12C}"/>
                </a:ext>
              </a:extLst>
            </p:cNvPr>
            <p:cNvSpPr/>
            <p:nvPr/>
          </p:nvSpPr>
          <p:spPr>
            <a:xfrm>
              <a:off x="6906447" y="3619271"/>
              <a:ext cx="38893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เครื่องหมาย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แทนคำว่า 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49C28B0C-468C-40F1-AB8D-883DCE9D7C14}"/>
                </a:ext>
              </a:extLst>
            </p:cNvPr>
            <p:cNvSpPr/>
            <p:nvPr/>
          </p:nvSpPr>
          <p:spPr>
            <a:xfrm>
              <a:off x="6906447" y="4088078"/>
              <a:ext cx="22621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ใช้แสดงการ 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เท่ากัน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E3DBD62-0445-4FAC-ABA9-3539E77E4BFB}"/>
                </a:ext>
              </a:extLst>
            </p:cNvPr>
            <p:cNvSpPr/>
            <p:nvPr/>
          </p:nvSpPr>
          <p:spPr>
            <a:xfrm>
              <a:off x="8317797" y="3472641"/>
              <a:ext cx="41389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800" b="1" dirty="0">
                  <a:solidFill>
                    <a:srgbClr val="8E59AF"/>
                  </a:solidFill>
                  <a:latin typeface="TH Sarabun New" panose="020B0500040200020003" pitchFamily="34" charset="-34"/>
                  <a:cs typeface="+mj-cs"/>
                </a:rPr>
                <a:t>=</a:t>
              </a:r>
              <a:endParaRPr lang="en-US" sz="4800" b="1" dirty="0">
                <a:solidFill>
                  <a:srgbClr val="8E59AF"/>
                </a:solidFill>
                <a:cs typeface="+mj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1D19926-2DC2-463F-90E4-444B7D391694}"/>
              </a:ext>
            </a:extLst>
          </p:cNvPr>
          <p:cNvGrpSpPr/>
          <p:nvPr/>
        </p:nvGrpSpPr>
        <p:grpSpPr>
          <a:xfrm>
            <a:off x="7825815" y="3214850"/>
            <a:ext cx="2158776" cy="707886"/>
            <a:chOff x="7825815" y="3214850"/>
            <a:chExt cx="2158776" cy="707886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87EB4E22-B065-46D9-997E-9D2EBD51150A}"/>
                </a:ext>
              </a:extLst>
            </p:cNvPr>
            <p:cNvSpPr/>
            <p:nvPr/>
          </p:nvSpPr>
          <p:spPr>
            <a:xfrm>
              <a:off x="7825815" y="3242019"/>
              <a:ext cx="2158776" cy="527417"/>
            </a:xfrm>
            <a:prstGeom prst="roundRect">
              <a:avLst>
                <a:gd name="adj" fmla="val 50000"/>
              </a:avLst>
            </a:prstGeom>
            <a:solidFill>
              <a:srgbClr val="8E59A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8E75879-DCA0-4BED-8762-B4FE8FCBF002}"/>
                </a:ext>
              </a:extLst>
            </p:cNvPr>
            <p:cNvSpPr txBox="1"/>
            <p:nvPr/>
          </p:nvSpPr>
          <p:spPr>
            <a:xfrm>
              <a:off x="8348801" y="3214850"/>
              <a:ext cx="11128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32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sz="4000" b="1" dirty="0">
                  <a:solidFill>
                    <a:schemeClr val="bg1"/>
                  </a:solidFill>
                </a:rPr>
                <a:t>เท่ากัน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DC507787-A214-455C-9700-A0B0DAE979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525" y="1724405"/>
            <a:ext cx="856901" cy="152471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BE35EF8-3951-4638-A142-DDA54DE4E7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786" y="1748738"/>
            <a:ext cx="596212" cy="146668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A8B9B2E-DEC9-427D-ACF4-CFD60ADDE6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983" y="1685003"/>
            <a:ext cx="588862" cy="156411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7208EC1-E171-4C18-9054-0D1E6522B1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332" y="1733447"/>
            <a:ext cx="596208" cy="1488630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AED52C-2AA9-42D2-874E-F5D7B54778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33A9259-E06B-432B-A17C-1DF4CDE6A76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4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0F158F-0574-4398-A608-12FEFDCF4A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586" y="223148"/>
            <a:ext cx="4016828" cy="68611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031A46-4537-453F-B790-196A2D2EA59F}"/>
              </a:ext>
            </a:extLst>
          </p:cNvPr>
          <p:cNvGrpSpPr/>
          <p:nvPr/>
        </p:nvGrpSpPr>
        <p:grpSpPr>
          <a:xfrm>
            <a:off x="6396490" y="1590372"/>
            <a:ext cx="5028968" cy="4648503"/>
            <a:chOff x="6396490" y="1590372"/>
            <a:chExt cx="5028968" cy="4648503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6EAF5107-255C-48B3-9C07-478883A0F920}"/>
                </a:ext>
              </a:extLst>
            </p:cNvPr>
            <p:cNvSpPr/>
            <p:nvPr/>
          </p:nvSpPr>
          <p:spPr>
            <a:xfrm>
              <a:off x="6396490" y="1590372"/>
              <a:ext cx="5028968" cy="4648503"/>
            </a:xfrm>
            <a:prstGeom prst="roundRect">
              <a:avLst>
                <a:gd name="adj" fmla="val 6267"/>
              </a:avLst>
            </a:prstGeom>
            <a:solidFill>
              <a:schemeClr val="bg1"/>
            </a:solidFill>
            <a:ln w="28575">
              <a:solidFill>
                <a:srgbClr val="FFD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7B9E4E71-F010-4C0C-873D-A47D7E041D7E}"/>
                </a:ext>
              </a:extLst>
            </p:cNvPr>
            <p:cNvGrpSpPr/>
            <p:nvPr/>
          </p:nvGrpSpPr>
          <p:grpSpPr>
            <a:xfrm>
              <a:off x="6402261" y="2822473"/>
              <a:ext cx="5017426" cy="779936"/>
              <a:chOff x="6803672" y="3556169"/>
              <a:chExt cx="5020741" cy="762283"/>
            </a:xfrm>
            <a:solidFill>
              <a:srgbClr val="FFDDE8"/>
            </a:solidFill>
          </p:grpSpPr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D5ABE25D-9501-4EA0-8EC7-8D0289C95336}"/>
                  </a:ext>
                </a:extLst>
              </p:cNvPr>
              <p:cNvSpPr/>
              <p:nvPr/>
            </p:nvSpPr>
            <p:spPr>
              <a:xfrm>
                <a:off x="6803672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44CA808C-8ADA-40C9-A8FC-A6CBFEAFFD5B}"/>
                  </a:ext>
                </a:extLst>
              </p:cNvPr>
              <p:cNvSpPr/>
              <p:nvPr/>
            </p:nvSpPr>
            <p:spPr>
              <a:xfrm>
                <a:off x="7522672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A5DEE83-2B22-460D-A3C6-EA391FB48924}"/>
                  </a:ext>
                </a:extLst>
              </p:cNvPr>
              <p:cNvSpPr/>
              <p:nvPr/>
            </p:nvSpPr>
            <p:spPr>
              <a:xfrm>
                <a:off x="823055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221CC567-FCBB-409C-9C5F-E2DDD1027DC0}"/>
                  </a:ext>
                </a:extLst>
              </p:cNvPr>
              <p:cNvSpPr/>
              <p:nvPr/>
            </p:nvSpPr>
            <p:spPr>
              <a:xfrm>
                <a:off x="893632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4A072060-3C41-41AE-B938-6BE22C59BCD6}"/>
                  </a:ext>
                </a:extLst>
              </p:cNvPr>
              <p:cNvSpPr/>
              <p:nvPr/>
            </p:nvSpPr>
            <p:spPr>
              <a:xfrm>
                <a:off x="9641498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33421B0E-DB14-422F-92EF-A2256EA28855}"/>
                  </a:ext>
                </a:extLst>
              </p:cNvPr>
              <p:cNvSpPr/>
              <p:nvPr/>
            </p:nvSpPr>
            <p:spPr>
              <a:xfrm>
                <a:off x="10346310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FA71AB70-29E0-4EBA-B9A6-DA8E4693423C}"/>
                  </a:ext>
                </a:extLst>
              </p:cNvPr>
              <p:cNvSpPr/>
              <p:nvPr/>
            </p:nvSpPr>
            <p:spPr>
              <a:xfrm>
                <a:off x="11062130" y="3556169"/>
                <a:ext cx="762283" cy="762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8F42F681-8C35-45C3-84DC-5CD70BBDFF72}"/>
                </a:ext>
              </a:extLst>
            </p:cNvPr>
            <p:cNvSpPr/>
            <p:nvPr/>
          </p:nvSpPr>
          <p:spPr>
            <a:xfrm>
              <a:off x="6402261" y="1590372"/>
              <a:ext cx="5017426" cy="1797239"/>
            </a:xfrm>
            <a:prstGeom prst="roundRect">
              <a:avLst>
                <a:gd name="adj" fmla="val 17094"/>
              </a:avLst>
            </a:prstGeom>
            <a:solidFill>
              <a:srgbClr val="FFDDE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9ABE554-4C8A-4F4C-ABD9-A651DFFDA567}"/>
                </a:ext>
              </a:extLst>
            </p:cNvPr>
            <p:cNvSpPr txBox="1"/>
            <p:nvPr/>
          </p:nvSpPr>
          <p:spPr>
            <a:xfrm>
              <a:off x="6875001" y="1670026"/>
              <a:ext cx="407194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ถ้าจับคู่สิ่งของแล้วมีสิ่งของ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ในกลุ่มใดกลุ่มหนึ่งเหลืออยู่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/>
                <a:t>แสดงว่าสิ่งของทั้งสองกลุ่มมีจำนวน</a:t>
              </a:r>
              <a:endParaRPr lang="en-US" sz="3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AD564D4-123F-4893-BA62-BEAB3BC8E8AE}"/>
              </a:ext>
            </a:extLst>
          </p:cNvPr>
          <p:cNvGrpSpPr/>
          <p:nvPr/>
        </p:nvGrpSpPr>
        <p:grpSpPr>
          <a:xfrm>
            <a:off x="6396490" y="5722165"/>
            <a:ext cx="5028968" cy="840115"/>
            <a:chOff x="6396490" y="5722165"/>
            <a:chExt cx="5028968" cy="840115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FB384FB9-0CB6-4EAB-A272-0D9939FFB3CB}"/>
                </a:ext>
              </a:extLst>
            </p:cNvPr>
            <p:cNvSpPr/>
            <p:nvPr/>
          </p:nvSpPr>
          <p:spPr>
            <a:xfrm>
              <a:off x="6396490" y="5722165"/>
              <a:ext cx="5028968" cy="840115"/>
            </a:xfrm>
            <a:prstGeom prst="roundRect">
              <a:avLst>
                <a:gd name="adj" fmla="val 50000"/>
              </a:avLst>
            </a:prstGeom>
            <a:solidFill>
              <a:srgbClr val="FFC1D6"/>
            </a:solidFill>
            <a:ln w="28575">
              <a:solidFill>
                <a:srgbClr val="FFD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4ABA3BE-A819-492E-9710-B83F892E8D0E}"/>
                </a:ext>
              </a:extLst>
            </p:cNvPr>
            <p:cNvSpPr/>
            <p:nvPr/>
          </p:nvSpPr>
          <p:spPr>
            <a:xfrm>
              <a:off x="6507491" y="5898019"/>
              <a:ext cx="47676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ดังนี้  5 ≠ 4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2B0634B0-4019-4E58-A87E-BCB3AA288BF3}"/>
              </a:ext>
            </a:extLst>
          </p:cNvPr>
          <p:cNvGrpSpPr/>
          <p:nvPr/>
        </p:nvGrpSpPr>
        <p:grpSpPr>
          <a:xfrm>
            <a:off x="6864383" y="4112443"/>
            <a:ext cx="4177525" cy="1155184"/>
            <a:chOff x="6765383" y="3517669"/>
            <a:chExt cx="4177525" cy="1155184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0F8B605-C5EB-4CCF-AD0D-5CEA4014DDF1}"/>
                </a:ext>
              </a:extLst>
            </p:cNvPr>
            <p:cNvSpPr/>
            <p:nvPr/>
          </p:nvSpPr>
          <p:spPr>
            <a:xfrm>
              <a:off x="6765383" y="3619271"/>
              <a:ext cx="4177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เครื่องหมาย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แทนคำว่า 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ไม่เท่ากับ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0C7475D-9B2D-4CCC-B512-A88C35B92FBB}"/>
                </a:ext>
              </a:extLst>
            </p:cNvPr>
            <p:cNvSpPr/>
            <p:nvPr/>
          </p:nvSpPr>
          <p:spPr>
            <a:xfrm>
              <a:off x="6765383" y="4088078"/>
              <a:ext cx="2544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ใช้แสดงการ 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ไม่เท่ากัน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5EEC0E5-C472-4D24-9E9A-8E88836B2DBC}"/>
                </a:ext>
              </a:extLst>
            </p:cNvPr>
            <p:cNvSpPr/>
            <p:nvPr/>
          </p:nvSpPr>
          <p:spPr>
            <a:xfrm>
              <a:off x="8156431" y="3517669"/>
              <a:ext cx="41710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400" b="1" dirty="0">
                  <a:solidFill>
                    <a:srgbClr val="F75B8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≠</a:t>
              </a:r>
              <a:endParaRPr lang="en-US" sz="4400" b="1" dirty="0">
                <a:solidFill>
                  <a:srgbClr val="F75B8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2DCE8E5-9A48-41D1-B4C3-31D521EA09B6}"/>
              </a:ext>
            </a:extLst>
          </p:cNvPr>
          <p:cNvSpPr txBox="1"/>
          <p:nvPr/>
        </p:nvSpPr>
        <p:spPr>
          <a:xfrm>
            <a:off x="527501" y="3363253"/>
            <a:ext cx="1418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F6508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ตุ๊กตาหมี 4 ตัว</a:t>
            </a:r>
            <a:endParaRPr lang="en-US" sz="2400" b="1" dirty="0">
              <a:solidFill>
                <a:srgbClr val="F65083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90446D6-5D61-43BB-A088-E1BB566282FF}"/>
              </a:ext>
            </a:extLst>
          </p:cNvPr>
          <p:cNvSpPr txBox="1"/>
          <p:nvPr/>
        </p:nvSpPr>
        <p:spPr>
          <a:xfrm>
            <a:off x="527501" y="1867706"/>
            <a:ext cx="1329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6508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ลูกบอล 5 ลูก</a:t>
            </a:r>
            <a:endParaRPr lang="en-US" sz="2400" b="1" dirty="0">
              <a:solidFill>
                <a:srgbClr val="F65083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CCACF6ED-3889-44BA-A4BB-543796238C4D}"/>
              </a:ext>
            </a:extLst>
          </p:cNvPr>
          <p:cNvGrpSpPr/>
          <p:nvPr/>
        </p:nvGrpSpPr>
        <p:grpSpPr>
          <a:xfrm>
            <a:off x="623672" y="4401381"/>
            <a:ext cx="4308549" cy="584775"/>
            <a:chOff x="1868920" y="4814946"/>
            <a:chExt cx="4308549" cy="584775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88CAAD28-74F8-4597-BEBE-5146620F0AA4}"/>
                </a:ext>
              </a:extLst>
            </p:cNvPr>
            <p:cNvSpPr/>
            <p:nvPr/>
          </p:nvSpPr>
          <p:spPr>
            <a:xfrm>
              <a:off x="1868920" y="4862192"/>
              <a:ext cx="4308549" cy="450590"/>
            </a:xfrm>
            <a:prstGeom prst="roundRect">
              <a:avLst>
                <a:gd name="adj" fmla="val 50000"/>
              </a:avLst>
            </a:prstGeom>
            <a:solidFill>
              <a:srgbClr val="FFC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สี่เหลี่ยมผืนผ้า 33">
              <a:extLst>
                <a:ext uri="{FF2B5EF4-FFF2-40B4-BE49-F238E27FC236}">
                  <a16:creationId xmlns:a16="http://schemas.microsoft.com/office/drawing/2014/main" id="{44701CDA-F518-41A5-B8E6-2493868E438D}"/>
                </a:ext>
              </a:extLst>
            </p:cNvPr>
            <p:cNvSpPr/>
            <p:nvPr/>
          </p:nvSpPr>
          <p:spPr>
            <a:xfrm>
              <a:off x="1994433" y="4814946"/>
              <a:ext cx="4057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มีลูกบอล 5 ลูก และตุ๊กตาหมี 4 ตัว</a:t>
              </a:r>
            </a:p>
          </p:txBody>
        </p:sp>
      </p:grpSp>
      <p:sp>
        <p:nvSpPr>
          <p:cNvPr id="91" name="สี่เหลี่ยมผืนผ้า 33">
            <a:extLst>
              <a:ext uri="{FF2B5EF4-FFF2-40B4-BE49-F238E27FC236}">
                <a16:creationId xmlns:a16="http://schemas.microsoft.com/office/drawing/2014/main" id="{45F7A08E-6860-41D5-8666-289657FF7FFE}"/>
              </a:ext>
            </a:extLst>
          </p:cNvPr>
          <p:cNvSpPr/>
          <p:nvPr/>
        </p:nvSpPr>
        <p:spPr>
          <a:xfrm>
            <a:off x="527675" y="5025492"/>
            <a:ext cx="51379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จะได้ว่า  จับคู่ลูกบอลกับตุ๊กตาหมีแล้วเหลือ</a:t>
            </a:r>
          </a:p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ลูกบอลอยู่ 1 ลูก</a:t>
            </a:r>
          </a:p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    จำนวนลูกบอล</a:t>
            </a:r>
            <a:r>
              <a:rPr lang="th-TH" sz="3000" b="1" dirty="0">
                <a:solidFill>
                  <a:srgbClr val="F75B8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ไม่เท่ากับ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จำนวนตุ๊กตาหมี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B12426-0429-4D98-AD9C-137EE3CC3A04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63B8A20-6AE6-408D-A65E-2CE922B2E131}"/>
                </a:ext>
              </a:extLst>
            </p:cNvPr>
            <p:cNvSpPr txBox="1"/>
            <p:nvPr/>
          </p:nvSpPr>
          <p:spPr>
            <a:xfrm>
              <a:off x="4892786" y="843448"/>
              <a:ext cx="24064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เท่ากันและไม่เท่ากัน</a:t>
              </a:r>
              <a:endParaRPr lang="en-US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388642AC-E0C6-4101-9B9F-C93CD03797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2447" y="1135835"/>
              <a:ext cx="4044998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C4D74687-B7FF-4090-8C03-17C4BDBE09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374689" y="1135835"/>
              <a:ext cx="4044998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C196AFC-5942-4ECF-B866-F0D312B46493}"/>
              </a:ext>
            </a:extLst>
          </p:cNvPr>
          <p:cNvGrpSpPr/>
          <p:nvPr/>
        </p:nvGrpSpPr>
        <p:grpSpPr>
          <a:xfrm>
            <a:off x="7831586" y="3214850"/>
            <a:ext cx="2158776" cy="707886"/>
            <a:chOff x="7831586" y="3214850"/>
            <a:chExt cx="2158776" cy="707886"/>
          </a:xfrm>
        </p:grpSpPr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7F3A2EFB-602E-459F-87D7-FDB24D47C658}"/>
                </a:ext>
              </a:extLst>
            </p:cNvPr>
            <p:cNvSpPr/>
            <p:nvPr/>
          </p:nvSpPr>
          <p:spPr>
            <a:xfrm>
              <a:off x="7831586" y="3242019"/>
              <a:ext cx="2158776" cy="527417"/>
            </a:xfrm>
            <a:prstGeom prst="roundRect">
              <a:avLst>
                <a:gd name="adj" fmla="val 50000"/>
              </a:avLst>
            </a:prstGeom>
            <a:solidFill>
              <a:srgbClr val="F75B8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4FE34E6F-359C-47A3-BBF8-3047C549D7E8}"/>
                </a:ext>
              </a:extLst>
            </p:cNvPr>
            <p:cNvSpPr txBox="1"/>
            <p:nvPr/>
          </p:nvSpPr>
          <p:spPr>
            <a:xfrm>
              <a:off x="8183052" y="3214850"/>
              <a:ext cx="14558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32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sz="4000" b="1" dirty="0">
                  <a:solidFill>
                    <a:schemeClr val="bg1"/>
                  </a:solidFill>
                </a:rPr>
                <a:t>ไม่เท่ากัน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1" name="Picture 170">
            <a:extLst>
              <a:ext uri="{FF2B5EF4-FFF2-40B4-BE49-F238E27FC236}">
                <a16:creationId xmlns:a16="http://schemas.microsoft.com/office/drawing/2014/main" id="{648A7E63-9CA1-4555-A601-8B86B4DCA7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039" y="1645331"/>
            <a:ext cx="868061" cy="881986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0EE32F14-D5EC-4339-8363-0D7C1B58D6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093" y="1645331"/>
            <a:ext cx="868061" cy="881986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64DB73A0-748D-41CC-BA95-67EB174C3E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6148" y="1645331"/>
            <a:ext cx="868061" cy="881986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69767402-C515-45D1-9BEA-FCDE11EF23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8202" y="1645331"/>
            <a:ext cx="868061" cy="881986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D2817F68-B519-4DA9-AEE0-75BB2B3C0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256" y="1645331"/>
            <a:ext cx="868061" cy="881986"/>
          </a:xfrm>
          <a:prstGeom prst="rect">
            <a:avLst/>
          </a:prstGeom>
        </p:spPr>
      </p:pic>
      <p:cxnSp>
        <p:nvCxnSpPr>
          <p:cNvPr id="88" name="ตัวเชื่อมต่อตรง 58">
            <a:extLst>
              <a:ext uri="{FF2B5EF4-FFF2-40B4-BE49-F238E27FC236}">
                <a16:creationId xmlns:a16="http://schemas.microsoft.com/office/drawing/2014/main" id="{80C039CD-9765-414C-A972-AE45E28515BC}"/>
              </a:ext>
            </a:extLst>
          </p:cNvPr>
          <p:cNvCxnSpPr>
            <a:cxnSpLocks/>
          </p:cNvCxnSpPr>
          <p:nvPr/>
        </p:nvCxnSpPr>
        <p:spPr>
          <a:xfrm>
            <a:off x="2316328" y="257818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ตัวเชื่อมต่อตรง 58">
            <a:extLst>
              <a:ext uri="{FF2B5EF4-FFF2-40B4-BE49-F238E27FC236}">
                <a16:creationId xmlns:a16="http://schemas.microsoft.com/office/drawing/2014/main" id="{406862EA-F50D-4BCA-BB37-51F05F11B616}"/>
              </a:ext>
            </a:extLst>
          </p:cNvPr>
          <p:cNvCxnSpPr>
            <a:cxnSpLocks/>
          </p:cNvCxnSpPr>
          <p:nvPr/>
        </p:nvCxnSpPr>
        <p:spPr>
          <a:xfrm>
            <a:off x="3134490" y="257818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ตัวเชื่อมต่อตรง 58">
            <a:extLst>
              <a:ext uri="{FF2B5EF4-FFF2-40B4-BE49-F238E27FC236}">
                <a16:creationId xmlns:a16="http://schemas.microsoft.com/office/drawing/2014/main" id="{B1CA6BB6-8A23-4BA2-93CC-AEC005432796}"/>
              </a:ext>
            </a:extLst>
          </p:cNvPr>
          <p:cNvCxnSpPr>
            <a:cxnSpLocks/>
          </p:cNvCxnSpPr>
          <p:nvPr/>
        </p:nvCxnSpPr>
        <p:spPr>
          <a:xfrm>
            <a:off x="4030547" y="257818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ตัวเชื่อมต่อตรง 58">
            <a:extLst>
              <a:ext uri="{FF2B5EF4-FFF2-40B4-BE49-F238E27FC236}">
                <a16:creationId xmlns:a16="http://schemas.microsoft.com/office/drawing/2014/main" id="{8F74B77B-A2C0-49A1-A6C4-BF9A5D6A9E51}"/>
              </a:ext>
            </a:extLst>
          </p:cNvPr>
          <p:cNvCxnSpPr>
            <a:cxnSpLocks/>
          </p:cNvCxnSpPr>
          <p:nvPr/>
        </p:nvCxnSpPr>
        <p:spPr>
          <a:xfrm>
            <a:off x="4891567" y="2578186"/>
            <a:ext cx="0" cy="4828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id="{2C2E3964-025C-4CBD-91B7-39D09608D0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042" y="3117845"/>
            <a:ext cx="936586" cy="84914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748BCD5-0BAA-4832-A6EC-E648E62225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955" y="3117845"/>
            <a:ext cx="936586" cy="84914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6165AD5-4696-486B-9971-C9C660E722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254" y="3117845"/>
            <a:ext cx="936586" cy="8491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DAB0839-911A-487A-BA3C-8E6E981ABC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274" y="3117845"/>
            <a:ext cx="936586" cy="849140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189891E-21FC-47C9-8F1F-59B3A1D5A0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CD2025B-E144-4975-A0A8-F925DF235C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54DDEC8B-1B9A-461C-AE33-256A82511B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8159" y="67930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EA30BD89-C167-4ECA-9EE7-F8983F782384}"/>
              </a:ext>
            </a:extLst>
          </p:cNvPr>
          <p:cNvGrpSpPr/>
          <p:nvPr/>
        </p:nvGrpSpPr>
        <p:grpSpPr>
          <a:xfrm>
            <a:off x="7618514" y="3910459"/>
            <a:ext cx="4071257" cy="2046514"/>
            <a:chOff x="7623264" y="3910459"/>
            <a:chExt cx="4071257" cy="2046514"/>
          </a:xfrm>
          <a:solidFill>
            <a:srgbClr val="73B1FA"/>
          </a:solidFill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25FBE95-4DBD-41DD-8AB3-622556CBA0FF}"/>
                </a:ext>
              </a:extLst>
            </p:cNvPr>
            <p:cNvSpPr/>
            <p:nvPr/>
          </p:nvSpPr>
          <p:spPr>
            <a:xfrm>
              <a:off x="7623264" y="3910459"/>
              <a:ext cx="4071257" cy="204651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FD8034-4323-41F2-A514-39B2D64B1F5A}"/>
                </a:ext>
              </a:extLst>
            </p:cNvPr>
            <p:cNvSpPr txBox="1"/>
            <p:nvPr/>
          </p:nvSpPr>
          <p:spPr>
            <a:xfrm>
              <a:off x="7855273" y="4217990"/>
              <a:ext cx="3607238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จับคู่แตงโมกับแอปเปิล</a:t>
              </a:r>
              <a:r>
                <a:rPr lang="th-TH" dirty="0">
                  <a:solidFill>
                    <a:schemeClr val="bg1"/>
                  </a:solidFill>
                </a:rPr>
                <a:t>ไม่พอดี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59BBB71-FE64-4F66-B144-D7AD0AECCED6}"/>
                </a:ext>
              </a:extLst>
            </p:cNvPr>
            <p:cNvSpPr txBox="1"/>
            <p:nvPr/>
          </p:nvSpPr>
          <p:spPr>
            <a:xfrm>
              <a:off x="8159792" y="4703284"/>
              <a:ext cx="29982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แสดงว่า จำนวนแตงโม</a:t>
              </a:r>
            </a:p>
            <a:p>
              <a:r>
                <a:rPr lang="th-TH" dirty="0">
                  <a:solidFill>
                    <a:schemeClr val="bg1"/>
                  </a:solidFill>
                </a:rPr>
                <a:t>ไม่เท่ากับ</a:t>
              </a:r>
              <a:r>
                <a:rPr lang="th-TH" dirty="0"/>
                <a:t>จำนวนแอปเปิล</a:t>
              </a:r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D5F502F-B8A9-473F-8D24-95944043A4EE}"/>
              </a:ext>
            </a:extLst>
          </p:cNvPr>
          <p:cNvGrpSpPr/>
          <p:nvPr/>
        </p:nvGrpSpPr>
        <p:grpSpPr>
          <a:xfrm>
            <a:off x="7618514" y="3816647"/>
            <a:ext cx="4071257" cy="2140326"/>
            <a:chOff x="7623264" y="3816647"/>
            <a:chExt cx="4071257" cy="2140326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419084B-3B4B-4EED-9593-C471F993D26B}"/>
                </a:ext>
              </a:extLst>
            </p:cNvPr>
            <p:cNvSpPr/>
            <p:nvPr/>
          </p:nvSpPr>
          <p:spPr>
            <a:xfrm>
              <a:off x="7623264" y="3910459"/>
              <a:ext cx="4071257" cy="2046514"/>
            </a:xfrm>
            <a:prstGeom prst="roundRect">
              <a:avLst/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89719641-48D4-46FF-8E1D-40F71C7B2862}"/>
                </a:ext>
              </a:extLst>
            </p:cNvPr>
            <p:cNvSpPr/>
            <p:nvPr/>
          </p:nvSpPr>
          <p:spPr>
            <a:xfrm>
              <a:off x="7623264" y="3816647"/>
              <a:ext cx="4071257" cy="20465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CE6AAC6-A4F3-448B-95A2-1BFF0ADE3FDD}"/>
                </a:ext>
              </a:extLst>
            </p:cNvPr>
            <p:cNvSpPr txBox="1"/>
            <p:nvPr/>
          </p:nvSpPr>
          <p:spPr>
            <a:xfrm>
              <a:off x="7855273" y="4149410"/>
              <a:ext cx="36072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จับคู่แตงโมกับแอปเปิล</a:t>
              </a:r>
              <a:r>
                <a:rPr lang="th-TH" dirty="0">
                  <a:solidFill>
                    <a:srgbClr val="0970ED"/>
                  </a:solidFill>
                </a:rPr>
                <a:t>ไม่พอดี</a:t>
              </a:r>
              <a:endParaRPr lang="en-US" dirty="0">
                <a:solidFill>
                  <a:srgbClr val="0970ED"/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B2FCA07-5BCB-41EA-B63E-8AC9D7F6BA90}"/>
                </a:ext>
              </a:extLst>
            </p:cNvPr>
            <p:cNvSpPr txBox="1"/>
            <p:nvPr/>
          </p:nvSpPr>
          <p:spPr>
            <a:xfrm>
              <a:off x="8159792" y="4634704"/>
              <a:ext cx="2998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แสดงว่า จำนวนแตงโม</a:t>
              </a:r>
            </a:p>
            <a:p>
              <a:r>
                <a:rPr lang="th-TH" dirty="0">
                  <a:solidFill>
                    <a:srgbClr val="0970ED"/>
                  </a:solidFill>
                </a:rPr>
                <a:t>ไม่เท่ากับ</a:t>
              </a:r>
              <a:r>
                <a:rPr lang="th-TH" dirty="0"/>
                <a:t>จำนวนแอปเปิล</a:t>
              </a:r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56290FF-EE33-4B52-961E-0D41320CC0DD}"/>
              </a:ext>
            </a:extLst>
          </p:cNvPr>
          <p:cNvGrpSpPr/>
          <p:nvPr/>
        </p:nvGrpSpPr>
        <p:grpSpPr>
          <a:xfrm>
            <a:off x="7618514" y="1596686"/>
            <a:ext cx="4071257" cy="2046514"/>
            <a:chOff x="7623264" y="1596686"/>
            <a:chExt cx="4071257" cy="2046514"/>
          </a:xfrm>
          <a:solidFill>
            <a:srgbClr val="73B1FA"/>
          </a:solidFill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FD7FE36F-E843-4F00-8976-502A94A77129}"/>
                </a:ext>
              </a:extLst>
            </p:cNvPr>
            <p:cNvSpPr/>
            <p:nvPr/>
          </p:nvSpPr>
          <p:spPr>
            <a:xfrm>
              <a:off x="7623264" y="1596686"/>
              <a:ext cx="4071257" cy="204651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448BB1E-E91E-4DF0-A185-175D3D1FD6E8}"/>
                </a:ext>
              </a:extLst>
            </p:cNvPr>
            <p:cNvSpPr txBox="1"/>
            <p:nvPr/>
          </p:nvSpPr>
          <p:spPr>
            <a:xfrm>
              <a:off x="7855273" y="1909129"/>
              <a:ext cx="3607238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จับคู่แตงโมกับแอปเปิลได้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พอดี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6FF26F9-6C94-476B-89AB-ECE8DD550ACB}"/>
                </a:ext>
              </a:extLst>
            </p:cNvPr>
            <p:cNvSpPr txBox="1"/>
            <p:nvPr/>
          </p:nvSpPr>
          <p:spPr>
            <a:xfrm>
              <a:off x="8159792" y="2394423"/>
              <a:ext cx="29982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แสดงว่า จำนวนแตงโม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จำนวนแอปเปิล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833D1F6-C3E2-4BE2-9BA0-AF16E3699CBF}"/>
              </a:ext>
            </a:extLst>
          </p:cNvPr>
          <p:cNvGrpSpPr/>
          <p:nvPr/>
        </p:nvGrpSpPr>
        <p:grpSpPr>
          <a:xfrm>
            <a:off x="7618514" y="1507786"/>
            <a:ext cx="4071257" cy="2135414"/>
            <a:chOff x="7623264" y="1507786"/>
            <a:chExt cx="4071257" cy="213541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1D59299-8C75-4C81-99B2-54DD232D55D5}"/>
                </a:ext>
              </a:extLst>
            </p:cNvPr>
            <p:cNvSpPr/>
            <p:nvPr/>
          </p:nvSpPr>
          <p:spPr>
            <a:xfrm>
              <a:off x="7623264" y="1596686"/>
              <a:ext cx="4071257" cy="2046514"/>
            </a:xfrm>
            <a:prstGeom prst="roundRect">
              <a:avLst/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8E661F2-8BF0-487A-8BB1-E44AA3849003}"/>
                </a:ext>
              </a:extLst>
            </p:cNvPr>
            <p:cNvSpPr/>
            <p:nvPr/>
          </p:nvSpPr>
          <p:spPr>
            <a:xfrm>
              <a:off x="7623264" y="1507786"/>
              <a:ext cx="4071257" cy="20465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C7F6B2C-662A-47E8-8D5A-C55DE577E456}"/>
                </a:ext>
              </a:extLst>
            </p:cNvPr>
            <p:cNvSpPr txBox="1"/>
            <p:nvPr/>
          </p:nvSpPr>
          <p:spPr>
            <a:xfrm>
              <a:off x="7855273" y="1840549"/>
              <a:ext cx="36072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จับคู่แตงโมกับแอปเปิลได้</a:t>
              </a:r>
              <a:r>
                <a:rPr lang="th-TH" sz="3200" b="1" dirty="0">
                  <a:solidFill>
                    <a:srgbClr val="0970E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พอดี</a:t>
              </a:r>
              <a:endParaRPr lang="en-US" sz="3200" b="1" dirty="0">
                <a:solidFill>
                  <a:srgbClr val="0970E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E741D93-451B-4647-A42F-95B254CC1504}"/>
                </a:ext>
              </a:extLst>
            </p:cNvPr>
            <p:cNvSpPr txBox="1"/>
            <p:nvPr/>
          </p:nvSpPr>
          <p:spPr>
            <a:xfrm>
              <a:off x="8159792" y="2325843"/>
              <a:ext cx="2998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แสดงว่า จำนวนแตงโม</a:t>
              </a:r>
              <a:r>
                <a:rPr lang="th-TH" sz="3200" b="1" dirty="0">
                  <a:solidFill>
                    <a:srgbClr val="0970E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จำนวนแอปเปิล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35CF317B-DCB3-4E75-B7DA-B98BA20A0A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481" y="1281477"/>
            <a:ext cx="6770912" cy="1890196"/>
          </a:xfrm>
          <a:prstGeom prst="rect">
            <a:avLst/>
          </a:prstGeom>
          <a:noFill/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836B84B3-0098-4485-B9CE-D05F17A79D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grpSp>
        <p:nvGrpSpPr>
          <p:cNvPr id="141" name="Group 140">
            <a:extLst>
              <a:ext uri="{FF2B5EF4-FFF2-40B4-BE49-F238E27FC236}">
                <a16:creationId xmlns:a16="http://schemas.microsoft.com/office/drawing/2014/main" id="{066C1C71-93A6-4E8D-8E58-BC04A2BE047D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619FF57-703A-49E9-BD93-BEA5A7D85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9E5E42A-C26F-4A5A-AD44-5DC8E7B53FA3}"/>
                </a:ext>
              </a:extLst>
            </p:cNvPr>
            <p:cNvSpPr txBox="1"/>
            <p:nvPr/>
          </p:nvSpPr>
          <p:spPr>
            <a:xfrm>
              <a:off x="2870200" y="211408"/>
              <a:ext cx="64516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แล้วเลือกข้อความที่ถูกต้อง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BFA0E5FB-09E6-4AA0-BC9F-14117798C627}"/>
              </a:ext>
            </a:extLst>
          </p:cNvPr>
          <p:cNvGrpSpPr/>
          <p:nvPr/>
        </p:nvGrpSpPr>
        <p:grpSpPr>
          <a:xfrm>
            <a:off x="1799197" y="2939143"/>
            <a:ext cx="4191000" cy="1092360"/>
            <a:chOff x="1718930" y="2897552"/>
            <a:chExt cx="4191000" cy="1280835"/>
          </a:xfrm>
        </p:grpSpPr>
        <p:cxnSp>
          <p:nvCxnSpPr>
            <p:cNvPr id="163" name="ตัวเชื่อมต่อตรง 58">
              <a:extLst>
                <a:ext uri="{FF2B5EF4-FFF2-40B4-BE49-F238E27FC236}">
                  <a16:creationId xmlns:a16="http://schemas.microsoft.com/office/drawing/2014/main" id="{3908BAB2-9BBC-49FB-AE8E-D1BD18EC2727}"/>
                </a:ext>
              </a:extLst>
            </p:cNvPr>
            <p:cNvCxnSpPr>
              <a:cxnSpLocks/>
            </p:cNvCxnSpPr>
            <p:nvPr/>
          </p:nvCxnSpPr>
          <p:spPr>
            <a:xfrm>
              <a:off x="1718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ตัวเชื่อมต่อตรง 58">
              <a:extLst>
                <a:ext uri="{FF2B5EF4-FFF2-40B4-BE49-F238E27FC236}">
                  <a16:creationId xmlns:a16="http://schemas.microsoft.com/office/drawing/2014/main" id="{F57936C5-B997-4762-8703-AB3831515A30}"/>
                </a:ext>
              </a:extLst>
            </p:cNvPr>
            <p:cNvCxnSpPr>
              <a:cxnSpLocks/>
            </p:cNvCxnSpPr>
            <p:nvPr/>
          </p:nvCxnSpPr>
          <p:spPr>
            <a:xfrm>
              <a:off x="3123188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ตัวเชื่อมต่อตรง 58">
              <a:extLst>
                <a:ext uri="{FF2B5EF4-FFF2-40B4-BE49-F238E27FC236}">
                  <a16:creationId xmlns:a16="http://schemas.microsoft.com/office/drawing/2014/main" id="{CBBA391F-32DF-4EE6-9E1C-8D2E921BC925}"/>
                </a:ext>
              </a:extLst>
            </p:cNvPr>
            <p:cNvCxnSpPr>
              <a:cxnSpLocks/>
            </p:cNvCxnSpPr>
            <p:nvPr/>
          </p:nvCxnSpPr>
          <p:spPr>
            <a:xfrm>
              <a:off x="4505673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ตัวเชื่อมต่อตรง 58">
              <a:extLst>
                <a:ext uri="{FF2B5EF4-FFF2-40B4-BE49-F238E27FC236}">
                  <a16:creationId xmlns:a16="http://schemas.microsoft.com/office/drawing/2014/main" id="{6C7C03DD-077C-4B1F-98D8-F31C1CFD18BF}"/>
                </a:ext>
              </a:extLst>
            </p:cNvPr>
            <p:cNvCxnSpPr>
              <a:cxnSpLocks/>
            </p:cNvCxnSpPr>
            <p:nvPr/>
          </p:nvCxnSpPr>
          <p:spPr>
            <a:xfrm>
              <a:off x="5909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0A8EDCC8-B2E4-4D7F-97AB-7D8AD44773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13" y="4048437"/>
            <a:ext cx="6770914" cy="1970477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008247C-0DB9-4313-A93B-A333E3699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3E53165-39CD-4C45-A039-40B2327FEF3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F0A03819-AE68-4D96-AA8E-97B85847B5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481" y="1281477"/>
            <a:ext cx="6770912" cy="18901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C0CAB8-DD20-48F5-8EC9-C750F2F786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66DF643-79E3-4B53-B052-8F302975FC06}"/>
              </a:ext>
            </a:extLst>
          </p:cNvPr>
          <p:cNvSpPr/>
          <p:nvPr/>
        </p:nvSpPr>
        <p:spPr>
          <a:xfrm>
            <a:off x="7623264" y="1507786"/>
            <a:ext cx="4071257" cy="204651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1E43A94-45CB-448A-B7C5-4C9F56D4C12A}"/>
              </a:ext>
            </a:extLst>
          </p:cNvPr>
          <p:cNvSpPr txBox="1"/>
          <p:nvPr/>
        </p:nvSpPr>
        <p:spPr>
          <a:xfrm>
            <a:off x="7889966" y="1840549"/>
            <a:ext cx="3537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จับคู่แตงโมกับแอปเปิลได้</a:t>
            </a:r>
            <a:r>
              <a:rPr lang="th-TH" sz="3200" b="1" dirty="0">
                <a:solidFill>
                  <a:srgbClr val="0066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พอดี</a:t>
            </a:r>
            <a:endParaRPr lang="en-US" sz="3200" b="1" dirty="0">
              <a:solidFill>
                <a:srgbClr val="0066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A2F013-8678-4745-BB54-2E2713835B5D}"/>
              </a:ext>
            </a:extLst>
          </p:cNvPr>
          <p:cNvSpPr txBox="1"/>
          <p:nvPr/>
        </p:nvSpPr>
        <p:spPr>
          <a:xfrm>
            <a:off x="8159792" y="2325843"/>
            <a:ext cx="299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แสดงว่า จำนวนแตงโม</a:t>
            </a:r>
            <a:r>
              <a:rPr lang="th-TH" sz="3200" b="1" dirty="0">
                <a:solidFill>
                  <a:srgbClr val="0066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  <a:r>
              <a:rPr lang="th-TH" sz="32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จำนวนแอปเปิล</a:t>
            </a:r>
            <a:endParaRPr lang="en-US" sz="32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1998B80-218B-4F7A-8978-226905512EA5}"/>
              </a:ext>
            </a:extLst>
          </p:cNvPr>
          <p:cNvSpPr/>
          <p:nvPr/>
        </p:nvSpPr>
        <p:spPr>
          <a:xfrm>
            <a:off x="7623264" y="3816647"/>
            <a:ext cx="4071257" cy="204651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D1B24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45AD311-1590-4F6F-AEE9-A70D710CFA86}"/>
              </a:ext>
            </a:extLst>
          </p:cNvPr>
          <p:cNvSpPr txBox="1"/>
          <p:nvPr/>
        </p:nvSpPr>
        <p:spPr>
          <a:xfrm>
            <a:off x="7889966" y="4149410"/>
            <a:ext cx="3537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>
                <a:solidFill>
                  <a:srgbClr val="FF0000"/>
                </a:solidFill>
              </a:rPr>
              <a:t>จับคู่แตงโมกับแอปเปิล</a:t>
            </a:r>
            <a:r>
              <a:rPr lang="th-TH" dirty="0">
                <a:solidFill>
                  <a:srgbClr val="C00000"/>
                </a:solidFill>
              </a:rPr>
              <a:t>ไม่พอดี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2450AE-DF1E-4596-9237-AD3522EECF6D}"/>
              </a:ext>
            </a:extLst>
          </p:cNvPr>
          <p:cNvSpPr txBox="1"/>
          <p:nvPr/>
        </p:nvSpPr>
        <p:spPr>
          <a:xfrm>
            <a:off x="8159792" y="4634704"/>
            <a:ext cx="299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>
                <a:solidFill>
                  <a:srgbClr val="FF0000"/>
                </a:solidFill>
              </a:rPr>
              <a:t>แสดงว่า จำนวนแตงโม</a:t>
            </a:r>
          </a:p>
          <a:p>
            <a:r>
              <a:rPr lang="th-TH" dirty="0">
                <a:solidFill>
                  <a:srgbClr val="C00000"/>
                </a:solidFill>
              </a:rPr>
              <a:t>ไม่เท่ากับ</a:t>
            </a:r>
            <a:r>
              <a:rPr lang="th-TH" dirty="0">
                <a:solidFill>
                  <a:srgbClr val="FF0000"/>
                </a:solidFill>
              </a:rPr>
              <a:t>จำนวนแอปเปิล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4B9B53A-9995-451E-8DEA-4DFB0DF89120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8A68D6E-D0C4-4843-8755-365AA6BF6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17CF3E-3C31-4EB9-98F0-79E345C373DE}"/>
                </a:ext>
              </a:extLst>
            </p:cNvPr>
            <p:cNvSpPr txBox="1"/>
            <p:nvPr/>
          </p:nvSpPr>
          <p:spPr>
            <a:xfrm>
              <a:off x="2844811" y="211408"/>
              <a:ext cx="6502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แล้วเลือกข้อความที่ถูกต้อง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0" name="Picture 59">
            <a:hlinkClick r:id="rId5" action="ppaction://hlinksldjump"/>
            <a:extLst>
              <a:ext uri="{FF2B5EF4-FFF2-40B4-BE49-F238E27FC236}">
                <a16:creationId xmlns:a16="http://schemas.microsoft.com/office/drawing/2014/main" id="{0AD6C306-C1B0-49E0-909C-E72F3C8D4E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6A9BFD5C-952F-429C-97BD-CAA8ABA24BAC}"/>
              </a:ext>
            </a:extLst>
          </p:cNvPr>
          <p:cNvGrpSpPr/>
          <p:nvPr/>
        </p:nvGrpSpPr>
        <p:grpSpPr>
          <a:xfrm>
            <a:off x="1799197" y="2939143"/>
            <a:ext cx="4191000" cy="1092360"/>
            <a:chOff x="1718930" y="2897552"/>
            <a:chExt cx="4191000" cy="1280835"/>
          </a:xfrm>
        </p:grpSpPr>
        <p:cxnSp>
          <p:nvCxnSpPr>
            <p:cNvPr id="62" name="ตัวเชื่อมต่อตรง 58">
              <a:extLst>
                <a:ext uri="{FF2B5EF4-FFF2-40B4-BE49-F238E27FC236}">
                  <a16:creationId xmlns:a16="http://schemas.microsoft.com/office/drawing/2014/main" id="{1F7E0D73-C39E-4445-A09D-7C0EECC9B80C}"/>
                </a:ext>
              </a:extLst>
            </p:cNvPr>
            <p:cNvCxnSpPr>
              <a:cxnSpLocks/>
            </p:cNvCxnSpPr>
            <p:nvPr/>
          </p:nvCxnSpPr>
          <p:spPr>
            <a:xfrm>
              <a:off x="1718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ตัวเชื่อมต่อตรง 58">
              <a:extLst>
                <a:ext uri="{FF2B5EF4-FFF2-40B4-BE49-F238E27FC236}">
                  <a16:creationId xmlns:a16="http://schemas.microsoft.com/office/drawing/2014/main" id="{EE96BA06-39CA-411A-94F6-C3509FEE8220}"/>
                </a:ext>
              </a:extLst>
            </p:cNvPr>
            <p:cNvCxnSpPr>
              <a:cxnSpLocks/>
            </p:cNvCxnSpPr>
            <p:nvPr/>
          </p:nvCxnSpPr>
          <p:spPr>
            <a:xfrm>
              <a:off x="3123188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ตัวเชื่อมต่อตรง 58">
              <a:extLst>
                <a:ext uri="{FF2B5EF4-FFF2-40B4-BE49-F238E27FC236}">
                  <a16:creationId xmlns:a16="http://schemas.microsoft.com/office/drawing/2014/main" id="{EAA1E57A-87ED-4A71-931C-9B8D161053ED}"/>
                </a:ext>
              </a:extLst>
            </p:cNvPr>
            <p:cNvCxnSpPr>
              <a:cxnSpLocks/>
            </p:cNvCxnSpPr>
            <p:nvPr/>
          </p:nvCxnSpPr>
          <p:spPr>
            <a:xfrm>
              <a:off x="4505673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ตัวเชื่อมต่อตรง 58">
              <a:extLst>
                <a:ext uri="{FF2B5EF4-FFF2-40B4-BE49-F238E27FC236}">
                  <a16:creationId xmlns:a16="http://schemas.microsoft.com/office/drawing/2014/main" id="{84DDD6AB-B459-4F5D-A846-CB80D1EB7A8F}"/>
                </a:ext>
              </a:extLst>
            </p:cNvPr>
            <p:cNvCxnSpPr>
              <a:cxnSpLocks/>
            </p:cNvCxnSpPr>
            <p:nvPr/>
          </p:nvCxnSpPr>
          <p:spPr>
            <a:xfrm>
              <a:off x="5909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3A65E-3017-456E-9CB3-DFC75423B7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13" y="4048437"/>
            <a:ext cx="6770914" cy="1970477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A4A98C-03D6-4971-8E5B-37D81F46EB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39A004-A0CC-4810-A796-F812EDCD289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69F5BE0A-9047-44CB-B55F-5553DAA97B1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5218" y="3206866"/>
            <a:ext cx="433375" cy="43337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1D6BCCB-9648-468C-9935-ABECBA4920C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5446" y="5529420"/>
            <a:ext cx="433375" cy="4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63D2E58B-0B48-4C98-823E-CABF26D83844}"/>
              </a:ext>
            </a:extLst>
          </p:cNvPr>
          <p:cNvGrpSpPr/>
          <p:nvPr/>
        </p:nvGrpSpPr>
        <p:grpSpPr>
          <a:xfrm>
            <a:off x="7623264" y="1596686"/>
            <a:ext cx="4071257" cy="2046514"/>
            <a:chOff x="7623264" y="1596686"/>
            <a:chExt cx="4071257" cy="2046514"/>
          </a:xfrm>
          <a:solidFill>
            <a:srgbClr val="73B1FA"/>
          </a:solidFill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5E89AC75-B284-4991-83A6-121120C94582}"/>
                </a:ext>
              </a:extLst>
            </p:cNvPr>
            <p:cNvSpPr/>
            <p:nvPr/>
          </p:nvSpPr>
          <p:spPr>
            <a:xfrm>
              <a:off x="7623264" y="1596686"/>
              <a:ext cx="4071257" cy="204651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6F3C0CA-37F9-4637-AFB1-A655E8F72ABE}"/>
                </a:ext>
              </a:extLst>
            </p:cNvPr>
            <p:cNvSpPr txBox="1"/>
            <p:nvPr/>
          </p:nvSpPr>
          <p:spPr>
            <a:xfrm>
              <a:off x="7956005" y="1929449"/>
              <a:ext cx="3506505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จับคู่กระป๋องกับแก้วน้ำได้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พอดี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7B11801-CBE9-48B9-9742-DEF512DEF687}"/>
                </a:ext>
              </a:extLst>
            </p:cNvPr>
            <p:cNvSpPr txBox="1"/>
            <p:nvPr/>
          </p:nvSpPr>
          <p:spPr>
            <a:xfrm>
              <a:off x="8159792" y="2414743"/>
              <a:ext cx="29982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แสดงว่า จำนวนกระป๋อง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จำนวนแก้วน้ำ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49E48A3-F4C4-4DDC-A33A-D4EEF7177BB9}"/>
              </a:ext>
            </a:extLst>
          </p:cNvPr>
          <p:cNvGrpSpPr/>
          <p:nvPr/>
        </p:nvGrpSpPr>
        <p:grpSpPr>
          <a:xfrm>
            <a:off x="7623264" y="1507786"/>
            <a:ext cx="4071257" cy="2135414"/>
            <a:chOff x="7623264" y="1507786"/>
            <a:chExt cx="4071257" cy="213541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65F608A-784E-4EBF-A7BD-D439C412B0F9}"/>
                </a:ext>
              </a:extLst>
            </p:cNvPr>
            <p:cNvSpPr/>
            <p:nvPr/>
          </p:nvSpPr>
          <p:spPr>
            <a:xfrm>
              <a:off x="7623264" y="1596686"/>
              <a:ext cx="4071257" cy="2046514"/>
            </a:xfrm>
            <a:prstGeom prst="roundRect">
              <a:avLst/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4BF5D07-E69D-4ADF-A272-4BD491E0319B}"/>
                </a:ext>
              </a:extLst>
            </p:cNvPr>
            <p:cNvSpPr/>
            <p:nvPr/>
          </p:nvSpPr>
          <p:spPr>
            <a:xfrm>
              <a:off x="7623264" y="1507786"/>
              <a:ext cx="4071257" cy="20465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EC6EB44-F6FD-47A3-B98A-17092FD7C725}"/>
                </a:ext>
              </a:extLst>
            </p:cNvPr>
            <p:cNvSpPr txBox="1"/>
            <p:nvPr/>
          </p:nvSpPr>
          <p:spPr>
            <a:xfrm>
              <a:off x="7956005" y="1840549"/>
              <a:ext cx="35896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จับคู่กระป๋องกับแก้วน้ำได้</a:t>
              </a:r>
              <a:r>
                <a:rPr lang="th-TH" sz="3200" b="1" dirty="0">
                  <a:solidFill>
                    <a:srgbClr val="0970E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พอดี</a:t>
              </a:r>
              <a:endParaRPr lang="en-US" sz="3200" b="1" dirty="0">
                <a:solidFill>
                  <a:srgbClr val="0970E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3955F8-D3E4-49A0-BE0B-3458AF6901AC}"/>
                </a:ext>
              </a:extLst>
            </p:cNvPr>
            <p:cNvSpPr txBox="1"/>
            <p:nvPr/>
          </p:nvSpPr>
          <p:spPr>
            <a:xfrm>
              <a:off x="8159792" y="2325843"/>
              <a:ext cx="2998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แสดงว่า จำนวนกระป๋อง</a:t>
              </a:r>
              <a:r>
                <a:rPr lang="th-TH" sz="3200" b="1" dirty="0">
                  <a:solidFill>
                    <a:srgbClr val="0970E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จำนวนแก้วน้ำ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328C844-37FC-4D23-B6BB-64A0FBBD4168}"/>
              </a:ext>
            </a:extLst>
          </p:cNvPr>
          <p:cNvGrpSpPr/>
          <p:nvPr/>
        </p:nvGrpSpPr>
        <p:grpSpPr>
          <a:xfrm>
            <a:off x="7623264" y="3910459"/>
            <a:ext cx="4071257" cy="2046514"/>
            <a:chOff x="7623264" y="3910459"/>
            <a:chExt cx="4071257" cy="2046514"/>
          </a:xfrm>
          <a:solidFill>
            <a:srgbClr val="73B1FA"/>
          </a:solidFill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0EE4C494-3350-4943-8E5A-A34D114D2BD6}"/>
                </a:ext>
              </a:extLst>
            </p:cNvPr>
            <p:cNvSpPr/>
            <p:nvPr/>
          </p:nvSpPr>
          <p:spPr>
            <a:xfrm>
              <a:off x="7623264" y="3910459"/>
              <a:ext cx="4071257" cy="204651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9434272-4E86-4DD7-A556-7C7F3FF3F555}"/>
                </a:ext>
              </a:extLst>
            </p:cNvPr>
            <p:cNvSpPr txBox="1"/>
            <p:nvPr/>
          </p:nvSpPr>
          <p:spPr>
            <a:xfrm>
              <a:off x="7956005" y="4243222"/>
              <a:ext cx="3515885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จับคู่กระป๋องกับแก้วน้ำ</a:t>
              </a:r>
              <a:r>
                <a:rPr lang="th-TH" dirty="0">
                  <a:solidFill>
                    <a:schemeClr val="bg1"/>
                  </a:solidFill>
                </a:rPr>
                <a:t>ไม่พอดี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9C2D640-EF89-4CA6-818C-8469F0D0A7D0}"/>
                </a:ext>
              </a:extLst>
            </p:cNvPr>
            <p:cNvSpPr txBox="1"/>
            <p:nvPr/>
          </p:nvSpPr>
          <p:spPr>
            <a:xfrm>
              <a:off x="8159792" y="4728516"/>
              <a:ext cx="29982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แสดงว่า จำนวนกระป๋อง</a:t>
              </a:r>
              <a:r>
                <a:rPr lang="th-TH" dirty="0">
                  <a:solidFill>
                    <a:schemeClr val="bg1"/>
                  </a:solidFill>
                </a:rPr>
                <a:t>ไม่เท่ากับ</a:t>
              </a:r>
              <a:r>
                <a:rPr lang="th-TH" dirty="0"/>
                <a:t>จำนวนแก้วน้ำ</a:t>
              </a:r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D1D2538-22FF-4E4C-9726-AA6C7CBA849B}"/>
              </a:ext>
            </a:extLst>
          </p:cNvPr>
          <p:cNvGrpSpPr/>
          <p:nvPr/>
        </p:nvGrpSpPr>
        <p:grpSpPr>
          <a:xfrm>
            <a:off x="7623264" y="3816647"/>
            <a:ext cx="4071257" cy="2140326"/>
            <a:chOff x="7623264" y="3816647"/>
            <a:chExt cx="4071257" cy="214032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5535541-61DD-49FB-B05E-F3EFF6C6E4B1}"/>
                </a:ext>
              </a:extLst>
            </p:cNvPr>
            <p:cNvSpPr/>
            <p:nvPr/>
          </p:nvSpPr>
          <p:spPr>
            <a:xfrm>
              <a:off x="7623264" y="3910459"/>
              <a:ext cx="4071257" cy="2046514"/>
            </a:xfrm>
            <a:prstGeom prst="roundRect">
              <a:avLst/>
            </a:prstGeom>
            <a:solidFill>
              <a:srgbClr val="73B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7E92778C-BA5E-4F29-943E-E9F0B0143368}"/>
                </a:ext>
              </a:extLst>
            </p:cNvPr>
            <p:cNvSpPr/>
            <p:nvPr/>
          </p:nvSpPr>
          <p:spPr>
            <a:xfrm>
              <a:off x="7623264" y="3816647"/>
              <a:ext cx="4071257" cy="20465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3171488-C83F-4D83-A94A-0B53D9ED74DA}"/>
                </a:ext>
              </a:extLst>
            </p:cNvPr>
            <p:cNvSpPr txBox="1"/>
            <p:nvPr/>
          </p:nvSpPr>
          <p:spPr>
            <a:xfrm>
              <a:off x="7956006" y="4149410"/>
              <a:ext cx="3589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จับคู่กระป๋องกับแก้วน้ำ</a:t>
              </a:r>
              <a:r>
                <a:rPr lang="th-TH" dirty="0">
                  <a:solidFill>
                    <a:srgbClr val="0970ED"/>
                  </a:solidFill>
                </a:rPr>
                <a:t>ไม่พอดี</a:t>
              </a:r>
              <a:endParaRPr lang="en-US" dirty="0">
                <a:solidFill>
                  <a:srgbClr val="0970ED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CBD1A7B-793F-419B-975E-22B1A5A45DDC}"/>
                </a:ext>
              </a:extLst>
            </p:cNvPr>
            <p:cNvSpPr txBox="1"/>
            <p:nvPr/>
          </p:nvSpPr>
          <p:spPr>
            <a:xfrm>
              <a:off x="8159792" y="4634704"/>
              <a:ext cx="2998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แสดงว่า จำนวนกระป๋อง</a:t>
              </a:r>
              <a:r>
                <a:rPr lang="th-TH" dirty="0">
                  <a:solidFill>
                    <a:srgbClr val="0970ED"/>
                  </a:solidFill>
                </a:rPr>
                <a:t>ไม่เท่ากับ</a:t>
              </a:r>
              <a:r>
                <a:rPr lang="th-TH" dirty="0"/>
                <a:t>จำนวนแก้วน้ำ</a:t>
              </a:r>
              <a:endParaRPr lang="en-US" dirty="0"/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8A8B264C-47FD-4D47-B2A5-3107F063E1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477" y="1207847"/>
            <a:ext cx="6793040" cy="21952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7F873EF-705E-48D1-AA40-513C78A556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933" y="4283158"/>
            <a:ext cx="6892584" cy="1856616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60BD1EF-CDDB-47C2-998E-A9341B584625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B7617EB-5B5C-4379-B57B-D5D4EE482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4D77597-E73C-48CD-B747-DC648AE57478}"/>
                </a:ext>
              </a:extLst>
            </p:cNvPr>
            <p:cNvSpPr txBox="1"/>
            <p:nvPr/>
          </p:nvSpPr>
          <p:spPr>
            <a:xfrm>
              <a:off x="2887140" y="211408"/>
              <a:ext cx="64177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แล้วเลือกข้อความที่ถูกต้อง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4CC16FA-B213-448F-8C9F-E7EAF2C69834}"/>
              </a:ext>
            </a:extLst>
          </p:cNvPr>
          <p:cNvGrpSpPr/>
          <p:nvPr/>
        </p:nvGrpSpPr>
        <p:grpSpPr>
          <a:xfrm>
            <a:off x="1799197" y="3197921"/>
            <a:ext cx="1404258" cy="1092360"/>
            <a:chOff x="1718930" y="2897552"/>
            <a:chExt cx="1404258" cy="1280835"/>
          </a:xfrm>
        </p:grpSpPr>
        <p:cxnSp>
          <p:nvCxnSpPr>
            <p:cNvPr id="43" name="ตัวเชื่อมต่อตรง 58">
              <a:extLst>
                <a:ext uri="{FF2B5EF4-FFF2-40B4-BE49-F238E27FC236}">
                  <a16:creationId xmlns:a16="http://schemas.microsoft.com/office/drawing/2014/main" id="{3FA265CC-DDA1-49D5-B099-854BB71648D4}"/>
                </a:ext>
              </a:extLst>
            </p:cNvPr>
            <p:cNvCxnSpPr>
              <a:cxnSpLocks/>
            </p:cNvCxnSpPr>
            <p:nvPr/>
          </p:nvCxnSpPr>
          <p:spPr>
            <a:xfrm>
              <a:off x="1718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ตัวเชื่อมต่อตรง 58">
              <a:extLst>
                <a:ext uri="{FF2B5EF4-FFF2-40B4-BE49-F238E27FC236}">
                  <a16:creationId xmlns:a16="http://schemas.microsoft.com/office/drawing/2014/main" id="{763F6409-9A22-489D-8AAB-A99F17CA19E2}"/>
                </a:ext>
              </a:extLst>
            </p:cNvPr>
            <p:cNvCxnSpPr>
              <a:cxnSpLocks/>
            </p:cNvCxnSpPr>
            <p:nvPr/>
          </p:nvCxnSpPr>
          <p:spPr>
            <a:xfrm>
              <a:off x="3123188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33570F-15FC-4B12-8DF9-07E7D08F22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1AAE2FE-7192-493F-977D-84E4917299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1" name="Picture 30">
            <a:hlinkClick r:id="rId7" action="ppaction://hlinksldjump"/>
            <a:extLst>
              <a:ext uri="{FF2B5EF4-FFF2-40B4-BE49-F238E27FC236}">
                <a16:creationId xmlns:a16="http://schemas.microsoft.com/office/drawing/2014/main" id="{A4CFD808-AC1B-4C2F-A7E0-A6307A91FA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AEA2AE3-AF49-4A66-992C-5081B897EB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477" y="1207847"/>
            <a:ext cx="6793040" cy="219521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1D11917-D1C7-4762-B79E-D137119CF8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933" y="4283158"/>
            <a:ext cx="6892584" cy="18566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82C514B-7FD0-43CA-8FAE-B98F76FF14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D3BFBE6-181B-4485-9868-92D468FC23E4}"/>
              </a:ext>
            </a:extLst>
          </p:cNvPr>
          <p:cNvSpPr/>
          <p:nvPr/>
        </p:nvSpPr>
        <p:spPr>
          <a:xfrm>
            <a:off x="7623264" y="1507786"/>
            <a:ext cx="4071257" cy="204651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031D3BA-BB52-46F3-8779-D361A4F50BB3}"/>
              </a:ext>
            </a:extLst>
          </p:cNvPr>
          <p:cNvSpPr/>
          <p:nvPr/>
        </p:nvSpPr>
        <p:spPr>
          <a:xfrm>
            <a:off x="7623264" y="3816647"/>
            <a:ext cx="4071257" cy="204651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B0E50C1-CFD0-45B6-9E7D-506A46760447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D06503F-4665-411D-93AB-C8A6D7D0F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0EF8EC5-6E55-4BEE-BCBA-66046F461A48}"/>
                </a:ext>
              </a:extLst>
            </p:cNvPr>
            <p:cNvSpPr txBox="1"/>
            <p:nvPr/>
          </p:nvSpPr>
          <p:spPr>
            <a:xfrm>
              <a:off x="2836342" y="211408"/>
              <a:ext cx="6519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แล้วเลือกข้อความที่ถูกต้อง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5" name="Picture 44">
            <a:hlinkClick r:id="rId6" action="ppaction://hlinksldjump"/>
            <a:extLst>
              <a:ext uri="{FF2B5EF4-FFF2-40B4-BE49-F238E27FC236}">
                <a16:creationId xmlns:a16="http://schemas.microsoft.com/office/drawing/2014/main" id="{47D65927-A39B-44CB-8F7F-633131795ED8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11452"/>
            <a:ext cx="937872" cy="493776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0009B72-44C3-434C-91DC-4FAE025AC70E}"/>
              </a:ext>
            </a:extLst>
          </p:cNvPr>
          <p:cNvGrpSpPr/>
          <p:nvPr/>
        </p:nvGrpSpPr>
        <p:grpSpPr>
          <a:xfrm>
            <a:off x="1799197" y="3197921"/>
            <a:ext cx="1404258" cy="1092360"/>
            <a:chOff x="1718930" y="2897552"/>
            <a:chExt cx="1404258" cy="1280835"/>
          </a:xfrm>
        </p:grpSpPr>
        <p:cxnSp>
          <p:nvCxnSpPr>
            <p:cNvPr id="54" name="ตัวเชื่อมต่อตรง 58">
              <a:extLst>
                <a:ext uri="{FF2B5EF4-FFF2-40B4-BE49-F238E27FC236}">
                  <a16:creationId xmlns:a16="http://schemas.microsoft.com/office/drawing/2014/main" id="{9346B06D-0694-4C18-9141-E100F041CFF2}"/>
                </a:ext>
              </a:extLst>
            </p:cNvPr>
            <p:cNvCxnSpPr>
              <a:cxnSpLocks/>
            </p:cNvCxnSpPr>
            <p:nvPr/>
          </p:nvCxnSpPr>
          <p:spPr>
            <a:xfrm>
              <a:off x="1718930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ตัวเชื่อมต่อตรง 58">
              <a:extLst>
                <a:ext uri="{FF2B5EF4-FFF2-40B4-BE49-F238E27FC236}">
                  <a16:creationId xmlns:a16="http://schemas.microsoft.com/office/drawing/2014/main" id="{0C5EC8E6-2BF1-4AC5-A5C5-DE66A5DB9746}"/>
                </a:ext>
              </a:extLst>
            </p:cNvPr>
            <p:cNvCxnSpPr>
              <a:cxnSpLocks/>
            </p:cNvCxnSpPr>
            <p:nvPr/>
          </p:nvCxnSpPr>
          <p:spPr>
            <a:xfrm>
              <a:off x="3123188" y="2897552"/>
              <a:ext cx="0" cy="1280835"/>
            </a:xfrm>
            <a:prstGeom prst="line">
              <a:avLst/>
            </a:prstGeom>
            <a:ln w="41275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2CDC8C07-2A0F-4160-8C6C-A52B3C039DD5}"/>
              </a:ext>
            </a:extLst>
          </p:cNvPr>
          <p:cNvSpPr txBox="1"/>
          <p:nvPr/>
        </p:nvSpPr>
        <p:spPr>
          <a:xfrm>
            <a:off x="7956005" y="1840549"/>
            <a:ext cx="35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จับคู่กระป๋องกับแก้วน้ำได้</a:t>
            </a:r>
            <a:r>
              <a:rPr lang="th-TH" sz="32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พอดี</a:t>
            </a:r>
            <a:endParaRPr lang="en-US" sz="3200" b="1" dirty="0">
              <a:solidFill>
                <a:srgbClr val="C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5B83EAE-30D2-45ED-A956-3D8BC0726D86}"/>
              </a:ext>
            </a:extLst>
          </p:cNvPr>
          <p:cNvSpPr txBox="1"/>
          <p:nvPr/>
        </p:nvSpPr>
        <p:spPr>
          <a:xfrm>
            <a:off x="8159792" y="2325843"/>
            <a:ext cx="299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แสดงว่า จำนวนกระป๋อง</a:t>
            </a:r>
            <a:r>
              <a:rPr lang="th-TH" sz="32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  <a:r>
              <a:rPr lang="th-TH" sz="3200" b="1" dirty="0">
                <a:solidFill>
                  <a:srgbClr val="ED1B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จำนวนแก้วน้ำ</a:t>
            </a:r>
            <a:endParaRPr lang="en-US" sz="3200" b="1" dirty="0">
              <a:solidFill>
                <a:srgbClr val="ED1B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1373025-293D-407D-A3FD-17757AFE772F}"/>
              </a:ext>
            </a:extLst>
          </p:cNvPr>
          <p:cNvSpPr txBox="1"/>
          <p:nvPr/>
        </p:nvSpPr>
        <p:spPr>
          <a:xfrm>
            <a:off x="7956006" y="4149410"/>
            <a:ext cx="351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>
                <a:solidFill>
                  <a:srgbClr val="00B050"/>
                </a:solidFill>
              </a:rPr>
              <a:t>จับคู่กระป๋องกับแก้วน้ำ</a:t>
            </a:r>
            <a:r>
              <a:rPr lang="th-TH" dirty="0">
                <a:solidFill>
                  <a:srgbClr val="006600"/>
                </a:solidFill>
              </a:rPr>
              <a:t>ไม่พอดี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F4ACE4E-4D88-44BC-A86E-C360B7E5FEC6}"/>
              </a:ext>
            </a:extLst>
          </p:cNvPr>
          <p:cNvSpPr txBox="1"/>
          <p:nvPr/>
        </p:nvSpPr>
        <p:spPr>
          <a:xfrm>
            <a:off x="8159792" y="4634704"/>
            <a:ext cx="299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>
                <a:solidFill>
                  <a:srgbClr val="00A652"/>
                </a:solidFill>
              </a:rPr>
              <a:t>แสดงว่า จำนวนกระป๋อง</a:t>
            </a:r>
            <a:r>
              <a:rPr lang="th-TH" dirty="0">
                <a:solidFill>
                  <a:srgbClr val="006600"/>
                </a:solidFill>
              </a:rPr>
              <a:t>ไม่เท่ากับ</a:t>
            </a:r>
            <a:r>
              <a:rPr lang="th-TH" dirty="0">
                <a:solidFill>
                  <a:srgbClr val="00A652"/>
                </a:solidFill>
              </a:rPr>
              <a:t>จำนวนแก้วน้ำ</a:t>
            </a:r>
            <a:endParaRPr lang="en-US" dirty="0">
              <a:solidFill>
                <a:srgbClr val="00A652"/>
              </a:solidFill>
            </a:endParaRPr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22C0B02-B18E-4936-87B9-A3AB982320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7C61BB-58E5-455C-B0DF-DEEEA3FC324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ED5CC90-AF32-42DB-9089-7E7F312F8D0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5218" y="5530326"/>
            <a:ext cx="433375" cy="4333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101EDAD-C958-4902-9CF2-800EE8695EA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5446" y="3205234"/>
            <a:ext cx="433375" cy="4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2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9B1BB0-9623-4C90-BEF9-78E5402B5B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7" cy="685799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5E5F5F8-922A-4097-BBB5-39BCEFBFE99E}"/>
              </a:ext>
            </a:extLst>
          </p:cNvPr>
          <p:cNvGrpSpPr/>
          <p:nvPr/>
        </p:nvGrpSpPr>
        <p:grpSpPr>
          <a:xfrm>
            <a:off x="4862621" y="1556189"/>
            <a:ext cx="4143155" cy="1314602"/>
            <a:chOff x="5108819" y="1798960"/>
            <a:chExt cx="4143155" cy="13146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0180370-8368-4FEE-B9C9-A96E698CD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8819" y="1798960"/>
              <a:ext cx="4143155" cy="131460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569EC95-818F-4C57-8BB7-3EE5C8D979E6}"/>
                </a:ext>
              </a:extLst>
            </p:cNvPr>
            <p:cNvSpPr txBox="1"/>
            <p:nvPr/>
          </p:nvSpPr>
          <p:spPr>
            <a:xfrm>
              <a:off x="5491423" y="1948429"/>
              <a:ext cx="365356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มีขนมหลายอย่างที่น่าจะมีจำนวน</a:t>
              </a:r>
            </a:p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 2</a:t>
              </a:r>
              <a:r>
                <a:rPr lang="en-US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ชิ้น ลองไปดูกันนะ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EAD197B-DC4B-45BC-9D6C-BCDAF235DD12}"/>
              </a:ext>
            </a:extLst>
          </p:cNvPr>
          <p:cNvGrpSpPr/>
          <p:nvPr/>
        </p:nvGrpSpPr>
        <p:grpSpPr>
          <a:xfrm>
            <a:off x="1117862" y="451877"/>
            <a:ext cx="2527277" cy="1391876"/>
            <a:chOff x="1117862" y="451877"/>
            <a:chExt cx="2527277" cy="13918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8656C80-8186-4B81-B74F-72269174D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7862" y="451877"/>
              <a:ext cx="2527277" cy="1391876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2C7E2C7-DCF8-42CC-BFC0-192E10962878}"/>
                </a:ext>
              </a:extLst>
            </p:cNvPr>
            <p:cNvSpPr/>
            <p:nvPr/>
          </p:nvSpPr>
          <p:spPr>
            <a:xfrm>
              <a:off x="1335455" y="495417"/>
              <a:ext cx="21162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บนโต๊ะมีขนม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อย่างละกี่ชิ้นกันนะ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25884140-221C-4EC2-916F-162FF86972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761" y="1844734"/>
            <a:ext cx="1922664" cy="34409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E451AE-B2E8-4677-8553-973FA3BB42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0858" y="1884002"/>
            <a:ext cx="1804367" cy="336238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896667-11FF-4B99-9E15-78092FCA81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8C29FF-7785-4C48-8E33-9EBE7085077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8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8F3C97-6DB5-4EBD-B65D-15E7310B271C}"/>
              </a:ext>
            </a:extLst>
          </p:cNvPr>
          <p:cNvGrpSpPr/>
          <p:nvPr/>
        </p:nvGrpSpPr>
        <p:grpSpPr>
          <a:xfrm>
            <a:off x="996304" y="2784035"/>
            <a:ext cx="2997847" cy="2215991"/>
            <a:chOff x="996304" y="2784035"/>
            <a:chExt cx="2997847" cy="221599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85DEFA-5344-480F-A56B-7E821642C584}"/>
                </a:ext>
              </a:extLst>
            </p:cNvPr>
            <p:cNvSpPr txBox="1"/>
            <p:nvPr/>
          </p:nvSpPr>
          <p:spPr>
            <a:xfrm>
              <a:off x="996304" y="3482299"/>
              <a:ext cx="13278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  <a:endParaRPr lang="en-US" sz="4000" b="1" dirty="0">
                <a:solidFill>
                  <a:srgbClr val="2D8BB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0F0B309-0A2A-45CF-A9EC-A5A84D075B50}"/>
                </a:ext>
              </a:extLst>
            </p:cNvPr>
            <p:cNvSpPr/>
            <p:nvPr/>
          </p:nvSpPr>
          <p:spPr>
            <a:xfrm>
              <a:off x="2452869" y="3065601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D365C95-36D9-4AF6-A641-F97F9E6255A6}"/>
                </a:ext>
              </a:extLst>
            </p:cNvPr>
            <p:cNvSpPr/>
            <p:nvPr/>
          </p:nvSpPr>
          <p:spPr>
            <a:xfrm>
              <a:off x="2540380" y="3153112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C46E489-33C1-4006-BAF9-BEE6EBCDE227}"/>
                </a:ext>
              </a:extLst>
            </p:cNvPr>
            <p:cNvSpPr txBox="1"/>
            <p:nvPr/>
          </p:nvSpPr>
          <p:spPr>
            <a:xfrm>
              <a:off x="2876550" y="2784035"/>
              <a:ext cx="877382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+mj-cs"/>
                </a:rPr>
                <a:t>&gt;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2B2AA2C-15E6-4810-B192-BDD6853F549D}"/>
              </a:ext>
            </a:extLst>
          </p:cNvPr>
          <p:cNvGrpSpPr/>
          <p:nvPr/>
        </p:nvGrpSpPr>
        <p:grpSpPr>
          <a:xfrm>
            <a:off x="8202984" y="2784035"/>
            <a:ext cx="3123344" cy="2215991"/>
            <a:chOff x="8202984" y="2784035"/>
            <a:chExt cx="3123344" cy="221599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F13BF64-3861-4575-B029-8152F8255513}"/>
                </a:ext>
              </a:extLst>
            </p:cNvPr>
            <p:cNvGrpSpPr/>
            <p:nvPr/>
          </p:nvGrpSpPr>
          <p:grpSpPr>
            <a:xfrm>
              <a:off x="8202984" y="3065601"/>
              <a:ext cx="3123344" cy="1541282"/>
              <a:chOff x="8202984" y="3065601"/>
              <a:chExt cx="3123344" cy="1541282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613FB00-6D52-45DF-8985-54BF5A23DE95}"/>
                  </a:ext>
                </a:extLst>
              </p:cNvPr>
              <p:cNvSpPr/>
              <p:nvPr/>
            </p:nvSpPr>
            <p:spPr>
              <a:xfrm>
                <a:off x="8202984" y="3065601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978A2BC2-6680-4708-BBA8-50E6E3997E74}"/>
                  </a:ext>
                </a:extLst>
              </p:cNvPr>
              <p:cNvSpPr/>
              <p:nvPr/>
            </p:nvSpPr>
            <p:spPr>
              <a:xfrm>
                <a:off x="8290495" y="3153112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9CA713C-0863-4549-B4FE-6E3BE1AD9A46}"/>
                  </a:ext>
                </a:extLst>
              </p:cNvPr>
              <p:cNvSpPr txBox="1"/>
              <p:nvPr/>
            </p:nvSpPr>
            <p:spPr>
              <a:xfrm>
                <a:off x="9831777" y="3482299"/>
                <a:ext cx="149455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rgbClr val="ED7D3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น้อยกว่า</a:t>
                </a:r>
                <a:endParaRPr lang="en-US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83D4951-0A4F-4525-8071-376E942791BF}"/>
                </a:ext>
              </a:extLst>
            </p:cNvPr>
            <p:cNvSpPr txBox="1"/>
            <p:nvPr/>
          </p:nvSpPr>
          <p:spPr>
            <a:xfrm>
              <a:off x="8532545" y="2784035"/>
              <a:ext cx="78290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+mj-cs"/>
                </a:rPr>
                <a:t>&lt;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DE816B3-8E06-4509-AD05-E964148777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586" y="223148"/>
            <a:ext cx="4016828" cy="68611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F4104E-B954-4B0B-A698-AA2358E8DA08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58EE47A-41F4-4AC3-919D-1C53C7AAD6A9}"/>
                </a:ext>
              </a:extLst>
            </p:cNvPr>
            <p:cNvSpPr txBox="1"/>
            <p:nvPr/>
          </p:nvSpPr>
          <p:spPr>
            <a:xfrm>
              <a:off x="4833479" y="843448"/>
              <a:ext cx="25250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มากกว่าและน้อยกว่า</a:t>
              </a:r>
              <a:endParaRPr lang="en-US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CE044E9-DEF9-46BF-8179-334C501823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3918094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34FAE51-D3C4-40DC-BA6A-DC1BDB9FBF5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01467" y="1135836"/>
              <a:ext cx="3918220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D7E2229-3AE5-4A61-B159-83E76BFE4BC8}"/>
              </a:ext>
            </a:extLst>
          </p:cNvPr>
          <p:cNvSpPr/>
          <p:nvPr/>
        </p:nvSpPr>
        <p:spPr>
          <a:xfrm>
            <a:off x="772446" y="1576934"/>
            <a:ext cx="107644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ในการเปรียบเทียบจำนวนสองจำนวนที่มีค่าไม่เท่ากัน จำนวนทั้งสองจะมีค่ามากกว่าหรือน้อยกว่าเพียงอย่างใดอย่างหนึ่งเท่านั้น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1B602B8-6CD4-47FD-AF99-34340937EA5B}"/>
              </a:ext>
            </a:extLst>
          </p:cNvPr>
          <p:cNvGrpSpPr/>
          <p:nvPr/>
        </p:nvGrpSpPr>
        <p:grpSpPr>
          <a:xfrm>
            <a:off x="3737801" y="3318038"/>
            <a:ext cx="4757517" cy="1159920"/>
            <a:chOff x="3737801" y="3318038"/>
            <a:chExt cx="4757517" cy="1159920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726B6B52-21F3-439F-830D-FD671841AAB9}"/>
                </a:ext>
              </a:extLst>
            </p:cNvPr>
            <p:cNvGrpSpPr/>
            <p:nvPr/>
          </p:nvGrpSpPr>
          <p:grpSpPr>
            <a:xfrm>
              <a:off x="4373128" y="3318038"/>
              <a:ext cx="3514402" cy="1159920"/>
              <a:chOff x="4338799" y="4101737"/>
              <a:chExt cx="3514402" cy="115992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B94E6B15-20FD-4609-B4B7-C9670ED60AB9}"/>
                  </a:ext>
                </a:extLst>
              </p:cNvPr>
              <p:cNvSpPr/>
              <p:nvPr/>
            </p:nvSpPr>
            <p:spPr>
              <a:xfrm>
                <a:off x="4338799" y="4101737"/>
                <a:ext cx="3514402" cy="111733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B60897B-AB9F-412E-A495-689D6796F4BE}"/>
                  </a:ext>
                </a:extLst>
              </p:cNvPr>
              <p:cNvSpPr/>
              <p:nvPr/>
            </p:nvSpPr>
            <p:spPr>
              <a:xfrm>
                <a:off x="4629894" y="4184439"/>
                <a:ext cx="293221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ด้านนี้จะหันไปทางจำนวน</a:t>
                </a:r>
              </a:p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ที่มีค่าน้อยกว่า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E2EDDB8-D28E-4E3F-8B04-D99ABF166E36}"/>
                </a:ext>
              </a:extLst>
            </p:cNvPr>
            <p:cNvCxnSpPr>
              <a:cxnSpLocks/>
            </p:cNvCxnSpPr>
            <p:nvPr/>
          </p:nvCxnSpPr>
          <p:spPr>
            <a:xfrm>
              <a:off x="3737801" y="3854935"/>
              <a:ext cx="54656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B44975C-5B13-4D32-B58B-D4838B7933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48750" y="3854935"/>
              <a:ext cx="54656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795EC65-E51E-44D3-9992-CD734A9111F9}"/>
              </a:ext>
            </a:extLst>
          </p:cNvPr>
          <p:cNvGrpSpPr/>
          <p:nvPr/>
        </p:nvGrpSpPr>
        <p:grpSpPr>
          <a:xfrm>
            <a:off x="3046873" y="4333910"/>
            <a:ext cx="6147452" cy="1718166"/>
            <a:chOff x="3046873" y="4333910"/>
            <a:chExt cx="6147452" cy="1718166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F2187F25-0DEF-4EFA-B097-630DC6497E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6873" y="5695299"/>
              <a:ext cx="388544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11181FE-25E9-4D4B-A986-65C0B33EC865}"/>
                </a:ext>
              </a:extLst>
            </p:cNvPr>
            <p:cNvGrpSpPr/>
            <p:nvPr/>
          </p:nvGrpSpPr>
          <p:grpSpPr>
            <a:xfrm>
              <a:off x="3046873" y="4333910"/>
              <a:ext cx="6147452" cy="1718166"/>
              <a:chOff x="3046873" y="4333910"/>
              <a:chExt cx="6147452" cy="1718166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A80E3165-6EF5-4F18-B836-167E7E3FFA07}"/>
                  </a:ext>
                </a:extLst>
              </p:cNvPr>
              <p:cNvSpPr/>
              <p:nvPr/>
            </p:nvSpPr>
            <p:spPr>
              <a:xfrm>
                <a:off x="3640614" y="5357152"/>
                <a:ext cx="4910772" cy="6684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BFAB7E3-22CD-4FEE-855A-36FEADE0E35F}"/>
                  </a:ext>
                </a:extLst>
              </p:cNvPr>
              <p:cNvSpPr/>
              <p:nvPr/>
            </p:nvSpPr>
            <p:spPr>
              <a:xfrm>
                <a:off x="3874880" y="5467301"/>
                <a:ext cx="444224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ด้านนี้จะหันไปทางจำนวนที่มีค่ามากกว่า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63FA3A1B-34CD-42BC-9930-0F846C2F06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6873" y="4333910"/>
                <a:ext cx="0" cy="1361389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453944F8-8228-40E4-BC7E-3BF377DA8F6B}"/>
                  </a:ext>
                </a:extLst>
              </p:cNvPr>
              <p:cNvGrpSpPr/>
              <p:nvPr/>
            </p:nvGrpSpPr>
            <p:grpSpPr>
              <a:xfrm flipH="1">
                <a:off x="8805781" y="4333910"/>
                <a:ext cx="388544" cy="1361389"/>
                <a:chOff x="8923133" y="4397154"/>
                <a:chExt cx="388544" cy="1361389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75A318F4-A731-425A-8445-6A6482BBE4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23133" y="4397154"/>
                  <a:ext cx="0" cy="1361389"/>
                </a:xfrm>
                <a:prstGeom prst="line">
                  <a:avLst/>
                </a:prstGeom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prstDash val="sysDash"/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87FE2F6A-3E0A-41C8-9DDB-7AB5FECC7F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923133" y="5758543"/>
                  <a:ext cx="388544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prstDash val="sysDash"/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141883-9DF8-46D9-BC8E-C5D04FD1D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9F549E6-C318-4C03-8745-840D86D7C4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accel="1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accel="14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accel="1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accel="1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D572AF-1902-4A31-86A3-31F46F9ED0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250656"/>
            <a:ext cx="6781800" cy="838200"/>
          </a:xfrm>
          <a:prstGeom prst="rect">
            <a:avLst/>
          </a:prstGeom>
        </p:spPr>
      </p:pic>
      <p:sp>
        <p:nvSpPr>
          <p:cNvPr id="27" name="Rectangle: Top Corners Rounded 26">
            <a:extLst>
              <a:ext uri="{FF2B5EF4-FFF2-40B4-BE49-F238E27FC236}">
                <a16:creationId xmlns:a16="http://schemas.microsoft.com/office/drawing/2014/main" id="{1B4C9E5B-1561-4436-8832-EFDC1A9790F4}"/>
              </a:ext>
            </a:extLst>
          </p:cNvPr>
          <p:cNvSpPr/>
          <p:nvPr/>
        </p:nvSpPr>
        <p:spPr>
          <a:xfrm rot="10800000">
            <a:off x="2682289" y="2787782"/>
            <a:ext cx="2187241" cy="5810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54">
            <a:extLst>
              <a:ext uri="{FF2B5EF4-FFF2-40B4-BE49-F238E27FC236}">
                <a16:creationId xmlns:a16="http://schemas.microsoft.com/office/drawing/2014/main" id="{1D25B62F-0358-47CA-B57A-922F46A61719}"/>
              </a:ext>
            </a:extLst>
          </p:cNvPr>
          <p:cNvSpPr/>
          <p:nvPr/>
        </p:nvSpPr>
        <p:spPr>
          <a:xfrm>
            <a:off x="2666606" y="2820160"/>
            <a:ext cx="218200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7513834D-52A3-4572-B514-5CEE0A0CBAB7}"/>
              </a:ext>
            </a:extLst>
          </p:cNvPr>
          <p:cNvSpPr/>
          <p:nvPr/>
        </p:nvSpPr>
        <p:spPr>
          <a:xfrm rot="10800000">
            <a:off x="257616" y="2784064"/>
            <a:ext cx="2187241" cy="5847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สี่เหลี่ยมผืนผ้า 54">
            <a:extLst>
              <a:ext uri="{FF2B5EF4-FFF2-40B4-BE49-F238E27FC236}">
                <a16:creationId xmlns:a16="http://schemas.microsoft.com/office/drawing/2014/main" id="{8C9A29B6-4613-43DB-AC28-A35D01AE2897}"/>
              </a:ext>
            </a:extLst>
          </p:cNvPr>
          <p:cNvSpPr/>
          <p:nvPr/>
        </p:nvSpPr>
        <p:spPr>
          <a:xfrm>
            <a:off x="483187" y="2816442"/>
            <a:ext cx="16995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พาย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72FF8CA2-A87F-45B0-97D9-A18F84D50DFB}"/>
              </a:ext>
            </a:extLst>
          </p:cNvPr>
          <p:cNvSpPr/>
          <p:nvPr/>
        </p:nvSpPr>
        <p:spPr>
          <a:xfrm rot="10800000">
            <a:off x="5030954" y="2782203"/>
            <a:ext cx="2187241" cy="58106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สี่เหลี่ยมผืนผ้า 54">
            <a:extLst>
              <a:ext uri="{FF2B5EF4-FFF2-40B4-BE49-F238E27FC236}">
                <a16:creationId xmlns:a16="http://schemas.microsoft.com/office/drawing/2014/main" id="{6198C2B7-F83A-472A-98F6-BF090293AFE9}"/>
              </a:ext>
            </a:extLst>
          </p:cNvPr>
          <p:cNvSpPr/>
          <p:nvPr/>
        </p:nvSpPr>
        <p:spPr>
          <a:xfrm>
            <a:off x="5202825" y="2814581"/>
            <a:ext cx="180690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Rectangle: Top Corners Rounded 35">
            <a:extLst>
              <a:ext uri="{FF2B5EF4-FFF2-40B4-BE49-F238E27FC236}">
                <a16:creationId xmlns:a16="http://schemas.microsoft.com/office/drawing/2014/main" id="{D03EBF88-B640-4C33-A0AB-55EB70EBAEEF}"/>
              </a:ext>
            </a:extLst>
          </p:cNvPr>
          <p:cNvSpPr/>
          <p:nvPr/>
        </p:nvSpPr>
        <p:spPr>
          <a:xfrm rot="10800000">
            <a:off x="7442537" y="2780342"/>
            <a:ext cx="2187241" cy="58849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สี่เหลี่ยมผืนผ้า 54">
            <a:extLst>
              <a:ext uri="{FF2B5EF4-FFF2-40B4-BE49-F238E27FC236}">
                <a16:creationId xmlns:a16="http://schemas.microsoft.com/office/drawing/2014/main" id="{89FC6572-F83D-4C9F-A84B-F153D92F6034}"/>
              </a:ext>
            </a:extLst>
          </p:cNvPr>
          <p:cNvSpPr/>
          <p:nvPr/>
        </p:nvSpPr>
        <p:spPr>
          <a:xfrm>
            <a:off x="7660894" y="2812720"/>
            <a:ext cx="171393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Rectangle: Top Corners Rounded 38">
            <a:extLst>
              <a:ext uri="{FF2B5EF4-FFF2-40B4-BE49-F238E27FC236}">
                <a16:creationId xmlns:a16="http://schemas.microsoft.com/office/drawing/2014/main" id="{450FEDBA-605B-469E-87BC-18ADDB335B1A}"/>
              </a:ext>
            </a:extLst>
          </p:cNvPr>
          <p:cNvSpPr/>
          <p:nvPr/>
        </p:nvSpPr>
        <p:spPr>
          <a:xfrm rot="10800000">
            <a:off x="9837152" y="2775747"/>
            <a:ext cx="2187241" cy="5847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สี่เหลี่ยมผืนผ้า 54">
            <a:extLst>
              <a:ext uri="{FF2B5EF4-FFF2-40B4-BE49-F238E27FC236}">
                <a16:creationId xmlns:a16="http://schemas.microsoft.com/office/drawing/2014/main" id="{F9E34521-7A6B-4782-97CA-8BBAFEF437A0}"/>
              </a:ext>
            </a:extLst>
          </p:cNvPr>
          <p:cNvSpPr/>
          <p:nvPr/>
        </p:nvSpPr>
        <p:spPr>
          <a:xfrm>
            <a:off x="10151690" y="2808125"/>
            <a:ext cx="152157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Rectangle: Top Corners Rounded 47">
            <a:extLst>
              <a:ext uri="{FF2B5EF4-FFF2-40B4-BE49-F238E27FC236}">
                <a16:creationId xmlns:a16="http://schemas.microsoft.com/office/drawing/2014/main" id="{3A288AF7-FA11-4CB9-B62F-D4DC672EB8E9}"/>
              </a:ext>
            </a:extLst>
          </p:cNvPr>
          <p:cNvSpPr/>
          <p:nvPr/>
        </p:nvSpPr>
        <p:spPr>
          <a:xfrm rot="10800000">
            <a:off x="2682289" y="4946499"/>
            <a:ext cx="2187241" cy="5810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สี่เหลี่ยมผืนผ้า 54">
            <a:extLst>
              <a:ext uri="{FF2B5EF4-FFF2-40B4-BE49-F238E27FC236}">
                <a16:creationId xmlns:a16="http://schemas.microsoft.com/office/drawing/2014/main" id="{61B0EAD7-4EFC-4E8C-B3F7-D5A7846997E1}"/>
              </a:ext>
            </a:extLst>
          </p:cNvPr>
          <p:cNvSpPr/>
          <p:nvPr/>
        </p:nvSpPr>
        <p:spPr>
          <a:xfrm>
            <a:off x="2688246" y="4978877"/>
            <a:ext cx="213872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เจ็ด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Rectangle: Top Corners Rounded 50">
            <a:extLst>
              <a:ext uri="{FF2B5EF4-FFF2-40B4-BE49-F238E27FC236}">
                <a16:creationId xmlns:a16="http://schemas.microsoft.com/office/drawing/2014/main" id="{34A44024-0CB1-4A95-BBD7-0812E454904A}"/>
              </a:ext>
            </a:extLst>
          </p:cNvPr>
          <p:cNvSpPr/>
          <p:nvPr/>
        </p:nvSpPr>
        <p:spPr>
          <a:xfrm rot="10800000">
            <a:off x="257616" y="4958614"/>
            <a:ext cx="2187241" cy="5847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สี่เหลี่ยมผืนผ้า 54">
            <a:extLst>
              <a:ext uri="{FF2B5EF4-FFF2-40B4-BE49-F238E27FC236}">
                <a16:creationId xmlns:a16="http://schemas.microsoft.com/office/drawing/2014/main" id="{7B229C76-7F9A-4F38-9E17-4B30E9F7E84A}"/>
              </a:ext>
            </a:extLst>
          </p:cNvPr>
          <p:cNvSpPr/>
          <p:nvPr/>
        </p:nvSpPr>
        <p:spPr>
          <a:xfrm>
            <a:off x="556925" y="4990992"/>
            <a:ext cx="155202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พาย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หก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Rectangle: Top Corners Rounded 53">
            <a:extLst>
              <a:ext uri="{FF2B5EF4-FFF2-40B4-BE49-F238E27FC236}">
                <a16:creationId xmlns:a16="http://schemas.microsoft.com/office/drawing/2014/main" id="{1038B299-72D1-4A5B-8E40-15D081B04509}"/>
              </a:ext>
            </a:extLst>
          </p:cNvPr>
          <p:cNvSpPr/>
          <p:nvPr/>
        </p:nvSpPr>
        <p:spPr>
          <a:xfrm rot="10800000">
            <a:off x="5030954" y="4942425"/>
            <a:ext cx="2187241" cy="58106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สี่เหลี่ยมผืนผ้า 54">
            <a:extLst>
              <a:ext uri="{FF2B5EF4-FFF2-40B4-BE49-F238E27FC236}">
                <a16:creationId xmlns:a16="http://schemas.microsoft.com/office/drawing/2014/main" id="{F94FCC48-D772-44E6-9E96-E0EA5A72F06B}"/>
              </a:ext>
            </a:extLst>
          </p:cNvPr>
          <p:cNvSpPr/>
          <p:nvPr/>
        </p:nvSpPr>
        <p:spPr>
          <a:xfrm>
            <a:off x="5183589" y="4974803"/>
            <a:ext cx="18453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แปด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1893FF42-DBF0-4973-B8BD-1E61F6851994}"/>
              </a:ext>
            </a:extLst>
          </p:cNvPr>
          <p:cNvSpPr/>
          <p:nvPr/>
        </p:nvSpPr>
        <p:spPr>
          <a:xfrm rot="10800000">
            <a:off x="7442537" y="4942425"/>
            <a:ext cx="2187241" cy="58849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สี่เหลี่ยมผืนผ้า 54">
            <a:extLst>
              <a:ext uri="{FF2B5EF4-FFF2-40B4-BE49-F238E27FC236}">
                <a16:creationId xmlns:a16="http://schemas.microsoft.com/office/drawing/2014/main" id="{43CD2E62-DCD6-453C-A97E-A834A24E147F}"/>
              </a:ext>
            </a:extLst>
          </p:cNvPr>
          <p:cNvSpPr/>
          <p:nvPr/>
        </p:nvSpPr>
        <p:spPr>
          <a:xfrm>
            <a:off x="7551089" y="4974803"/>
            <a:ext cx="193354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เก้า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3" name="Rectangle: Top Corners Rounded 62">
            <a:extLst>
              <a:ext uri="{FF2B5EF4-FFF2-40B4-BE49-F238E27FC236}">
                <a16:creationId xmlns:a16="http://schemas.microsoft.com/office/drawing/2014/main" id="{25D7F1B0-3544-4618-A6AD-52023F7751AE}"/>
              </a:ext>
            </a:extLst>
          </p:cNvPr>
          <p:cNvSpPr/>
          <p:nvPr/>
        </p:nvSpPr>
        <p:spPr>
          <a:xfrm rot="10800000">
            <a:off x="9837152" y="4954977"/>
            <a:ext cx="2187241" cy="5847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สี่เหลี่ยมผืนผ้า 54">
            <a:extLst>
              <a:ext uri="{FF2B5EF4-FFF2-40B4-BE49-F238E27FC236}">
                <a16:creationId xmlns:a16="http://schemas.microsoft.com/office/drawing/2014/main" id="{8EC86681-A35F-4537-853B-DF685A595618}"/>
              </a:ext>
            </a:extLst>
          </p:cNvPr>
          <p:cNvSpPr/>
          <p:nvPr/>
        </p:nvSpPr>
        <p:spPr>
          <a:xfrm>
            <a:off x="10137263" y="4987355"/>
            <a:ext cx="155042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 </a:t>
            </a:r>
            <a:r>
              <a:rPr lang="th-TH" sz="3200" b="1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สิบ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ชิ้น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89E7E35-8A8F-44C3-9A02-6227765C5554}"/>
              </a:ext>
            </a:extLst>
          </p:cNvPr>
          <p:cNvGrpSpPr/>
          <p:nvPr/>
        </p:nvGrpSpPr>
        <p:grpSpPr>
          <a:xfrm>
            <a:off x="2626813" y="6087090"/>
            <a:ext cx="9225295" cy="587726"/>
            <a:chOff x="2605664" y="5933138"/>
            <a:chExt cx="9225295" cy="587726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77F8146-2C58-4434-BCDD-D683996B782E}"/>
                </a:ext>
              </a:extLst>
            </p:cNvPr>
            <p:cNvSpPr/>
            <p:nvPr/>
          </p:nvSpPr>
          <p:spPr>
            <a:xfrm>
              <a:off x="2605664" y="5957202"/>
              <a:ext cx="918399" cy="4917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465EF1B-D78E-4810-998C-00FB17C86CB7}"/>
                </a:ext>
              </a:extLst>
            </p:cNvPr>
            <p:cNvSpPr/>
            <p:nvPr/>
          </p:nvSpPr>
          <p:spPr>
            <a:xfrm>
              <a:off x="2721661" y="5933138"/>
              <a:ext cx="6864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FF7C3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ศูนย์</a:t>
              </a:r>
              <a:endParaRPr lang="en-US" sz="3200" dirty="0">
                <a:solidFill>
                  <a:srgbClr val="FF7C3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9" name="สี่เหลี่ยมผืนผ้า 82">
              <a:extLst>
                <a:ext uri="{FF2B5EF4-FFF2-40B4-BE49-F238E27FC236}">
                  <a16:creationId xmlns:a16="http://schemas.microsoft.com/office/drawing/2014/main" id="{196D4505-83C5-461A-AA73-4409F10C6FB3}"/>
                </a:ext>
              </a:extLst>
            </p:cNvPr>
            <p:cNvSpPr/>
            <p:nvPr/>
          </p:nvSpPr>
          <p:spPr>
            <a:xfrm>
              <a:off x="3576623" y="5936089"/>
              <a:ext cx="82543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หมายถึง ไม่มีสิ่งใดเลย ใช้แสดงจำนวนของสิ่งของในกลุ่มที่ไม่มีสิ่งใดอยู่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9" name="Picture 5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1E3B94-11C9-4D95-9860-B24BAE515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3E0EEBD-6EA9-4D57-A8EB-8A9DE8E547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0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4" grpId="0"/>
      <p:bldP spid="37" grpId="0"/>
      <p:bldP spid="40" grpId="0"/>
      <p:bldP spid="49" grpId="0"/>
      <p:bldP spid="52" grpId="0"/>
      <p:bldP spid="55" grpId="0"/>
      <p:bldP spid="58" grpId="0"/>
      <p:bldP spid="6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632C9B4-37C9-481F-A2E0-F4668636D8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586" y="223148"/>
            <a:ext cx="4016828" cy="68611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82F9F1A-92E5-4B3C-AD62-7407CEA779B4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9B67B25-7572-4113-8EF1-F43E465C64B0}"/>
                </a:ext>
              </a:extLst>
            </p:cNvPr>
            <p:cNvSpPr txBox="1"/>
            <p:nvPr/>
          </p:nvSpPr>
          <p:spPr>
            <a:xfrm>
              <a:off x="4833479" y="843448"/>
              <a:ext cx="25250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มากกว่าและน้อยกว่า</a:t>
              </a:r>
              <a:endParaRPr lang="en-US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A98B098-15A2-4B3B-92BD-66CC5EF305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3918094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120F557-EF59-4E0A-A870-A8CD1333B2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01467" y="1135836"/>
              <a:ext cx="3918220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C481EA50-E067-43F9-A2D4-8C71C31356CB}"/>
              </a:ext>
            </a:extLst>
          </p:cNvPr>
          <p:cNvSpPr txBox="1"/>
          <p:nvPr/>
        </p:nvSpPr>
        <p:spPr>
          <a:xfrm>
            <a:off x="578016" y="3598428"/>
            <a:ext cx="1160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err="1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4 ชิ้น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245360A-1A6D-46AB-A655-A1D5BAE861BA}"/>
              </a:ext>
            </a:extLst>
          </p:cNvPr>
          <p:cNvSpPr txBox="1"/>
          <p:nvPr/>
        </p:nvSpPr>
        <p:spPr>
          <a:xfrm>
            <a:off x="509889" y="2012693"/>
            <a:ext cx="114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 5 ชิ้น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59" name="ตัวเชื่อมต่อตรง 58">
            <a:extLst>
              <a:ext uri="{FF2B5EF4-FFF2-40B4-BE49-F238E27FC236}">
                <a16:creationId xmlns:a16="http://schemas.microsoft.com/office/drawing/2014/main" id="{30831F10-5D6C-4F0B-8589-E163E85D0BA0}"/>
              </a:ext>
            </a:extLst>
          </p:cNvPr>
          <p:cNvCxnSpPr>
            <a:cxnSpLocks/>
          </p:cNvCxnSpPr>
          <p:nvPr/>
        </p:nvCxnSpPr>
        <p:spPr>
          <a:xfrm>
            <a:off x="2178785" y="2673070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ตัวเชื่อมต่อตรง 58">
            <a:extLst>
              <a:ext uri="{FF2B5EF4-FFF2-40B4-BE49-F238E27FC236}">
                <a16:creationId xmlns:a16="http://schemas.microsoft.com/office/drawing/2014/main" id="{2041AF36-C9AC-46CA-99E7-B672C9AD11BF}"/>
              </a:ext>
            </a:extLst>
          </p:cNvPr>
          <p:cNvCxnSpPr>
            <a:cxnSpLocks/>
          </p:cNvCxnSpPr>
          <p:nvPr/>
        </p:nvCxnSpPr>
        <p:spPr>
          <a:xfrm>
            <a:off x="3166626" y="2673070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ตัวเชื่อมต่อตรง 58">
            <a:extLst>
              <a:ext uri="{FF2B5EF4-FFF2-40B4-BE49-F238E27FC236}">
                <a16:creationId xmlns:a16="http://schemas.microsoft.com/office/drawing/2014/main" id="{F959840E-1772-435D-8013-ECD3BE0174BE}"/>
              </a:ext>
            </a:extLst>
          </p:cNvPr>
          <p:cNvCxnSpPr>
            <a:cxnSpLocks/>
          </p:cNvCxnSpPr>
          <p:nvPr/>
        </p:nvCxnSpPr>
        <p:spPr>
          <a:xfrm>
            <a:off x="4160047" y="2673070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ตัวเชื่อมต่อตรง 58">
            <a:extLst>
              <a:ext uri="{FF2B5EF4-FFF2-40B4-BE49-F238E27FC236}">
                <a16:creationId xmlns:a16="http://schemas.microsoft.com/office/drawing/2014/main" id="{C0042941-9E2E-4C9F-A28D-F3B4D70C7FE2}"/>
              </a:ext>
            </a:extLst>
          </p:cNvPr>
          <p:cNvCxnSpPr>
            <a:cxnSpLocks/>
          </p:cNvCxnSpPr>
          <p:nvPr/>
        </p:nvCxnSpPr>
        <p:spPr>
          <a:xfrm>
            <a:off x="5113952" y="2673070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E864654-0978-449A-9BEF-36ADC9A33C32}"/>
              </a:ext>
            </a:extLst>
          </p:cNvPr>
          <p:cNvGrpSpPr/>
          <p:nvPr/>
        </p:nvGrpSpPr>
        <p:grpSpPr>
          <a:xfrm>
            <a:off x="600102" y="4772183"/>
            <a:ext cx="3686401" cy="607833"/>
            <a:chOff x="1868920" y="4773534"/>
            <a:chExt cx="3686401" cy="60783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F80DBC93-B943-460D-A468-9B02E608AEEB}"/>
                </a:ext>
              </a:extLst>
            </p:cNvPr>
            <p:cNvSpPr/>
            <p:nvPr/>
          </p:nvSpPr>
          <p:spPr>
            <a:xfrm>
              <a:off x="1868920" y="4773534"/>
              <a:ext cx="3686401" cy="539248"/>
            </a:xfrm>
            <a:prstGeom prst="roundRect">
              <a:avLst>
                <a:gd name="adj" fmla="val 5000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สี่เหลี่ยมผืนผ้า 33">
              <a:extLst>
                <a:ext uri="{FF2B5EF4-FFF2-40B4-BE49-F238E27FC236}">
                  <a16:creationId xmlns:a16="http://schemas.microsoft.com/office/drawing/2014/main" id="{9A9744CE-D766-45FD-9542-B4B9F427A79A}"/>
                </a:ext>
              </a:extLst>
            </p:cNvPr>
            <p:cNvSpPr/>
            <p:nvPr/>
          </p:nvSpPr>
          <p:spPr>
            <a:xfrm>
              <a:off x="2015181" y="4796592"/>
              <a:ext cx="3393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มีคุกกี้ 5 ชิ้น และ</a:t>
              </a:r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4 ชิ้น</a:t>
              </a:r>
            </a:p>
          </p:txBody>
        </p:sp>
      </p:grpSp>
      <p:sp>
        <p:nvSpPr>
          <p:cNvPr id="70" name="สี่เหลี่ยมผืนผ้า 33">
            <a:extLst>
              <a:ext uri="{FF2B5EF4-FFF2-40B4-BE49-F238E27FC236}">
                <a16:creationId xmlns:a16="http://schemas.microsoft.com/office/drawing/2014/main" id="{D206D222-1F73-4D6C-995F-012424FBC59F}"/>
              </a:ext>
            </a:extLst>
          </p:cNvPr>
          <p:cNvSpPr/>
          <p:nvPr/>
        </p:nvSpPr>
        <p:spPr>
          <a:xfrm>
            <a:off x="610077" y="5427430"/>
            <a:ext cx="5461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จะได้ว่า จับคู่คุกกี้กับ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แล้วเหลือคุกกี้อยู่ 1 ชิ้น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29B6AA-DF79-48E8-9BCF-87533F15FC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775" y="3502029"/>
            <a:ext cx="805650" cy="5964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8B9B05-703A-4389-A16B-869FBE4AF1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774" y="1949884"/>
            <a:ext cx="755797" cy="530958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5997B1AF-D7CC-4475-AF91-151A81C365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0606" y="1949884"/>
            <a:ext cx="755797" cy="530958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AB63F64F-3448-41B7-9276-2C4A8F0EE3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6438" y="1949884"/>
            <a:ext cx="755797" cy="530958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3216076F-8F00-4204-9DF4-DC0F9247CE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2270" y="1949884"/>
            <a:ext cx="755797" cy="530958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0FAF0505-71DF-4131-A601-77CE92076B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101" y="1949884"/>
            <a:ext cx="755797" cy="530958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8566D96C-3C36-423A-8BE6-28CE0E2149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180" y="3502029"/>
            <a:ext cx="805650" cy="59648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A39D9DCB-F08C-4348-9B25-C1BB3BB122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273" y="3495903"/>
            <a:ext cx="805650" cy="59648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639DB2E8-E885-429E-ACB0-F7989A18E4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937" y="3494099"/>
            <a:ext cx="805650" cy="59648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46261B8-19AA-40EE-9AC6-9C8CF87BF287}"/>
              </a:ext>
            </a:extLst>
          </p:cNvPr>
          <p:cNvGrpSpPr/>
          <p:nvPr/>
        </p:nvGrpSpPr>
        <p:grpSpPr>
          <a:xfrm>
            <a:off x="6937899" y="2012693"/>
            <a:ext cx="4744212" cy="1455580"/>
            <a:chOff x="6937899" y="2012693"/>
            <a:chExt cx="4744212" cy="145558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6B2DA06-366D-43E5-BC2D-75BDE4440B98}"/>
                </a:ext>
              </a:extLst>
            </p:cNvPr>
            <p:cNvGrpSpPr/>
            <p:nvPr/>
          </p:nvGrpSpPr>
          <p:grpSpPr>
            <a:xfrm>
              <a:off x="6937899" y="2012693"/>
              <a:ext cx="4744212" cy="1455580"/>
              <a:chOff x="1170590" y="2065283"/>
              <a:chExt cx="4134507" cy="2380593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2576BEE4-95B8-40BE-8119-5E8291EA3C60}"/>
                  </a:ext>
                </a:extLst>
              </p:cNvPr>
              <p:cNvSpPr/>
              <p:nvPr/>
            </p:nvSpPr>
            <p:spPr>
              <a:xfrm>
                <a:off x="1207478" y="2143988"/>
                <a:ext cx="4055293" cy="2233678"/>
              </a:xfrm>
              <a:prstGeom prst="roundRect">
                <a:avLst>
                  <a:gd name="adj" fmla="val 5217"/>
                </a:avLst>
              </a:prstGeom>
              <a:solidFill>
                <a:srgbClr val="6CB1D3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F6F3C8F8-A443-467D-A680-75711B11918E}"/>
                  </a:ext>
                </a:extLst>
              </p:cNvPr>
              <p:cNvSpPr/>
              <p:nvPr/>
            </p:nvSpPr>
            <p:spPr>
              <a:xfrm>
                <a:off x="1170590" y="2065283"/>
                <a:ext cx="4134507" cy="2380593"/>
              </a:xfrm>
              <a:prstGeom prst="roundRect">
                <a:avLst>
                  <a:gd name="adj" fmla="val 5730"/>
                </a:avLst>
              </a:prstGeom>
              <a:noFill/>
              <a:ln w="15240" cap="rnd">
                <a:solidFill>
                  <a:srgbClr val="6CB1D3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DAEAD62-C90C-4B6D-88FD-AE817E887859}"/>
                </a:ext>
              </a:extLst>
            </p:cNvPr>
            <p:cNvSpPr/>
            <p:nvPr/>
          </p:nvSpPr>
          <p:spPr>
            <a:xfrm>
              <a:off x="7478414" y="2427537"/>
              <a:ext cx="36631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จำนวนคุกกี้มากกว่าจำนวน</a:t>
              </a:r>
              <a:r>
                <a:rPr lang="th-TH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3A8A3D8-0B69-400B-AE72-C0E2FEE6E945}"/>
              </a:ext>
            </a:extLst>
          </p:cNvPr>
          <p:cNvGrpSpPr/>
          <p:nvPr/>
        </p:nvGrpSpPr>
        <p:grpSpPr>
          <a:xfrm>
            <a:off x="7138343" y="3124289"/>
            <a:ext cx="4343324" cy="570753"/>
            <a:chOff x="7138343" y="3124289"/>
            <a:chExt cx="4343324" cy="570753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A5BFE6B7-9987-472C-9941-C38B6A3FD761}"/>
                </a:ext>
              </a:extLst>
            </p:cNvPr>
            <p:cNvSpPr/>
            <p:nvPr/>
          </p:nvSpPr>
          <p:spPr>
            <a:xfrm>
              <a:off x="7138343" y="3124289"/>
              <a:ext cx="4343324" cy="542514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1615987-5E2D-499A-913E-D02A8B85C8E1}"/>
                </a:ext>
              </a:extLst>
            </p:cNvPr>
            <p:cNvSpPr/>
            <p:nvPr/>
          </p:nvSpPr>
          <p:spPr>
            <a:xfrm>
              <a:off x="7253994" y="3171822"/>
              <a:ext cx="4112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 ดังนี้ 5 </a:t>
              </a: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4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35A55C3-8222-429E-A95D-7712862A06EC}"/>
              </a:ext>
            </a:extLst>
          </p:cNvPr>
          <p:cNvGrpSpPr/>
          <p:nvPr/>
        </p:nvGrpSpPr>
        <p:grpSpPr>
          <a:xfrm>
            <a:off x="6937899" y="4143089"/>
            <a:ext cx="4744212" cy="1455580"/>
            <a:chOff x="6937899" y="4143089"/>
            <a:chExt cx="4744212" cy="1455580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686EB496-7043-44C2-BDD7-664E087CD090}"/>
                </a:ext>
              </a:extLst>
            </p:cNvPr>
            <p:cNvGrpSpPr/>
            <p:nvPr/>
          </p:nvGrpSpPr>
          <p:grpSpPr>
            <a:xfrm>
              <a:off x="6937899" y="4143089"/>
              <a:ext cx="4744212" cy="1455580"/>
              <a:chOff x="1170590" y="2065283"/>
              <a:chExt cx="4134507" cy="2380593"/>
            </a:xfrm>
          </p:grpSpPr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537EB98A-D0DF-4825-AB34-34C7BAF5495D}"/>
                  </a:ext>
                </a:extLst>
              </p:cNvPr>
              <p:cNvSpPr/>
              <p:nvPr/>
            </p:nvSpPr>
            <p:spPr>
              <a:xfrm>
                <a:off x="1207478" y="2143988"/>
                <a:ext cx="4055293" cy="2233678"/>
              </a:xfrm>
              <a:prstGeom prst="roundRect">
                <a:avLst>
                  <a:gd name="adj" fmla="val 5217"/>
                </a:avLst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8F96C13D-31EC-4723-8C05-DEC8E8938026}"/>
                  </a:ext>
                </a:extLst>
              </p:cNvPr>
              <p:cNvSpPr/>
              <p:nvPr/>
            </p:nvSpPr>
            <p:spPr>
              <a:xfrm>
                <a:off x="1170590" y="2065283"/>
                <a:ext cx="4134507" cy="2380593"/>
              </a:xfrm>
              <a:prstGeom prst="roundRect">
                <a:avLst>
                  <a:gd name="adj" fmla="val 5730"/>
                </a:avLst>
              </a:prstGeom>
              <a:noFill/>
              <a:ln w="15240" cap="rnd">
                <a:solidFill>
                  <a:srgbClr val="F7931E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B52F4578-338D-4972-A05F-A87E7818ED8D}"/>
                </a:ext>
              </a:extLst>
            </p:cNvPr>
            <p:cNvSpPr/>
            <p:nvPr/>
          </p:nvSpPr>
          <p:spPr>
            <a:xfrm>
              <a:off x="7461582" y="4557933"/>
              <a:ext cx="36968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</a:t>
              </a:r>
              <a:r>
                <a:rPr lang="th-TH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น้อยกว่าจำนวนคุกกี้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C4ADD63-EAD7-4900-A23E-00F1F9DCAADD}"/>
              </a:ext>
            </a:extLst>
          </p:cNvPr>
          <p:cNvGrpSpPr/>
          <p:nvPr/>
        </p:nvGrpSpPr>
        <p:grpSpPr>
          <a:xfrm>
            <a:off x="7138343" y="5254685"/>
            <a:ext cx="4343324" cy="570753"/>
            <a:chOff x="7138343" y="5254685"/>
            <a:chExt cx="4343324" cy="570753"/>
          </a:xfrm>
        </p:grpSpPr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F363D735-11DB-47AF-A3DF-A13F74C1E019}"/>
                </a:ext>
              </a:extLst>
            </p:cNvPr>
            <p:cNvSpPr/>
            <p:nvPr/>
          </p:nvSpPr>
          <p:spPr>
            <a:xfrm>
              <a:off x="7138343" y="5254685"/>
              <a:ext cx="4343324" cy="542514"/>
            </a:xfrm>
            <a:prstGeom prst="roundRect">
              <a:avLst>
                <a:gd name="adj" fmla="val 50000"/>
              </a:avLst>
            </a:prstGeom>
            <a:solidFill>
              <a:srgbClr val="E96E09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A77C654C-ADEE-4428-B295-0E2AA32BC54C}"/>
                </a:ext>
              </a:extLst>
            </p:cNvPr>
            <p:cNvSpPr/>
            <p:nvPr/>
          </p:nvSpPr>
          <p:spPr>
            <a:xfrm>
              <a:off x="7253994" y="5302218"/>
              <a:ext cx="4112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 ดังนี้ 4 </a:t>
              </a: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</a:t>
              </a: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5</a:t>
              </a:r>
            </a:p>
          </p:txBody>
        </p:sp>
      </p:grpSp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38F645-B79F-4BBC-B04E-6687E6E51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51560E3-9120-4F00-B85E-390660F7B8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1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7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4640DD66-6CE0-4CD2-AA86-22CB8CE2AA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586" y="223148"/>
            <a:ext cx="4016828" cy="68611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CB62FA3-2F05-4981-A39A-85E71F9CD56C}"/>
              </a:ext>
            </a:extLst>
          </p:cNvPr>
          <p:cNvSpPr txBox="1"/>
          <p:nvPr/>
        </p:nvSpPr>
        <p:spPr>
          <a:xfrm>
            <a:off x="4833479" y="843448"/>
            <a:ext cx="2525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มากกว่าและน้อยกว่า</a:t>
            </a:r>
            <a:endParaRPr lang="en-US" sz="3200" b="1" dirty="0">
              <a:solidFill>
                <a:srgbClr val="893B1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2DE48DC-5191-4224-9267-A4DDD026E645}"/>
              </a:ext>
            </a:extLst>
          </p:cNvPr>
          <p:cNvCxnSpPr>
            <a:cxnSpLocks/>
          </p:cNvCxnSpPr>
          <p:nvPr/>
        </p:nvCxnSpPr>
        <p:spPr>
          <a:xfrm flipH="1">
            <a:off x="772447" y="1135836"/>
            <a:ext cx="3918094" cy="0"/>
          </a:xfrm>
          <a:prstGeom prst="line">
            <a:avLst/>
          </a:prstGeom>
          <a:ln w="57150">
            <a:solidFill>
              <a:srgbClr val="F7E0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C5097FC-10F5-41F5-9311-EF80A1218B39}"/>
              </a:ext>
            </a:extLst>
          </p:cNvPr>
          <p:cNvCxnSpPr>
            <a:cxnSpLocks/>
          </p:cNvCxnSpPr>
          <p:nvPr/>
        </p:nvCxnSpPr>
        <p:spPr>
          <a:xfrm flipH="1" flipV="1">
            <a:off x="7501467" y="1135836"/>
            <a:ext cx="3918220" cy="1"/>
          </a:xfrm>
          <a:prstGeom prst="line">
            <a:avLst/>
          </a:prstGeom>
          <a:ln w="57150">
            <a:solidFill>
              <a:srgbClr val="F7E0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4125CB6-1091-48E8-B301-55975B449B18}"/>
              </a:ext>
            </a:extLst>
          </p:cNvPr>
          <p:cNvSpPr txBox="1"/>
          <p:nvPr/>
        </p:nvSpPr>
        <p:spPr>
          <a:xfrm>
            <a:off x="635724" y="3598428"/>
            <a:ext cx="1045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ปลา 3 ตัว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68EA08A-2AFF-42C7-822F-76668CF0D5BE}"/>
              </a:ext>
            </a:extLst>
          </p:cNvPr>
          <p:cNvSpPr txBox="1"/>
          <p:nvPr/>
        </p:nvSpPr>
        <p:spPr>
          <a:xfrm>
            <a:off x="635282" y="2019177"/>
            <a:ext cx="114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นก 2 ตัว</a:t>
            </a:r>
            <a:endParaRPr lang="en-US" sz="2400" b="1" dirty="0">
              <a:solidFill>
                <a:srgbClr val="22335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9" name="ตัวเชื่อมต่อตรง 58">
            <a:extLst>
              <a:ext uri="{FF2B5EF4-FFF2-40B4-BE49-F238E27FC236}">
                <a16:creationId xmlns:a16="http://schemas.microsoft.com/office/drawing/2014/main" id="{7622C4D6-26C9-4D93-9D29-18C8D34CF269}"/>
              </a:ext>
            </a:extLst>
          </p:cNvPr>
          <p:cNvCxnSpPr>
            <a:cxnSpLocks/>
          </p:cNvCxnSpPr>
          <p:nvPr/>
        </p:nvCxnSpPr>
        <p:spPr>
          <a:xfrm>
            <a:off x="2297318" y="2690004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ตรง 58">
            <a:extLst>
              <a:ext uri="{FF2B5EF4-FFF2-40B4-BE49-F238E27FC236}">
                <a16:creationId xmlns:a16="http://schemas.microsoft.com/office/drawing/2014/main" id="{3A8607A0-4863-4DF4-89F8-7DE0652D96AB}"/>
              </a:ext>
            </a:extLst>
          </p:cNvPr>
          <p:cNvCxnSpPr>
            <a:cxnSpLocks/>
          </p:cNvCxnSpPr>
          <p:nvPr/>
        </p:nvCxnSpPr>
        <p:spPr>
          <a:xfrm>
            <a:off x="3555794" y="2690004"/>
            <a:ext cx="0" cy="61847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0DBB152-027C-4DFE-B7AC-A699515DCCF1}"/>
              </a:ext>
            </a:extLst>
          </p:cNvPr>
          <p:cNvGrpSpPr/>
          <p:nvPr/>
        </p:nvGrpSpPr>
        <p:grpSpPr>
          <a:xfrm>
            <a:off x="600102" y="4772183"/>
            <a:ext cx="3686401" cy="607833"/>
            <a:chOff x="1868920" y="4773534"/>
            <a:chExt cx="3686401" cy="607833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ADBC219-C523-44B8-90AB-70A26BA91F2D}"/>
                </a:ext>
              </a:extLst>
            </p:cNvPr>
            <p:cNvSpPr/>
            <p:nvPr/>
          </p:nvSpPr>
          <p:spPr>
            <a:xfrm>
              <a:off x="1868920" y="4773534"/>
              <a:ext cx="3686401" cy="539248"/>
            </a:xfrm>
            <a:prstGeom prst="roundRect">
              <a:avLst>
                <a:gd name="adj" fmla="val 5000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สี่เหลี่ยมผืนผ้า 33">
              <a:extLst>
                <a:ext uri="{FF2B5EF4-FFF2-40B4-BE49-F238E27FC236}">
                  <a16:creationId xmlns:a16="http://schemas.microsoft.com/office/drawing/2014/main" id="{CDFD5C15-A45B-4DDF-BF57-9BBC0002FCA2}"/>
                </a:ext>
              </a:extLst>
            </p:cNvPr>
            <p:cNvSpPr/>
            <p:nvPr/>
          </p:nvSpPr>
          <p:spPr>
            <a:xfrm>
              <a:off x="2133803" y="4796592"/>
              <a:ext cx="31566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มีนก 2 ตัว และ ปลา 3 ตัว</a:t>
              </a:r>
            </a:p>
          </p:txBody>
        </p:sp>
      </p:grpSp>
      <p:sp>
        <p:nvSpPr>
          <p:cNvPr id="52" name="สี่เหลี่ยมผืนผ้า 33">
            <a:extLst>
              <a:ext uri="{FF2B5EF4-FFF2-40B4-BE49-F238E27FC236}">
                <a16:creationId xmlns:a16="http://schemas.microsoft.com/office/drawing/2014/main" id="{F185C68E-151F-43C6-AB58-CFFB40934AE7}"/>
              </a:ext>
            </a:extLst>
          </p:cNvPr>
          <p:cNvSpPr/>
          <p:nvPr/>
        </p:nvSpPr>
        <p:spPr>
          <a:xfrm>
            <a:off x="635282" y="5427430"/>
            <a:ext cx="5227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จะได้ว่า จับคู่นกกับปลาแล้วเหลือปลาอยู่ 1 ตัว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27BBF8-C9E6-4093-ACAA-E0B276D3B0EB}"/>
              </a:ext>
            </a:extLst>
          </p:cNvPr>
          <p:cNvGrpSpPr/>
          <p:nvPr/>
        </p:nvGrpSpPr>
        <p:grpSpPr>
          <a:xfrm>
            <a:off x="6937899" y="2012693"/>
            <a:ext cx="4744212" cy="1455580"/>
            <a:chOff x="6937899" y="2012693"/>
            <a:chExt cx="4744212" cy="145558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B1C643F-B444-4385-AC88-2D483E447D67}"/>
                </a:ext>
              </a:extLst>
            </p:cNvPr>
            <p:cNvGrpSpPr/>
            <p:nvPr/>
          </p:nvGrpSpPr>
          <p:grpSpPr>
            <a:xfrm>
              <a:off x="6937899" y="2012693"/>
              <a:ext cx="4744212" cy="1455580"/>
              <a:chOff x="1170590" y="2065283"/>
              <a:chExt cx="4134507" cy="2380593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CEBB4B46-93E6-4C41-B7E7-C52CD4D59DB5}"/>
                  </a:ext>
                </a:extLst>
              </p:cNvPr>
              <p:cNvSpPr/>
              <p:nvPr/>
            </p:nvSpPr>
            <p:spPr>
              <a:xfrm>
                <a:off x="1207478" y="2143988"/>
                <a:ext cx="4055293" cy="2233678"/>
              </a:xfrm>
              <a:prstGeom prst="roundRect">
                <a:avLst>
                  <a:gd name="adj" fmla="val 5217"/>
                </a:avLst>
              </a:prstGeom>
              <a:solidFill>
                <a:srgbClr val="6CB1D3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81AC8B51-C982-4164-99CC-9C2FBF99ED88}"/>
                  </a:ext>
                </a:extLst>
              </p:cNvPr>
              <p:cNvSpPr/>
              <p:nvPr/>
            </p:nvSpPr>
            <p:spPr>
              <a:xfrm>
                <a:off x="1170590" y="2065283"/>
                <a:ext cx="4134507" cy="2380593"/>
              </a:xfrm>
              <a:prstGeom prst="roundRect">
                <a:avLst>
                  <a:gd name="adj" fmla="val 5730"/>
                </a:avLst>
              </a:prstGeom>
              <a:noFill/>
              <a:ln w="15240" cap="rnd">
                <a:solidFill>
                  <a:srgbClr val="6CB1D3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247F5EA-C7E4-4517-ADD8-C9395B68CFCE}"/>
                </a:ext>
              </a:extLst>
            </p:cNvPr>
            <p:cNvSpPr/>
            <p:nvPr/>
          </p:nvSpPr>
          <p:spPr>
            <a:xfrm>
              <a:off x="7599441" y="2427537"/>
              <a:ext cx="34211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จำนวนนกน้อยกว่าจำนวนปลา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CFE8F4E-91B0-4B5F-829E-5E1901A0CE34}"/>
              </a:ext>
            </a:extLst>
          </p:cNvPr>
          <p:cNvGrpSpPr/>
          <p:nvPr/>
        </p:nvGrpSpPr>
        <p:grpSpPr>
          <a:xfrm>
            <a:off x="7138343" y="3124289"/>
            <a:ext cx="4343324" cy="570753"/>
            <a:chOff x="7138343" y="3124289"/>
            <a:chExt cx="4343324" cy="570753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640665-2954-455C-ACFD-69A692CFE383}"/>
                </a:ext>
              </a:extLst>
            </p:cNvPr>
            <p:cNvSpPr/>
            <p:nvPr/>
          </p:nvSpPr>
          <p:spPr>
            <a:xfrm>
              <a:off x="7138343" y="3124289"/>
              <a:ext cx="4343324" cy="542514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D7147D9-B116-4310-AEE0-2CD63024171A}"/>
                </a:ext>
              </a:extLst>
            </p:cNvPr>
            <p:cNvSpPr/>
            <p:nvPr/>
          </p:nvSpPr>
          <p:spPr>
            <a:xfrm>
              <a:off x="7253994" y="3171822"/>
              <a:ext cx="4112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 ดังนี้ 2 </a:t>
              </a: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&lt;</a:t>
              </a: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3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F3049FF-063C-4EB1-AADC-9C5DFD0F927C}"/>
              </a:ext>
            </a:extLst>
          </p:cNvPr>
          <p:cNvGrpSpPr/>
          <p:nvPr/>
        </p:nvGrpSpPr>
        <p:grpSpPr>
          <a:xfrm>
            <a:off x="6937899" y="4143089"/>
            <a:ext cx="4744212" cy="1455580"/>
            <a:chOff x="6937899" y="4143089"/>
            <a:chExt cx="4744212" cy="145558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98850D5D-8C06-411E-ACF6-8A55A4496400}"/>
                </a:ext>
              </a:extLst>
            </p:cNvPr>
            <p:cNvGrpSpPr/>
            <p:nvPr/>
          </p:nvGrpSpPr>
          <p:grpSpPr>
            <a:xfrm>
              <a:off x="6937899" y="4143089"/>
              <a:ext cx="4744212" cy="1455580"/>
              <a:chOff x="1170590" y="2065283"/>
              <a:chExt cx="4134507" cy="2380593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20EE79F4-27E5-42F1-81F7-2B44CA74EC7D}"/>
                  </a:ext>
                </a:extLst>
              </p:cNvPr>
              <p:cNvSpPr/>
              <p:nvPr/>
            </p:nvSpPr>
            <p:spPr>
              <a:xfrm>
                <a:off x="1207478" y="2143988"/>
                <a:ext cx="4055293" cy="2233678"/>
              </a:xfrm>
              <a:prstGeom prst="roundRect">
                <a:avLst>
                  <a:gd name="adj" fmla="val 5217"/>
                </a:avLst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4066B5B2-A8C8-4D58-AD41-F96EECC1DED0}"/>
                  </a:ext>
                </a:extLst>
              </p:cNvPr>
              <p:cNvSpPr/>
              <p:nvPr/>
            </p:nvSpPr>
            <p:spPr>
              <a:xfrm>
                <a:off x="1170590" y="2065283"/>
                <a:ext cx="4134507" cy="2380593"/>
              </a:xfrm>
              <a:prstGeom prst="roundRect">
                <a:avLst>
                  <a:gd name="adj" fmla="val 5730"/>
                </a:avLst>
              </a:prstGeom>
              <a:noFill/>
              <a:ln w="15240" cap="rnd">
                <a:solidFill>
                  <a:srgbClr val="F7931E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25D39B1-89B2-4F6E-B218-87384F7B3129}"/>
                </a:ext>
              </a:extLst>
            </p:cNvPr>
            <p:cNvSpPr/>
            <p:nvPr/>
          </p:nvSpPr>
          <p:spPr>
            <a:xfrm>
              <a:off x="7616272" y="4557933"/>
              <a:ext cx="338746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จำนวนปลามากกว่าจำนวนนก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3C96927-F6E9-4BC0-8AEC-F6AA747FD577}"/>
              </a:ext>
            </a:extLst>
          </p:cNvPr>
          <p:cNvGrpSpPr/>
          <p:nvPr/>
        </p:nvGrpSpPr>
        <p:grpSpPr>
          <a:xfrm>
            <a:off x="7138343" y="5254685"/>
            <a:ext cx="4343324" cy="570753"/>
            <a:chOff x="7138343" y="5254685"/>
            <a:chExt cx="4343324" cy="570753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A36F7AE-A310-469C-B772-23C192E4B307}"/>
                </a:ext>
              </a:extLst>
            </p:cNvPr>
            <p:cNvSpPr/>
            <p:nvPr/>
          </p:nvSpPr>
          <p:spPr>
            <a:xfrm>
              <a:off x="7138343" y="5254685"/>
              <a:ext cx="4343324" cy="542514"/>
            </a:xfrm>
            <a:prstGeom prst="roundRect">
              <a:avLst>
                <a:gd name="adj" fmla="val 50000"/>
              </a:avLst>
            </a:prstGeom>
            <a:solidFill>
              <a:srgbClr val="E96E09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FC0244F8-2612-40A7-A32F-7B2753ABD5DD}"/>
                </a:ext>
              </a:extLst>
            </p:cNvPr>
            <p:cNvSpPr/>
            <p:nvPr/>
          </p:nvSpPr>
          <p:spPr>
            <a:xfrm>
              <a:off x="7253994" y="5302218"/>
              <a:ext cx="4112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เขียนแสดงโดยใช้สัญลักษณ์  ดังนี้ 3 </a:t>
              </a: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2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CCB6ABF-0F16-4DB8-9EA0-FCBBD6C184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4362" y="1780365"/>
            <a:ext cx="928409" cy="79363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9E3C9672-436C-4BC3-A38D-8CB5EE9773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118" y="3483885"/>
            <a:ext cx="938653" cy="630337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36E69AB-76CA-4B7D-8929-83CE39F7FB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737" y="1780365"/>
            <a:ext cx="928409" cy="793639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D78D6696-B208-4AE1-88B0-8125CEF179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965" y="3483885"/>
            <a:ext cx="938653" cy="63033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EE37D847-D743-442E-8033-5BA605E5EA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5644" y="3483885"/>
            <a:ext cx="938653" cy="6303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631CB4D-B59E-43EC-9260-EA54654932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FC2AD07-903D-401B-9D97-A7648D229B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5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คณิตศาสตร์_การเปรียบเทียบจำนวน_resize">
            <a:hlinkClick r:id="" action="ppaction://media"/>
            <a:extLst>
              <a:ext uri="{FF2B5EF4-FFF2-40B4-BE49-F238E27FC236}">
                <a16:creationId xmlns:a16="http://schemas.microsoft.com/office/drawing/2014/main" id="{A0C89E60-0E47-41BE-B8A5-2E19FF83A8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FD22C13-56D9-42C3-A988-100E6A379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8962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7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re">
            <a:extLst>
              <a:ext uri="{FF2B5EF4-FFF2-40B4-BE49-F238E27FC236}">
                <a16:creationId xmlns:a16="http://schemas.microsoft.com/office/drawing/2014/main" id="{A0FCDC59-DAE9-4A16-941C-501D5918BA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6194" r="9876" b="68351"/>
          <a:stretch/>
        </p:blipFill>
        <p:spPr>
          <a:xfrm>
            <a:off x="5293865" y="5571693"/>
            <a:ext cx="1185963" cy="431437"/>
          </a:xfrm>
          <a:prstGeom prst="rect">
            <a:avLst/>
          </a:prstGeom>
        </p:spPr>
      </p:pic>
      <p:pic>
        <p:nvPicPr>
          <p:cNvPr id="102" name="less">
            <a:extLst>
              <a:ext uri="{FF2B5EF4-FFF2-40B4-BE49-F238E27FC236}">
                <a16:creationId xmlns:a16="http://schemas.microsoft.com/office/drawing/2014/main" id="{8B341211-7CCC-4D47-A045-2D5577AC17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31769" r="9876" b="45686"/>
          <a:stretch/>
        </p:blipFill>
        <p:spPr>
          <a:xfrm>
            <a:off x="5293864" y="6003130"/>
            <a:ext cx="1185963" cy="382100"/>
          </a:xfrm>
          <a:prstGeom prst="rect">
            <a:avLst/>
          </a:prstGeom>
        </p:spPr>
      </p:pic>
      <p:pic>
        <p:nvPicPr>
          <p:cNvPr id="104" name="equal">
            <a:extLst>
              <a:ext uri="{FF2B5EF4-FFF2-40B4-BE49-F238E27FC236}">
                <a16:creationId xmlns:a16="http://schemas.microsoft.com/office/drawing/2014/main" id="{A2D4E124-343F-4CD4-98EB-FEC0197AE8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54262" r="9876" b="20283"/>
          <a:stretch/>
        </p:blipFill>
        <p:spPr>
          <a:xfrm>
            <a:off x="5295900" y="6387553"/>
            <a:ext cx="1185963" cy="431437"/>
          </a:xfrm>
          <a:prstGeom prst="rect">
            <a:avLst/>
          </a:prstGeom>
        </p:spPr>
      </p:pic>
      <p:grpSp>
        <p:nvGrpSpPr>
          <p:cNvPr id="113" name="ans less false">
            <a:extLst>
              <a:ext uri="{FF2B5EF4-FFF2-40B4-BE49-F238E27FC236}">
                <a16:creationId xmlns:a16="http://schemas.microsoft.com/office/drawing/2014/main" id="{F791ACC8-E093-4A99-898F-013CFDBA1C8D}"/>
              </a:ext>
            </a:extLst>
          </p:cNvPr>
          <p:cNvGrpSpPr/>
          <p:nvPr/>
        </p:nvGrpSpPr>
        <p:grpSpPr>
          <a:xfrm>
            <a:off x="5085081" y="4993124"/>
            <a:ext cx="2044550" cy="665952"/>
            <a:chOff x="2125671" y="7402491"/>
            <a:chExt cx="2044550" cy="665952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F2286D59-0D0B-4DB8-80A5-16028532715B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38313142-A103-4BB0-AB14-F00F0A4D5F64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</a:p>
          </p:txBody>
        </p:sp>
      </p:grpSp>
      <p:grpSp>
        <p:nvGrpSpPr>
          <p:cNvPr id="116" name="ans equal true">
            <a:extLst>
              <a:ext uri="{FF2B5EF4-FFF2-40B4-BE49-F238E27FC236}">
                <a16:creationId xmlns:a16="http://schemas.microsoft.com/office/drawing/2014/main" id="{8BFCBBD7-2B95-40E3-BCA2-6C7747664121}"/>
              </a:ext>
            </a:extLst>
          </p:cNvPr>
          <p:cNvGrpSpPr/>
          <p:nvPr/>
        </p:nvGrpSpPr>
        <p:grpSpPr>
          <a:xfrm>
            <a:off x="5085081" y="4993124"/>
            <a:ext cx="2044550" cy="665952"/>
            <a:chOff x="2125671" y="7402491"/>
            <a:chExt cx="2044550" cy="665952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6927B7A5-5EED-407B-AAF7-09FCA6378A66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33E69087-D4C1-4819-8E65-D96A7F9A85A1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</p:grpSp>
      <p:grpSp>
        <p:nvGrpSpPr>
          <p:cNvPr id="121" name="ans more false">
            <a:extLst>
              <a:ext uri="{FF2B5EF4-FFF2-40B4-BE49-F238E27FC236}">
                <a16:creationId xmlns:a16="http://schemas.microsoft.com/office/drawing/2014/main" id="{9E3A1419-06AA-4DE9-8745-DF4498BDBDF6}"/>
              </a:ext>
            </a:extLst>
          </p:cNvPr>
          <p:cNvGrpSpPr/>
          <p:nvPr/>
        </p:nvGrpSpPr>
        <p:grpSpPr>
          <a:xfrm>
            <a:off x="5085081" y="4993124"/>
            <a:ext cx="2044550" cy="665952"/>
            <a:chOff x="2125671" y="7402491"/>
            <a:chExt cx="2044550" cy="665952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1D4568F9-D5F1-4DEC-94D8-999B5FBD9B99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8BB6D2FE-B6CE-4AF0-BB40-F7F840B5C0BB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</a:p>
          </p:txBody>
        </p:sp>
      </p:grpSp>
      <p:grpSp>
        <p:nvGrpSpPr>
          <p:cNvPr id="4" name="dropdown">
            <a:extLst>
              <a:ext uri="{FF2B5EF4-FFF2-40B4-BE49-F238E27FC236}">
                <a16:creationId xmlns:a16="http://schemas.microsoft.com/office/drawing/2014/main" id="{9A8B8C99-9D65-4E20-ADFB-537CF8F6CF17}"/>
              </a:ext>
            </a:extLst>
          </p:cNvPr>
          <p:cNvGrpSpPr/>
          <p:nvPr/>
        </p:nvGrpSpPr>
        <p:grpSpPr>
          <a:xfrm>
            <a:off x="5085081" y="4993124"/>
            <a:ext cx="2044550" cy="578570"/>
            <a:chOff x="5073725" y="5060209"/>
            <a:chExt cx="2044550" cy="578570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41144D60-A6EC-4692-B73D-09377083973F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Top Corners Rounded 80">
              <a:extLst>
                <a:ext uri="{FF2B5EF4-FFF2-40B4-BE49-F238E27FC236}">
                  <a16:creationId xmlns:a16="http://schemas.microsoft.com/office/drawing/2014/main" id="{179492D2-3614-4253-86BC-568BE74B8CF7}"/>
                </a:ext>
              </a:extLst>
            </p:cNvPr>
            <p:cNvSpPr/>
            <p:nvPr/>
          </p:nvSpPr>
          <p:spPr>
            <a:xfrm rot="5400000">
              <a:off x="6527498" y="5049195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Isosceles Triangle 81">
              <a:extLst>
                <a:ext uri="{FF2B5EF4-FFF2-40B4-BE49-F238E27FC236}">
                  <a16:creationId xmlns:a16="http://schemas.microsoft.com/office/drawing/2014/main" id="{03894046-E2C9-43B7-8425-447058F59284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-less">
            <a:extLst>
              <a:ext uri="{FF2B5EF4-FFF2-40B4-BE49-F238E27FC236}">
                <a16:creationId xmlns:a16="http://schemas.microsoft.com/office/drawing/2014/main" id="{907EB9A5-11BC-4A55-AC57-0F8A5F8E55F2}"/>
              </a:ext>
            </a:extLst>
          </p:cNvPr>
          <p:cNvSpPr/>
          <p:nvPr/>
        </p:nvSpPr>
        <p:spPr>
          <a:xfrm>
            <a:off x="5201496" y="5002038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น้อยกว่า</a:t>
            </a:r>
          </a:p>
        </p:txBody>
      </p:sp>
      <p:sp>
        <p:nvSpPr>
          <p:cNvPr id="146" name="-more">
            <a:extLst>
              <a:ext uri="{FF2B5EF4-FFF2-40B4-BE49-F238E27FC236}">
                <a16:creationId xmlns:a16="http://schemas.microsoft.com/office/drawing/2014/main" id="{8BADEFB1-DF8F-4D02-9F2D-A852B79772B2}"/>
              </a:ext>
            </a:extLst>
          </p:cNvPr>
          <p:cNvSpPr/>
          <p:nvPr/>
        </p:nvSpPr>
        <p:spPr>
          <a:xfrm>
            <a:off x="5201496" y="5002038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มากกว่า</a:t>
            </a:r>
          </a:p>
        </p:txBody>
      </p:sp>
      <p:sp>
        <p:nvSpPr>
          <p:cNvPr id="148" name="-equal">
            <a:extLst>
              <a:ext uri="{FF2B5EF4-FFF2-40B4-BE49-F238E27FC236}">
                <a16:creationId xmlns:a16="http://schemas.microsoft.com/office/drawing/2014/main" id="{179D26F0-E957-47DC-BD29-A1F486C46E65}"/>
              </a:ext>
            </a:extLst>
          </p:cNvPr>
          <p:cNvSpPr/>
          <p:nvPr/>
        </p:nvSpPr>
        <p:spPr>
          <a:xfrm>
            <a:off x="5201496" y="5002038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</a:p>
        </p:txBody>
      </p:sp>
      <p:pic>
        <p:nvPicPr>
          <p:cNvPr id="152" name="more">
            <a:extLst>
              <a:ext uri="{FF2B5EF4-FFF2-40B4-BE49-F238E27FC236}">
                <a16:creationId xmlns:a16="http://schemas.microsoft.com/office/drawing/2014/main" id="{FD4998C0-527F-40A8-8A82-D4F44F2ABB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6194" r="9876" b="68351"/>
          <a:stretch/>
        </p:blipFill>
        <p:spPr>
          <a:xfrm>
            <a:off x="5283758" y="3709601"/>
            <a:ext cx="1185963" cy="431437"/>
          </a:xfrm>
          <a:prstGeom prst="rect">
            <a:avLst/>
          </a:prstGeom>
        </p:spPr>
      </p:pic>
      <p:pic>
        <p:nvPicPr>
          <p:cNvPr id="153" name="less">
            <a:extLst>
              <a:ext uri="{FF2B5EF4-FFF2-40B4-BE49-F238E27FC236}">
                <a16:creationId xmlns:a16="http://schemas.microsoft.com/office/drawing/2014/main" id="{B671B085-B53F-444A-8105-A65D5F11CB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31769" r="9876" b="45686"/>
          <a:stretch/>
        </p:blipFill>
        <p:spPr>
          <a:xfrm>
            <a:off x="5283757" y="4141038"/>
            <a:ext cx="1185963" cy="382100"/>
          </a:xfrm>
          <a:prstGeom prst="rect">
            <a:avLst/>
          </a:prstGeom>
        </p:spPr>
      </p:pic>
      <p:pic>
        <p:nvPicPr>
          <p:cNvPr id="154" name="equal">
            <a:extLst>
              <a:ext uri="{FF2B5EF4-FFF2-40B4-BE49-F238E27FC236}">
                <a16:creationId xmlns:a16="http://schemas.microsoft.com/office/drawing/2014/main" id="{1A515101-741A-43D2-8893-3A321F6227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54262" r="9876" b="20283"/>
          <a:stretch/>
        </p:blipFill>
        <p:spPr>
          <a:xfrm>
            <a:off x="5285793" y="4525461"/>
            <a:ext cx="1185963" cy="431437"/>
          </a:xfrm>
          <a:prstGeom prst="rect">
            <a:avLst/>
          </a:prstGeom>
        </p:spPr>
      </p:pic>
      <p:grpSp>
        <p:nvGrpSpPr>
          <p:cNvPr id="155" name="ans less true">
            <a:extLst>
              <a:ext uri="{FF2B5EF4-FFF2-40B4-BE49-F238E27FC236}">
                <a16:creationId xmlns:a16="http://schemas.microsoft.com/office/drawing/2014/main" id="{56A3CF9F-AB52-4250-A226-1394F0074ADF}"/>
              </a:ext>
            </a:extLst>
          </p:cNvPr>
          <p:cNvGrpSpPr/>
          <p:nvPr/>
        </p:nvGrpSpPr>
        <p:grpSpPr>
          <a:xfrm>
            <a:off x="5074974" y="3131032"/>
            <a:ext cx="2044550" cy="665952"/>
            <a:chOff x="2125671" y="7402491"/>
            <a:chExt cx="2044550" cy="665952"/>
          </a:xfrm>
        </p:grpSpPr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92100170-9241-4BDA-84D0-0A707E1F1DCE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E6ECD58-67CF-429C-99FE-88A05C9FE72D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</a:p>
          </p:txBody>
        </p:sp>
      </p:grpSp>
      <p:grpSp>
        <p:nvGrpSpPr>
          <p:cNvPr id="158" name="ans equal false">
            <a:extLst>
              <a:ext uri="{FF2B5EF4-FFF2-40B4-BE49-F238E27FC236}">
                <a16:creationId xmlns:a16="http://schemas.microsoft.com/office/drawing/2014/main" id="{8B21DE30-B4BC-4E18-9960-EF04F0D58028}"/>
              </a:ext>
            </a:extLst>
          </p:cNvPr>
          <p:cNvGrpSpPr/>
          <p:nvPr/>
        </p:nvGrpSpPr>
        <p:grpSpPr>
          <a:xfrm>
            <a:off x="5074974" y="3131032"/>
            <a:ext cx="2044550" cy="665952"/>
            <a:chOff x="2125671" y="7402491"/>
            <a:chExt cx="2044550" cy="665952"/>
          </a:xfrm>
        </p:grpSpPr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E48CF32B-5216-4704-9042-49F9C7E43228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F1000500-3391-4F97-A4D5-584392EE9DF3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</p:grpSp>
      <p:grpSp>
        <p:nvGrpSpPr>
          <p:cNvPr id="161" name="ans more false">
            <a:extLst>
              <a:ext uri="{FF2B5EF4-FFF2-40B4-BE49-F238E27FC236}">
                <a16:creationId xmlns:a16="http://schemas.microsoft.com/office/drawing/2014/main" id="{8C30CA8A-EFBE-428F-9A6F-310631B6832B}"/>
              </a:ext>
            </a:extLst>
          </p:cNvPr>
          <p:cNvGrpSpPr/>
          <p:nvPr/>
        </p:nvGrpSpPr>
        <p:grpSpPr>
          <a:xfrm>
            <a:off x="5074974" y="3131032"/>
            <a:ext cx="2044550" cy="665952"/>
            <a:chOff x="2125671" y="7402491"/>
            <a:chExt cx="2044550" cy="665952"/>
          </a:xfrm>
        </p:grpSpPr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B4EDC86C-03CE-4179-A694-84CEBFAF8955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84E4F8E2-5462-44E5-B34E-F558D8CC1848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</a:p>
          </p:txBody>
        </p:sp>
      </p:grpSp>
      <p:grpSp>
        <p:nvGrpSpPr>
          <p:cNvPr id="164" name="dropdown">
            <a:extLst>
              <a:ext uri="{FF2B5EF4-FFF2-40B4-BE49-F238E27FC236}">
                <a16:creationId xmlns:a16="http://schemas.microsoft.com/office/drawing/2014/main" id="{A84453E0-B0FC-4FB7-96C7-16E12C67C84E}"/>
              </a:ext>
            </a:extLst>
          </p:cNvPr>
          <p:cNvGrpSpPr/>
          <p:nvPr/>
        </p:nvGrpSpPr>
        <p:grpSpPr>
          <a:xfrm>
            <a:off x="5074974" y="3131032"/>
            <a:ext cx="2044550" cy="578570"/>
            <a:chOff x="5073725" y="5060209"/>
            <a:chExt cx="2044550" cy="578570"/>
          </a:xfrm>
        </p:grpSpPr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4898B9B4-EE7D-4AA8-9B7C-E0CAC07E22AE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ectangle: Top Corners Rounded 165">
              <a:extLst>
                <a:ext uri="{FF2B5EF4-FFF2-40B4-BE49-F238E27FC236}">
                  <a16:creationId xmlns:a16="http://schemas.microsoft.com/office/drawing/2014/main" id="{5AD75661-B621-4DB2-9448-1271E3E6AFE6}"/>
                </a:ext>
              </a:extLst>
            </p:cNvPr>
            <p:cNvSpPr/>
            <p:nvPr/>
          </p:nvSpPr>
          <p:spPr>
            <a:xfrm rot="5400000">
              <a:off x="6527498" y="5049195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Isosceles Triangle 166">
              <a:extLst>
                <a:ext uri="{FF2B5EF4-FFF2-40B4-BE49-F238E27FC236}">
                  <a16:creationId xmlns:a16="http://schemas.microsoft.com/office/drawing/2014/main" id="{B04BC4BF-9721-4684-BB25-8F9001E88BBF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-less">
            <a:extLst>
              <a:ext uri="{FF2B5EF4-FFF2-40B4-BE49-F238E27FC236}">
                <a16:creationId xmlns:a16="http://schemas.microsoft.com/office/drawing/2014/main" id="{4F0B89B8-E7A8-4443-9A1B-052B7FC0B39F}"/>
              </a:ext>
            </a:extLst>
          </p:cNvPr>
          <p:cNvSpPr/>
          <p:nvPr/>
        </p:nvSpPr>
        <p:spPr>
          <a:xfrm>
            <a:off x="5191389" y="313994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น้อยกว่า</a:t>
            </a:r>
          </a:p>
        </p:txBody>
      </p:sp>
      <p:sp>
        <p:nvSpPr>
          <p:cNvPr id="169" name="-more">
            <a:extLst>
              <a:ext uri="{FF2B5EF4-FFF2-40B4-BE49-F238E27FC236}">
                <a16:creationId xmlns:a16="http://schemas.microsoft.com/office/drawing/2014/main" id="{98A66EB7-B682-431A-9D1D-B9F9BA39F0E6}"/>
              </a:ext>
            </a:extLst>
          </p:cNvPr>
          <p:cNvSpPr/>
          <p:nvPr/>
        </p:nvSpPr>
        <p:spPr>
          <a:xfrm>
            <a:off x="5191389" y="313994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มากกว่า</a:t>
            </a:r>
          </a:p>
        </p:txBody>
      </p:sp>
      <p:sp>
        <p:nvSpPr>
          <p:cNvPr id="170" name="-equal">
            <a:extLst>
              <a:ext uri="{FF2B5EF4-FFF2-40B4-BE49-F238E27FC236}">
                <a16:creationId xmlns:a16="http://schemas.microsoft.com/office/drawing/2014/main" id="{7CD326F7-B9B6-4039-BC39-D32C02BBC195}"/>
              </a:ext>
            </a:extLst>
          </p:cNvPr>
          <p:cNvSpPr/>
          <p:nvPr/>
        </p:nvSpPr>
        <p:spPr>
          <a:xfrm>
            <a:off x="5191389" y="313994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</a:p>
        </p:txBody>
      </p:sp>
      <p:pic>
        <p:nvPicPr>
          <p:cNvPr id="151" name="Picture 150">
            <a:hlinkClick r:id="rId4" action="ppaction://hlinksldjump"/>
            <a:extLst>
              <a:ext uri="{FF2B5EF4-FFF2-40B4-BE49-F238E27FC236}">
                <a16:creationId xmlns:a16="http://schemas.microsoft.com/office/drawing/2014/main" id="{08E9E4FD-D986-455F-9186-2BF7C47B72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sp>
        <p:nvSpPr>
          <p:cNvPr id="237" name="Rectangle: Rounded Corners 236">
            <a:extLst>
              <a:ext uri="{FF2B5EF4-FFF2-40B4-BE49-F238E27FC236}">
                <a16:creationId xmlns:a16="http://schemas.microsoft.com/office/drawing/2014/main" id="{10607F77-BC81-4F17-8D88-2303CB66CB7F}"/>
              </a:ext>
            </a:extLst>
          </p:cNvPr>
          <p:cNvSpPr/>
          <p:nvPr/>
        </p:nvSpPr>
        <p:spPr>
          <a:xfrm>
            <a:off x="7910753" y="6044732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42B13A2-4511-4AAE-AE4B-9882246169F2}"/>
              </a:ext>
            </a:extLst>
          </p:cNvPr>
          <p:cNvSpPr/>
          <p:nvPr/>
        </p:nvSpPr>
        <p:spPr>
          <a:xfrm>
            <a:off x="1845420" y="6044732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535FD5C1-BE15-4E03-986D-06ECEE01EB1A}"/>
              </a:ext>
            </a:extLst>
          </p:cNvPr>
          <p:cNvSpPr/>
          <p:nvPr/>
        </p:nvSpPr>
        <p:spPr>
          <a:xfrm>
            <a:off x="7910753" y="2011683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F07DA4C-B0D0-4D52-B8E5-48325F2EB3C8}"/>
              </a:ext>
            </a:extLst>
          </p:cNvPr>
          <p:cNvSpPr/>
          <p:nvPr/>
        </p:nvSpPr>
        <p:spPr>
          <a:xfrm>
            <a:off x="1845420" y="2011683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check">
            <a:extLst>
              <a:ext uri="{FF2B5EF4-FFF2-40B4-BE49-F238E27FC236}">
                <a16:creationId xmlns:a16="http://schemas.microsoft.com/office/drawing/2014/main" id="{2F21C69A-22EE-49B6-9FF8-7BB74750F2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3678"/>
            <a:ext cx="944295" cy="491550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A171F18F-52C9-4AA3-957C-1B1F4A3FB5ED}"/>
              </a:ext>
            </a:extLst>
          </p:cNvPr>
          <p:cNvSpPr/>
          <p:nvPr/>
        </p:nvSpPr>
        <p:spPr>
          <a:xfrm>
            <a:off x="1321670" y="1989797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ตุ๊กตาหมี 4 ตัว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21082571-5739-413F-B825-C2D6EC23102E}"/>
              </a:ext>
            </a:extLst>
          </p:cNvPr>
          <p:cNvSpPr/>
          <p:nvPr/>
        </p:nvSpPr>
        <p:spPr>
          <a:xfrm>
            <a:off x="7387003" y="1989797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หุ่นยนต์ 2 ตัว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5EBA4416-DD3D-40CF-AB99-3737E5D0FA91}"/>
              </a:ext>
            </a:extLst>
          </p:cNvPr>
          <p:cNvSpPr/>
          <p:nvPr/>
        </p:nvSpPr>
        <p:spPr>
          <a:xfrm>
            <a:off x="2002916" y="6054521"/>
            <a:ext cx="173152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แมลงปอ 8 ตัว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26034E35-6039-4726-8060-56B3474B5175}"/>
              </a:ext>
            </a:extLst>
          </p:cNvPr>
          <p:cNvSpPr/>
          <p:nvPr/>
        </p:nvSpPr>
        <p:spPr>
          <a:xfrm>
            <a:off x="8236349" y="6054521"/>
            <a:ext cx="139532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ผีเสื้อ 8 ตัว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DF88A91-FE20-4653-ACD1-ED99673C25B9}"/>
              </a:ext>
            </a:extLst>
          </p:cNvPr>
          <p:cNvGrpSpPr/>
          <p:nvPr/>
        </p:nvGrpSpPr>
        <p:grpSpPr>
          <a:xfrm>
            <a:off x="1197429" y="1077308"/>
            <a:ext cx="3342497" cy="920503"/>
            <a:chOff x="1866239" y="1281170"/>
            <a:chExt cx="4294650" cy="1182720"/>
          </a:xfrm>
        </p:grpSpPr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B2FA0B2B-2479-4071-B76C-1C7EEB1D3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6239" y="1281170"/>
              <a:ext cx="1304519" cy="1182720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F040253D-024F-4834-8C9D-587D6B580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8290" y="1281170"/>
              <a:ext cx="1304519" cy="1182720"/>
            </a:xfrm>
            <a:prstGeom prst="rect">
              <a:avLst/>
            </a:prstGeom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50F746B4-CAEB-40A4-8776-77BBB25FB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3689" y="1281170"/>
              <a:ext cx="1304519" cy="1182720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3628FC1F-62C5-427E-9BF3-642E3C952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6370" y="1281170"/>
              <a:ext cx="1304519" cy="118272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E70F3B2-E86D-41CD-AEA5-B5E0EF86B7C8}"/>
              </a:ext>
            </a:extLst>
          </p:cNvPr>
          <p:cNvGrpSpPr/>
          <p:nvPr/>
        </p:nvGrpSpPr>
        <p:grpSpPr>
          <a:xfrm>
            <a:off x="8273019" y="981144"/>
            <a:ext cx="1321982" cy="968519"/>
            <a:chOff x="8002688" y="1052254"/>
            <a:chExt cx="1449719" cy="1062103"/>
          </a:xfrm>
        </p:grpSpPr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1CAE41EE-6B86-48C8-9EBE-38E8C40284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2688" y="1052254"/>
              <a:ext cx="768629" cy="1062103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B2E26EC1-5538-40F0-B410-2A87D0477F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83778" y="1052254"/>
              <a:ext cx="768629" cy="1062103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4DBC78D-7A17-4346-9173-C4CC83065E7C}"/>
              </a:ext>
            </a:extLst>
          </p:cNvPr>
          <p:cNvGrpSpPr/>
          <p:nvPr/>
        </p:nvGrpSpPr>
        <p:grpSpPr>
          <a:xfrm>
            <a:off x="7776649" y="5040098"/>
            <a:ext cx="2314723" cy="773799"/>
            <a:chOff x="7996544" y="4868107"/>
            <a:chExt cx="3055425" cy="102141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CBB7A04-CB34-42B0-BC2E-9FFB2FECB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6544" y="4868107"/>
              <a:ext cx="712207" cy="462310"/>
            </a:xfrm>
            <a:prstGeom prst="rect">
              <a:avLst/>
            </a:prstGeom>
          </p:spPr>
        </p:pic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CB38A1D6-0081-418F-8638-C329A611A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6544" y="5427208"/>
              <a:ext cx="712207" cy="462310"/>
            </a:xfrm>
            <a:prstGeom prst="rect">
              <a:avLst/>
            </a:prstGeom>
          </p:spPr>
        </p:pic>
        <p:pic>
          <p:nvPicPr>
            <p:cNvPr id="180" name="Picture 179">
              <a:extLst>
                <a:ext uri="{FF2B5EF4-FFF2-40B4-BE49-F238E27FC236}">
                  <a16:creationId xmlns:a16="http://schemas.microsoft.com/office/drawing/2014/main" id="{B83B74AA-7507-4985-9CC5-796AE2D1D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6824" y="4868107"/>
              <a:ext cx="712207" cy="462310"/>
            </a:xfrm>
            <a:prstGeom prst="rect">
              <a:avLst/>
            </a:prstGeom>
          </p:spPr>
        </p:pic>
        <p:pic>
          <p:nvPicPr>
            <p:cNvPr id="181" name="Picture 180">
              <a:extLst>
                <a:ext uri="{FF2B5EF4-FFF2-40B4-BE49-F238E27FC236}">
                  <a16:creationId xmlns:a16="http://schemas.microsoft.com/office/drawing/2014/main" id="{1E91B80F-CF82-4DD7-B3A8-3056B00FD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6824" y="5427208"/>
              <a:ext cx="712207" cy="462310"/>
            </a:xfrm>
            <a:prstGeom prst="rect">
              <a:avLst/>
            </a:prstGeom>
          </p:spPr>
        </p:pic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EADEC65F-F72B-4250-B1E5-DB02DC53F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71587" y="4868107"/>
              <a:ext cx="712207" cy="462310"/>
            </a:xfrm>
            <a:prstGeom prst="rect">
              <a:avLst/>
            </a:prstGeom>
          </p:spPr>
        </p:pic>
        <p:pic>
          <p:nvPicPr>
            <p:cNvPr id="183" name="Picture 182">
              <a:extLst>
                <a:ext uri="{FF2B5EF4-FFF2-40B4-BE49-F238E27FC236}">
                  <a16:creationId xmlns:a16="http://schemas.microsoft.com/office/drawing/2014/main" id="{FB6226E6-81AD-4F08-BAD3-947CE507D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71587" y="5427208"/>
              <a:ext cx="712207" cy="462310"/>
            </a:xfrm>
            <a:prstGeom prst="rect">
              <a:avLst/>
            </a:prstGeom>
          </p:spPr>
        </p:pic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5F9836B8-1E84-4293-A239-98EB96CB6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9762" y="4868107"/>
              <a:ext cx="712207" cy="462310"/>
            </a:xfrm>
            <a:prstGeom prst="rect">
              <a:avLst/>
            </a:prstGeom>
          </p:spPr>
        </p:pic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78228BFE-EAE7-4501-8A64-6E73CDBF5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9762" y="5427208"/>
              <a:ext cx="712207" cy="46231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ABBFD4-121D-4210-A7B4-1CE75FBEA809}"/>
              </a:ext>
            </a:extLst>
          </p:cNvPr>
          <p:cNvGrpSpPr/>
          <p:nvPr/>
        </p:nvGrpSpPr>
        <p:grpSpPr>
          <a:xfrm>
            <a:off x="1631015" y="4993124"/>
            <a:ext cx="2475324" cy="948926"/>
            <a:chOff x="1598832" y="5022275"/>
            <a:chExt cx="2719645" cy="104258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DB85B4E-3815-4890-8721-53444DF31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8832" y="5022275"/>
              <a:ext cx="643315" cy="502821"/>
            </a:xfrm>
            <a:prstGeom prst="rect">
              <a:avLst/>
            </a:prstGeom>
          </p:spPr>
        </p:pic>
        <p:pic>
          <p:nvPicPr>
            <p:cNvPr id="205" name="Picture 204">
              <a:extLst>
                <a:ext uri="{FF2B5EF4-FFF2-40B4-BE49-F238E27FC236}">
                  <a16:creationId xmlns:a16="http://schemas.microsoft.com/office/drawing/2014/main" id="{9EFDA30A-BB6E-4E94-886B-728FA5C2CB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8832" y="5022275"/>
              <a:ext cx="643315" cy="502821"/>
            </a:xfrm>
            <a:prstGeom prst="rect">
              <a:avLst/>
            </a:prstGeom>
          </p:spPr>
        </p:pic>
        <p:pic>
          <p:nvPicPr>
            <p:cNvPr id="206" name="Picture 205">
              <a:extLst>
                <a:ext uri="{FF2B5EF4-FFF2-40B4-BE49-F238E27FC236}">
                  <a16:creationId xmlns:a16="http://schemas.microsoft.com/office/drawing/2014/main" id="{96A959C6-AA67-457E-936F-515F4711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386" y="5022275"/>
              <a:ext cx="643315" cy="502821"/>
            </a:xfrm>
            <a:prstGeom prst="rect">
              <a:avLst/>
            </a:prstGeom>
          </p:spPr>
        </p:pic>
        <p:pic>
          <p:nvPicPr>
            <p:cNvPr id="207" name="Picture 206">
              <a:extLst>
                <a:ext uri="{FF2B5EF4-FFF2-40B4-BE49-F238E27FC236}">
                  <a16:creationId xmlns:a16="http://schemas.microsoft.com/office/drawing/2014/main" id="{C7250D6C-7894-483C-B1CD-529DBE846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5162" y="5022275"/>
              <a:ext cx="643315" cy="502821"/>
            </a:xfrm>
            <a:prstGeom prst="rect">
              <a:avLst/>
            </a:prstGeom>
          </p:spPr>
        </p:pic>
        <p:pic>
          <p:nvPicPr>
            <p:cNvPr id="208" name="Picture 207">
              <a:extLst>
                <a:ext uri="{FF2B5EF4-FFF2-40B4-BE49-F238E27FC236}">
                  <a16:creationId xmlns:a16="http://schemas.microsoft.com/office/drawing/2014/main" id="{BB30F942-0E60-48A7-9961-2E1D42E38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8832" y="5562041"/>
              <a:ext cx="643315" cy="502821"/>
            </a:xfrm>
            <a:prstGeom prst="rect">
              <a:avLst/>
            </a:prstGeom>
          </p:spPr>
        </p:pic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89AE2C2F-63D0-4652-A3FA-260BF4406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8832" y="5562041"/>
              <a:ext cx="643315" cy="502821"/>
            </a:xfrm>
            <a:prstGeom prst="rect">
              <a:avLst/>
            </a:prstGeom>
          </p:spPr>
        </p:pic>
        <p:pic>
          <p:nvPicPr>
            <p:cNvPr id="210" name="Picture 209">
              <a:extLst>
                <a:ext uri="{FF2B5EF4-FFF2-40B4-BE49-F238E27FC236}">
                  <a16:creationId xmlns:a16="http://schemas.microsoft.com/office/drawing/2014/main" id="{5557EC49-A623-4A8E-8115-F0FF7E297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386" y="5562041"/>
              <a:ext cx="643315" cy="502821"/>
            </a:xfrm>
            <a:prstGeom prst="rect">
              <a:avLst/>
            </a:prstGeom>
          </p:spPr>
        </p:pic>
        <p:pic>
          <p:nvPicPr>
            <p:cNvPr id="211" name="Picture 210">
              <a:extLst>
                <a:ext uri="{FF2B5EF4-FFF2-40B4-BE49-F238E27FC236}">
                  <a16:creationId xmlns:a16="http://schemas.microsoft.com/office/drawing/2014/main" id="{73B22CC1-F2D3-471D-8BAB-6A36CCBD5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5162" y="5562041"/>
              <a:ext cx="643315" cy="502821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43A24715-DEF7-49D4-9970-006DA1B4E74E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6E644F97-0627-411D-AF2F-0F8F582F7A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E6FC70A7-DB8D-4384-8DC0-A7DCC310624B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แล้วตอบคำถาม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9C7268-BA1C-4A63-B465-A02C8BF8152C}"/>
              </a:ext>
            </a:extLst>
          </p:cNvPr>
          <p:cNvGrpSpPr/>
          <p:nvPr/>
        </p:nvGrpSpPr>
        <p:grpSpPr>
          <a:xfrm>
            <a:off x="5564217" y="7830324"/>
            <a:ext cx="1252508" cy="1402021"/>
            <a:chOff x="5272119" y="5523940"/>
            <a:chExt cx="1252508" cy="1402021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63559D6-1158-43BE-AC4E-1CBD789A5A30}"/>
                </a:ext>
              </a:extLst>
            </p:cNvPr>
            <p:cNvSpPr/>
            <p:nvPr/>
          </p:nvSpPr>
          <p:spPr>
            <a:xfrm>
              <a:off x="5318802" y="5569789"/>
              <a:ext cx="1165083" cy="407855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954A9841-CAD3-4F57-BC46-A1C85FEEEDC2}"/>
                </a:ext>
              </a:extLst>
            </p:cNvPr>
            <p:cNvSpPr/>
            <p:nvPr/>
          </p:nvSpPr>
          <p:spPr>
            <a:xfrm>
              <a:off x="5318802" y="5979284"/>
              <a:ext cx="1165083" cy="397172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B7F3555-1631-40C9-BA57-E94015526312}"/>
                </a:ext>
              </a:extLst>
            </p:cNvPr>
            <p:cNvSpPr/>
            <p:nvPr/>
          </p:nvSpPr>
          <p:spPr>
            <a:xfrm>
              <a:off x="5272119" y="5934810"/>
              <a:ext cx="1252508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3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DF40450-722B-4BE4-AF0A-A12DF25D05A3}"/>
                </a:ext>
              </a:extLst>
            </p:cNvPr>
            <p:cNvSpPr/>
            <p:nvPr/>
          </p:nvSpPr>
          <p:spPr>
            <a:xfrm>
              <a:off x="5272119" y="5523940"/>
              <a:ext cx="1252508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3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</a:p>
          </p:txBody>
        </p:sp>
        <p:sp>
          <p:nvSpPr>
            <p:cNvPr id="90" name="Rectangle: Top Corners Rounded 89">
              <a:extLst>
                <a:ext uri="{FF2B5EF4-FFF2-40B4-BE49-F238E27FC236}">
                  <a16:creationId xmlns:a16="http://schemas.microsoft.com/office/drawing/2014/main" id="{01A1ECC0-87E9-4E78-B56B-A4AF091C7972}"/>
                </a:ext>
              </a:extLst>
            </p:cNvPr>
            <p:cNvSpPr/>
            <p:nvPr/>
          </p:nvSpPr>
          <p:spPr>
            <a:xfrm>
              <a:off x="5318802" y="6377113"/>
              <a:ext cx="1165083" cy="397168"/>
            </a:xfrm>
            <a:prstGeom prst="round2SameRect">
              <a:avLst>
                <a:gd name="adj1" fmla="val 0"/>
                <a:gd name="adj2" fmla="val 29707"/>
              </a:avLst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712F9AA-2AD8-449B-B8F7-445BF641B167}"/>
                </a:ext>
              </a:extLst>
            </p:cNvPr>
            <p:cNvSpPr/>
            <p:nvPr/>
          </p:nvSpPr>
          <p:spPr>
            <a:xfrm>
              <a:off x="5272119" y="6325797"/>
              <a:ext cx="1252508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3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5CB9B2CC-CDA1-4C40-AE4E-9EAC09DF03D2}"/>
                </a:ext>
              </a:extLst>
            </p:cNvPr>
            <p:cNvCxnSpPr>
              <a:cxnSpLocks/>
            </p:cNvCxnSpPr>
            <p:nvPr/>
          </p:nvCxnSpPr>
          <p:spPr>
            <a:xfrm>
              <a:off x="5318802" y="5977644"/>
              <a:ext cx="1162113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8315E74-3718-4528-923A-629ACA524D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5832" y="6374789"/>
              <a:ext cx="1165083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Picture 10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BC0C69-F111-4C3D-BB55-36917D25BF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2A6FE47-F878-40B1-9597-C497D12BAD3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7" name="more">
            <a:extLst>
              <a:ext uri="{FF2B5EF4-FFF2-40B4-BE49-F238E27FC236}">
                <a16:creationId xmlns:a16="http://schemas.microsoft.com/office/drawing/2014/main" id="{CE564BC0-408D-4529-8296-8A3A212BDA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6194" r="9876" b="68351"/>
          <a:stretch/>
        </p:blipFill>
        <p:spPr>
          <a:xfrm>
            <a:off x="5282509" y="1859981"/>
            <a:ext cx="1185963" cy="431437"/>
          </a:xfrm>
          <a:prstGeom prst="rect">
            <a:avLst/>
          </a:prstGeom>
        </p:spPr>
      </p:pic>
      <p:pic>
        <p:nvPicPr>
          <p:cNvPr id="202" name="less">
            <a:extLst>
              <a:ext uri="{FF2B5EF4-FFF2-40B4-BE49-F238E27FC236}">
                <a16:creationId xmlns:a16="http://schemas.microsoft.com/office/drawing/2014/main" id="{72835992-6FBB-40CC-BF7F-613EA81FF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31769" r="9876" b="45686"/>
          <a:stretch/>
        </p:blipFill>
        <p:spPr>
          <a:xfrm>
            <a:off x="5282508" y="2291418"/>
            <a:ext cx="1185963" cy="382100"/>
          </a:xfrm>
          <a:prstGeom prst="rect">
            <a:avLst/>
          </a:prstGeom>
        </p:spPr>
      </p:pic>
      <p:pic>
        <p:nvPicPr>
          <p:cNvPr id="203" name="equal">
            <a:extLst>
              <a:ext uri="{FF2B5EF4-FFF2-40B4-BE49-F238E27FC236}">
                <a16:creationId xmlns:a16="http://schemas.microsoft.com/office/drawing/2014/main" id="{240C177E-1734-4BF2-AB17-4C9111D02B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99" t="54262" r="9876" b="20283"/>
          <a:stretch/>
        </p:blipFill>
        <p:spPr>
          <a:xfrm>
            <a:off x="5284544" y="2675841"/>
            <a:ext cx="1185963" cy="431437"/>
          </a:xfrm>
          <a:prstGeom prst="rect">
            <a:avLst/>
          </a:prstGeom>
        </p:spPr>
      </p:pic>
      <p:grpSp>
        <p:nvGrpSpPr>
          <p:cNvPr id="204" name="ans less false">
            <a:extLst>
              <a:ext uri="{FF2B5EF4-FFF2-40B4-BE49-F238E27FC236}">
                <a16:creationId xmlns:a16="http://schemas.microsoft.com/office/drawing/2014/main" id="{793E5DFB-E237-4B8D-9E8D-DCE51E0176D6}"/>
              </a:ext>
            </a:extLst>
          </p:cNvPr>
          <p:cNvGrpSpPr/>
          <p:nvPr/>
        </p:nvGrpSpPr>
        <p:grpSpPr>
          <a:xfrm>
            <a:off x="5073725" y="1281412"/>
            <a:ext cx="2044550" cy="665952"/>
            <a:chOff x="2125671" y="7402491"/>
            <a:chExt cx="2044550" cy="665952"/>
          </a:xfrm>
        </p:grpSpPr>
        <p:sp>
          <p:nvSpPr>
            <p:cNvPr id="212" name="Rectangle: Rounded Corners 211">
              <a:extLst>
                <a:ext uri="{FF2B5EF4-FFF2-40B4-BE49-F238E27FC236}">
                  <a16:creationId xmlns:a16="http://schemas.microsoft.com/office/drawing/2014/main" id="{6D65E1F5-296D-4F01-87B0-0F51F607F91A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5E4E31CB-C2CF-4A4F-A8C5-F1BDD59B7EF9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</a:p>
          </p:txBody>
        </p:sp>
      </p:grpSp>
      <p:grpSp>
        <p:nvGrpSpPr>
          <p:cNvPr id="214" name="ans equal false">
            <a:extLst>
              <a:ext uri="{FF2B5EF4-FFF2-40B4-BE49-F238E27FC236}">
                <a16:creationId xmlns:a16="http://schemas.microsoft.com/office/drawing/2014/main" id="{B77E2C0A-7850-4972-808F-9F5A9B711973}"/>
              </a:ext>
            </a:extLst>
          </p:cNvPr>
          <p:cNvGrpSpPr/>
          <p:nvPr/>
        </p:nvGrpSpPr>
        <p:grpSpPr>
          <a:xfrm>
            <a:off x="5073725" y="1281412"/>
            <a:ext cx="2044550" cy="665952"/>
            <a:chOff x="2125671" y="7402491"/>
            <a:chExt cx="2044550" cy="665952"/>
          </a:xfrm>
        </p:grpSpPr>
        <p:sp>
          <p:nvSpPr>
            <p:cNvPr id="215" name="Rectangle: Rounded Corners 214">
              <a:extLst>
                <a:ext uri="{FF2B5EF4-FFF2-40B4-BE49-F238E27FC236}">
                  <a16:creationId xmlns:a16="http://schemas.microsoft.com/office/drawing/2014/main" id="{F7A2933B-B365-4CB7-9FEF-67A05C3A3933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E8F2CA2B-0D1D-48A6-9CF3-9D4D2C7B5427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</p:grpSp>
      <p:grpSp>
        <p:nvGrpSpPr>
          <p:cNvPr id="217" name="ans more true">
            <a:extLst>
              <a:ext uri="{FF2B5EF4-FFF2-40B4-BE49-F238E27FC236}">
                <a16:creationId xmlns:a16="http://schemas.microsoft.com/office/drawing/2014/main" id="{33A4F735-EAE8-4343-BC1F-1A1233109B10}"/>
              </a:ext>
            </a:extLst>
          </p:cNvPr>
          <p:cNvGrpSpPr/>
          <p:nvPr/>
        </p:nvGrpSpPr>
        <p:grpSpPr>
          <a:xfrm>
            <a:off x="5073725" y="1281412"/>
            <a:ext cx="2044550" cy="665952"/>
            <a:chOff x="2125671" y="7402491"/>
            <a:chExt cx="2044550" cy="665952"/>
          </a:xfrm>
        </p:grpSpPr>
        <p:sp>
          <p:nvSpPr>
            <p:cNvPr id="218" name="Rectangle: Rounded Corners 217">
              <a:extLst>
                <a:ext uri="{FF2B5EF4-FFF2-40B4-BE49-F238E27FC236}">
                  <a16:creationId xmlns:a16="http://schemas.microsoft.com/office/drawing/2014/main" id="{7B4971B8-2202-4062-BE58-446565B68D9A}"/>
                </a:ext>
              </a:extLst>
            </p:cNvPr>
            <p:cNvSpPr/>
            <p:nvPr/>
          </p:nvSpPr>
          <p:spPr>
            <a:xfrm>
              <a:off x="2125671" y="7402491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C66C9AE5-1331-439B-B6C3-FD37DFEC291A}"/>
                </a:ext>
              </a:extLst>
            </p:cNvPr>
            <p:cNvSpPr/>
            <p:nvPr/>
          </p:nvSpPr>
          <p:spPr>
            <a:xfrm>
              <a:off x="2530861" y="7422112"/>
              <a:ext cx="12525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</a:p>
          </p:txBody>
        </p:sp>
      </p:grpSp>
      <p:grpSp>
        <p:nvGrpSpPr>
          <p:cNvPr id="220" name="dropdown">
            <a:extLst>
              <a:ext uri="{FF2B5EF4-FFF2-40B4-BE49-F238E27FC236}">
                <a16:creationId xmlns:a16="http://schemas.microsoft.com/office/drawing/2014/main" id="{3C169445-013F-4359-895B-6693D64CEA54}"/>
              </a:ext>
            </a:extLst>
          </p:cNvPr>
          <p:cNvGrpSpPr/>
          <p:nvPr/>
        </p:nvGrpSpPr>
        <p:grpSpPr>
          <a:xfrm>
            <a:off x="5073725" y="1281412"/>
            <a:ext cx="2044550" cy="578570"/>
            <a:chOff x="5073725" y="5060209"/>
            <a:chExt cx="2044550" cy="578570"/>
          </a:xfrm>
        </p:grpSpPr>
        <p:sp>
          <p:nvSpPr>
            <p:cNvPr id="221" name="Rectangle: Rounded Corners 220">
              <a:extLst>
                <a:ext uri="{FF2B5EF4-FFF2-40B4-BE49-F238E27FC236}">
                  <a16:creationId xmlns:a16="http://schemas.microsoft.com/office/drawing/2014/main" id="{831D454A-3C1D-4A65-9C2E-1D8120A9B260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Rectangle: Top Corners Rounded 221">
              <a:extLst>
                <a:ext uri="{FF2B5EF4-FFF2-40B4-BE49-F238E27FC236}">
                  <a16:creationId xmlns:a16="http://schemas.microsoft.com/office/drawing/2014/main" id="{DB2541B3-D213-4271-BB8D-04E149DC80AE}"/>
                </a:ext>
              </a:extLst>
            </p:cNvPr>
            <p:cNvSpPr/>
            <p:nvPr/>
          </p:nvSpPr>
          <p:spPr>
            <a:xfrm rot="5400000">
              <a:off x="6527498" y="5049195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Isosceles Triangle 222">
              <a:extLst>
                <a:ext uri="{FF2B5EF4-FFF2-40B4-BE49-F238E27FC236}">
                  <a16:creationId xmlns:a16="http://schemas.microsoft.com/office/drawing/2014/main" id="{3902AE31-0CA7-4FC1-B0BF-87CDB87F6972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4" name="-less">
            <a:extLst>
              <a:ext uri="{FF2B5EF4-FFF2-40B4-BE49-F238E27FC236}">
                <a16:creationId xmlns:a16="http://schemas.microsoft.com/office/drawing/2014/main" id="{E993CC71-FC6C-4312-8790-E9CF250E8067}"/>
              </a:ext>
            </a:extLst>
          </p:cNvPr>
          <p:cNvSpPr/>
          <p:nvPr/>
        </p:nvSpPr>
        <p:spPr>
          <a:xfrm>
            <a:off x="5190140" y="129032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น้อยกว่า</a:t>
            </a:r>
          </a:p>
        </p:txBody>
      </p:sp>
      <p:sp>
        <p:nvSpPr>
          <p:cNvPr id="225" name="-more">
            <a:extLst>
              <a:ext uri="{FF2B5EF4-FFF2-40B4-BE49-F238E27FC236}">
                <a16:creationId xmlns:a16="http://schemas.microsoft.com/office/drawing/2014/main" id="{C5A74CA8-B0C9-4D93-B2E8-8EFF4561BD45}"/>
              </a:ext>
            </a:extLst>
          </p:cNvPr>
          <p:cNvSpPr/>
          <p:nvPr/>
        </p:nvSpPr>
        <p:spPr>
          <a:xfrm>
            <a:off x="5190140" y="129032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มากกว่า</a:t>
            </a:r>
          </a:p>
        </p:txBody>
      </p:sp>
      <p:sp>
        <p:nvSpPr>
          <p:cNvPr id="226" name="-equal">
            <a:extLst>
              <a:ext uri="{FF2B5EF4-FFF2-40B4-BE49-F238E27FC236}">
                <a16:creationId xmlns:a16="http://schemas.microsoft.com/office/drawing/2014/main" id="{84888F57-AB3B-45DA-9D1F-644D140946B4}"/>
              </a:ext>
            </a:extLst>
          </p:cNvPr>
          <p:cNvSpPr/>
          <p:nvPr/>
        </p:nvSpPr>
        <p:spPr>
          <a:xfrm>
            <a:off x="5190140" y="1290326"/>
            <a:ext cx="1252508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1854546-E88E-4D6B-BCB1-A9CBABBD7A16}"/>
              </a:ext>
            </a:extLst>
          </p:cNvPr>
          <p:cNvGrpSpPr/>
          <p:nvPr/>
        </p:nvGrpSpPr>
        <p:grpSpPr>
          <a:xfrm>
            <a:off x="5279338" y="1312463"/>
            <a:ext cx="1168400" cy="4214154"/>
            <a:chOff x="5279338" y="1312463"/>
            <a:chExt cx="1168400" cy="421415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02E0EA0-6E6B-4748-987E-A94FEF9ED9DB}"/>
                </a:ext>
              </a:extLst>
            </p:cNvPr>
            <p:cNvSpPr/>
            <p:nvPr/>
          </p:nvSpPr>
          <p:spPr>
            <a:xfrm>
              <a:off x="5282508" y="1312463"/>
              <a:ext cx="1160140" cy="5020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035BFA3C-81D4-4B7C-9453-8D0D18CBCA0C}"/>
                </a:ext>
              </a:extLst>
            </p:cNvPr>
            <p:cNvSpPr/>
            <p:nvPr/>
          </p:nvSpPr>
          <p:spPr>
            <a:xfrm>
              <a:off x="5279338" y="3179933"/>
              <a:ext cx="1160140" cy="5020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E136E585-1CA2-4FD9-8CF9-0D1891F05F21}"/>
                </a:ext>
              </a:extLst>
            </p:cNvPr>
            <p:cNvSpPr/>
            <p:nvPr/>
          </p:nvSpPr>
          <p:spPr>
            <a:xfrm>
              <a:off x="5287598" y="5024543"/>
              <a:ext cx="1160140" cy="5020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B2BBA03-5529-481B-918F-272753208A4D}"/>
              </a:ext>
            </a:extLst>
          </p:cNvPr>
          <p:cNvSpPr/>
          <p:nvPr/>
        </p:nvSpPr>
        <p:spPr>
          <a:xfrm>
            <a:off x="10384212" y="6054521"/>
            <a:ext cx="1121457" cy="755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A12CE46-05E6-4A83-8267-6EF3D217DFC5}"/>
              </a:ext>
            </a:extLst>
          </p:cNvPr>
          <p:cNvSpPr/>
          <p:nvPr/>
        </p:nvSpPr>
        <p:spPr>
          <a:xfrm>
            <a:off x="10384212" y="6054521"/>
            <a:ext cx="1121457" cy="755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6950D009-BBA3-446F-BFAF-0417628743CB}"/>
              </a:ext>
            </a:extLst>
          </p:cNvPr>
          <p:cNvSpPr/>
          <p:nvPr/>
        </p:nvSpPr>
        <p:spPr>
          <a:xfrm>
            <a:off x="10384212" y="6054521"/>
            <a:ext cx="1121457" cy="755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94C9A4F9-A152-4362-AD44-E58E1F6B736F}"/>
              </a:ext>
            </a:extLst>
          </p:cNvPr>
          <p:cNvSpPr/>
          <p:nvPr/>
        </p:nvSpPr>
        <p:spPr>
          <a:xfrm>
            <a:off x="1845420" y="3934849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CEC38F-38EA-4B3B-833D-9AC31E0252A7}"/>
              </a:ext>
            </a:extLst>
          </p:cNvPr>
          <p:cNvSpPr/>
          <p:nvPr/>
        </p:nvSpPr>
        <p:spPr>
          <a:xfrm>
            <a:off x="1321670" y="3965624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 2 ชิ้น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FB1D62F-6330-4576-AC19-FC861D30F441}"/>
              </a:ext>
            </a:extLst>
          </p:cNvPr>
          <p:cNvGrpSpPr/>
          <p:nvPr/>
        </p:nvGrpSpPr>
        <p:grpSpPr>
          <a:xfrm>
            <a:off x="2265824" y="3186432"/>
            <a:ext cx="1205706" cy="522327"/>
            <a:chOff x="2812763" y="3170542"/>
            <a:chExt cx="1584227" cy="686307"/>
          </a:xfrm>
        </p:grpSpPr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D0FA9FF4-ABF5-4D19-981D-C86159519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763" y="3170542"/>
              <a:ext cx="747119" cy="686307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A9F8BF85-9766-4ACB-AD8B-9CFDF16BE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9871" y="3170542"/>
              <a:ext cx="747119" cy="686307"/>
            </a:xfrm>
            <a:prstGeom prst="rect">
              <a:avLst/>
            </a:prstGeom>
          </p:spPr>
        </p:pic>
      </p:grp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A649AE38-BAB3-484E-BD66-599E0D69F716}"/>
              </a:ext>
            </a:extLst>
          </p:cNvPr>
          <p:cNvSpPr/>
          <p:nvPr/>
        </p:nvSpPr>
        <p:spPr>
          <a:xfrm>
            <a:off x="7910753" y="3934849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AA8F9D1-F9BD-4E87-948C-A4F14FF88FCA}"/>
              </a:ext>
            </a:extLst>
          </p:cNvPr>
          <p:cNvSpPr/>
          <p:nvPr/>
        </p:nvSpPr>
        <p:spPr>
          <a:xfrm>
            <a:off x="7387003" y="3965624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 3 ชิ้น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E92F288B-41C7-4CAD-8B5B-441B276B9933}"/>
              </a:ext>
            </a:extLst>
          </p:cNvPr>
          <p:cNvGrpSpPr/>
          <p:nvPr/>
        </p:nvGrpSpPr>
        <p:grpSpPr>
          <a:xfrm>
            <a:off x="7813617" y="3308600"/>
            <a:ext cx="2240786" cy="375648"/>
            <a:chOff x="7795010" y="3226708"/>
            <a:chExt cx="2208391" cy="370217"/>
          </a:xfrm>
        </p:grpSpPr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E1EECF02-BF29-42A0-B164-E3EFBF5F6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5010" y="3226708"/>
              <a:ext cx="678731" cy="370217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7A88D2F1-265F-4267-90C8-21BD4641B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9691" y="3226708"/>
              <a:ext cx="678731" cy="370217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3833D4C7-C69D-4477-9115-D8D261C43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4670" y="3226708"/>
              <a:ext cx="678731" cy="3702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92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</p:childTnLst>
        </p:cTn>
      </p:par>
    </p:tnLst>
    <p:bldLst>
      <p:bldP spid="145" grpId="0"/>
      <p:bldP spid="145" grpId="1"/>
      <p:bldP spid="145" grpId="2"/>
      <p:bldP spid="145" grpId="3"/>
      <p:bldP spid="145" grpId="4"/>
      <p:bldP spid="146" grpId="0"/>
      <p:bldP spid="146" grpId="1"/>
      <p:bldP spid="146" grpId="2"/>
      <p:bldP spid="146" grpId="3"/>
      <p:bldP spid="146" grpId="4"/>
      <p:bldP spid="148" grpId="0"/>
      <p:bldP spid="148" grpId="1"/>
      <p:bldP spid="148" grpId="2"/>
      <p:bldP spid="148" grpId="3"/>
      <p:bldP spid="148" grpId="4"/>
      <p:bldP spid="168" grpId="0"/>
      <p:bldP spid="168" grpId="1"/>
      <p:bldP spid="168" grpId="2"/>
      <p:bldP spid="168" grpId="3"/>
      <p:bldP spid="168" grpId="4"/>
      <p:bldP spid="169" grpId="0"/>
      <p:bldP spid="169" grpId="1"/>
      <p:bldP spid="169" grpId="2"/>
      <p:bldP spid="169" grpId="3"/>
      <p:bldP spid="169" grpId="4"/>
      <p:bldP spid="170" grpId="0"/>
      <p:bldP spid="170" grpId="1"/>
      <p:bldP spid="170" grpId="2"/>
      <p:bldP spid="170" grpId="3"/>
      <p:bldP spid="170" grpId="4"/>
      <p:bldP spid="224" grpId="0"/>
      <p:bldP spid="224" grpId="1"/>
      <p:bldP spid="224" grpId="2"/>
      <p:bldP spid="224" grpId="3"/>
      <p:bldP spid="224" grpId="4"/>
      <p:bldP spid="224" grpId="5"/>
      <p:bldP spid="225" grpId="0"/>
      <p:bldP spid="225" grpId="1"/>
      <p:bldP spid="225" grpId="2"/>
      <p:bldP spid="225" grpId="3"/>
      <p:bldP spid="225" grpId="4"/>
      <p:bldP spid="225" grpId="5"/>
      <p:bldP spid="226" grpId="0"/>
      <p:bldP spid="226" grpId="1"/>
      <p:bldP spid="226" grpId="2"/>
      <p:bldP spid="226" grpId="3"/>
      <p:bldP spid="226" grpId="4"/>
      <p:bldP spid="226" grpId="5"/>
      <p:bldP spid="7" grpId="0" animBg="1"/>
      <p:bldP spid="126" grpId="0" animBg="1"/>
      <p:bldP spid="12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>
            <a:extLst>
              <a:ext uri="{FF2B5EF4-FFF2-40B4-BE49-F238E27FC236}">
                <a16:creationId xmlns:a16="http://schemas.microsoft.com/office/drawing/2014/main" id="{28CBA307-685E-4BDD-AE94-9BA5BEEEB92D}"/>
              </a:ext>
            </a:extLst>
          </p:cNvPr>
          <p:cNvSpPr txBox="1"/>
          <p:nvPr/>
        </p:nvSpPr>
        <p:spPr>
          <a:xfrm>
            <a:off x="5657309" y="4761125"/>
            <a:ext cx="8773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n w="19050">
                  <a:solidFill>
                    <a:srgbClr val="8E59AF"/>
                  </a:solidFill>
                </a:ln>
                <a:solidFill>
                  <a:srgbClr val="8E59AF"/>
                </a:solidFill>
                <a:latin typeface="TH Sarabun New" panose="020B0500040200020003" pitchFamily="34" charset="-34"/>
                <a:cs typeface="+mj-cs"/>
              </a:rPr>
              <a:t>=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8966987-AC2B-45F0-BBBD-33E7EA8E6772}"/>
              </a:ext>
            </a:extLst>
          </p:cNvPr>
          <p:cNvSpPr txBox="1"/>
          <p:nvPr/>
        </p:nvSpPr>
        <p:spPr>
          <a:xfrm>
            <a:off x="5601557" y="2838975"/>
            <a:ext cx="8773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n w="19050">
                  <a:solidFill>
                    <a:srgbClr val="ED7D31"/>
                  </a:solidFill>
                </a:ln>
                <a:solidFill>
                  <a:srgbClr val="ED7D31"/>
                </a:solidFill>
                <a:latin typeface="TH Sarabun New" panose="020B0500040200020003" pitchFamily="34" charset="-34"/>
                <a:cs typeface="+mj-cs"/>
              </a:rPr>
              <a:t>&lt;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4AA51A1-795A-4DAE-94DB-D96426546234}"/>
              </a:ext>
            </a:extLst>
          </p:cNvPr>
          <p:cNvSpPr txBox="1"/>
          <p:nvPr/>
        </p:nvSpPr>
        <p:spPr>
          <a:xfrm>
            <a:off x="5690823" y="899904"/>
            <a:ext cx="8773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n w="19050">
                  <a:solidFill>
                    <a:srgbClr val="2D8BB5"/>
                  </a:solidFill>
                </a:ln>
                <a:solidFill>
                  <a:srgbClr val="2D8BB5"/>
                </a:solidFill>
                <a:latin typeface="TH Sarabun New" panose="020B0500040200020003" pitchFamily="34" charset="-34"/>
                <a:cs typeface="+mj-cs"/>
              </a:rPr>
              <a:t>&gt;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171538EA-591C-4E4D-A6AF-887B0780E4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51857"/>
          </a:xfrm>
          <a:prstGeom prst="rect">
            <a:avLst/>
          </a:prstGeom>
        </p:spPr>
      </p:pic>
      <p:pic>
        <p:nvPicPr>
          <p:cNvPr id="54" name="Picture 53">
            <a:hlinkClick r:id="rId4" action="ppaction://hlinksldjump"/>
            <a:extLst>
              <a:ext uri="{FF2B5EF4-FFF2-40B4-BE49-F238E27FC236}">
                <a16:creationId xmlns:a16="http://schemas.microsoft.com/office/drawing/2014/main" id="{37DBF444-5452-45F1-AA5F-AFAD429149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21292FDE-0D25-4EC0-A732-EF18380348CE}"/>
              </a:ext>
            </a:extLst>
          </p:cNvPr>
          <p:cNvSpPr/>
          <p:nvPr/>
        </p:nvSpPr>
        <p:spPr>
          <a:xfrm>
            <a:off x="7910753" y="6044732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C3317E23-792D-484D-9D19-0ADC7B0E9F3D}"/>
              </a:ext>
            </a:extLst>
          </p:cNvPr>
          <p:cNvSpPr/>
          <p:nvPr/>
        </p:nvSpPr>
        <p:spPr>
          <a:xfrm>
            <a:off x="1845420" y="6044732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9A9AE28-3C10-40A1-BEA6-1241F72B7EE1}"/>
              </a:ext>
            </a:extLst>
          </p:cNvPr>
          <p:cNvSpPr/>
          <p:nvPr/>
        </p:nvSpPr>
        <p:spPr>
          <a:xfrm>
            <a:off x="2002916" y="6054521"/>
            <a:ext cx="173152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แมลงปอ 8 ตัว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BE17AF5-3F95-4BA1-A337-4C68661093AA}"/>
              </a:ext>
            </a:extLst>
          </p:cNvPr>
          <p:cNvSpPr/>
          <p:nvPr/>
        </p:nvSpPr>
        <p:spPr>
          <a:xfrm>
            <a:off x="8236349" y="6054521"/>
            <a:ext cx="139532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ผีเสื้อ 8 ตัว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5D252EFD-6A0C-4F97-B648-A026568EF7F9}"/>
              </a:ext>
            </a:extLst>
          </p:cNvPr>
          <p:cNvGrpSpPr/>
          <p:nvPr/>
        </p:nvGrpSpPr>
        <p:grpSpPr>
          <a:xfrm>
            <a:off x="7776649" y="5040098"/>
            <a:ext cx="2314723" cy="773799"/>
            <a:chOff x="7996544" y="4868107"/>
            <a:chExt cx="3055425" cy="1021411"/>
          </a:xfrm>
        </p:grpSpPr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973F3171-83D5-4CD2-9B29-C2670CF5B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6544" y="4868107"/>
              <a:ext cx="712207" cy="462310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44E690C7-FD69-4F6B-BCC5-D2FDA83E1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6544" y="5427208"/>
              <a:ext cx="712207" cy="462310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B957A364-A3E5-4170-A27D-C292664F9E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6824" y="4868107"/>
              <a:ext cx="712207" cy="462310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FF93C80-2A70-4294-8828-B602A705A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6824" y="5427208"/>
              <a:ext cx="712207" cy="462310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8B2C4CE2-EA9E-49B2-9BEC-62E1BC141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71587" y="4868107"/>
              <a:ext cx="712207" cy="462310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0E05DA12-8885-432D-A039-EA70A152D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71587" y="5427208"/>
              <a:ext cx="712207" cy="462310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1EBF3351-0ECC-4F55-9178-C57B243AD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9762" y="4868107"/>
              <a:ext cx="712207" cy="462310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E8298BE3-FEFC-4D85-85B0-B1738D10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9762" y="5427208"/>
              <a:ext cx="712207" cy="462310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C0D55D09-249C-49A8-8453-1A298ECAAE38}"/>
              </a:ext>
            </a:extLst>
          </p:cNvPr>
          <p:cNvGrpSpPr/>
          <p:nvPr/>
        </p:nvGrpSpPr>
        <p:grpSpPr>
          <a:xfrm>
            <a:off x="1631015" y="4993124"/>
            <a:ext cx="2475324" cy="948926"/>
            <a:chOff x="1598832" y="5022275"/>
            <a:chExt cx="2719645" cy="1042587"/>
          </a:xfrm>
        </p:grpSpPr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AB90BF29-2300-4F7D-9945-2E2A2909A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8832" y="5022275"/>
              <a:ext cx="643315" cy="502821"/>
            </a:xfrm>
            <a:prstGeom prst="rect">
              <a:avLst/>
            </a:prstGeom>
          </p:spPr>
        </p:pic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1054DE43-F3C0-42D2-8C34-13E25A336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8832" y="5022275"/>
              <a:ext cx="643315" cy="502821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C91F98E5-EC38-4004-B1A7-513EAED78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386" y="5022275"/>
              <a:ext cx="643315" cy="502821"/>
            </a:xfrm>
            <a:prstGeom prst="rect">
              <a:avLst/>
            </a:prstGeom>
          </p:spPr>
        </p:pic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077B1513-C05C-4CF4-86DA-E4F7F78D4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5162" y="5022275"/>
              <a:ext cx="643315" cy="502821"/>
            </a:xfrm>
            <a:prstGeom prst="rect">
              <a:avLst/>
            </a:prstGeom>
          </p:spPr>
        </p:pic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6E2624B9-C9E2-4D52-8384-3D8A1B3F1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8832" y="5562041"/>
              <a:ext cx="643315" cy="502821"/>
            </a:xfrm>
            <a:prstGeom prst="rect">
              <a:avLst/>
            </a:prstGeom>
          </p:spPr>
        </p:pic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6DB8C850-66D0-44DD-9B65-C0863820D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8832" y="5562041"/>
              <a:ext cx="643315" cy="502821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ED86483C-14CA-47DA-9040-178E90CE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386" y="5562041"/>
              <a:ext cx="643315" cy="502821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576F50B5-3715-4BDA-8179-DF019F034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5162" y="5562041"/>
              <a:ext cx="643315" cy="502821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4F7F99A-81A6-4E63-BA84-871C8AE116A6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06E2BCA9-09E2-40B5-88F1-C012EC385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E375BA98-DF69-4363-B0F1-67BCEC7E8DA0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พิจารณารูปที่กำหนดให้ แล้วตอบคำถาม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DCA5AB32-CC46-4A64-8256-AE256CB4FFA3}"/>
              </a:ext>
            </a:extLst>
          </p:cNvPr>
          <p:cNvSpPr/>
          <p:nvPr/>
        </p:nvSpPr>
        <p:spPr>
          <a:xfrm>
            <a:off x="5073725" y="6044732"/>
            <a:ext cx="2044550" cy="510682"/>
          </a:xfrm>
          <a:prstGeom prst="roundRect">
            <a:avLst>
              <a:gd name="adj" fmla="val 50000"/>
            </a:avLst>
          </a:prstGeom>
          <a:solidFill>
            <a:srgbClr val="8E59AF"/>
          </a:solidFill>
          <a:ln w="19050">
            <a:solidFill>
              <a:srgbClr val="8E59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7B45DB"/>
                </a:solidFill>
              </a:ln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3CF88F0-7091-4331-827C-B95E6C3C6AE0}"/>
              </a:ext>
            </a:extLst>
          </p:cNvPr>
          <p:cNvSpPr/>
          <p:nvPr/>
        </p:nvSpPr>
        <p:spPr>
          <a:xfrm>
            <a:off x="5469746" y="6024428"/>
            <a:ext cx="125250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D93FB22F-B676-4EB1-B432-363370E3CE6C}"/>
              </a:ext>
            </a:extLst>
          </p:cNvPr>
          <p:cNvSpPr/>
          <p:nvPr/>
        </p:nvSpPr>
        <p:spPr>
          <a:xfrm>
            <a:off x="5073725" y="4078079"/>
            <a:ext cx="2044550" cy="510683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1905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74FB341-B873-4BFF-B609-89F1E473DF39}"/>
              </a:ext>
            </a:extLst>
          </p:cNvPr>
          <p:cNvSpPr/>
          <p:nvPr/>
        </p:nvSpPr>
        <p:spPr>
          <a:xfrm>
            <a:off x="5469746" y="4075873"/>
            <a:ext cx="125250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น้อยกว่า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0B0B618E-1E3E-4D75-95F8-EF0410B054B2}"/>
              </a:ext>
            </a:extLst>
          </p:cNvPr>
          <p:cNvSpPr/>
          <p:nvPr/>
        </p:nvSpPr>
        <p:spPr>
          <a:xfrm>
            <a:off x="5073725" y="2139922"/>
            <a:ext cx="2044550" cy="510684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 w="19050">
            <a:solidFill>
              <a:srgbClr val="2D8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ECBC012-37A3-48DE-8038-25F41893B9C8}"/>
              </a:ext>
            </a:extLst>
          </p:cNvPr>
          <p:cNvSpPr/>
          <p:nvPr/>
        </p:nvSpPr>
        <p:spPr>
          <a:xfrm>
            <a:off x="5469746" y="2118037"/>
            <a:ext cx="125250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มากกว่า</a:t>
            </a:r>
          </a:p>
        </p:txBody>
      </p:sp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9A0CA8-F7B1-4B75-855D-41D6E4A398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7AADB4A-03C7-4825-89B8-653F1263BF9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36B463A7-D6D4-444A-BCC3-A53EF14BF42B}"/>
              </a:ext>
            </a:extLst>
          </p:cNvPr>
          <p:cNvSpPr/>
          <p:nvPr/>
        </p:nvSpPr>
        <p:spPr>
          <a:xfrm>
            <a:off x="7910753" y="2011683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36A302BB-7C02-4691-8F6E-9EFA6D011D87}"/>
              </a:ext>
            </a:extLst>
          </p:cNvPr>
          <p:cNvSpPr/>
          <p:nvPr/>
        </p:nvSpPr>
        <p:spPr>
          <a:xfrm>
            <a:off x="1845420" y="2011683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E52DCCD-6664-4560-BEA4-C5FCD7A05D79}"/>
              </a:ext>
            </a:extLst>
          </p:cNvPr>
          <p:cNvSpPr/>
          <p:nvPr/>
        </p:nvSpPr>
        <p:spPr>
          <a:xfrm>
            <a:off x="1321670" y="1989797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ตุ๊กตาหมี 4 ตัว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3C8904C-7692-4DC2-8F3D-D1F4CBDEC3FC}"/>
              </a:ext>
            </a:extLst>
          </p:cNvPr>
          <p:cNvGrpSpPr/>
          <p:nvPr/>
        </p:nvGrpSpPr>
        <p:grpSpPr>
          <a:xfrm>
            <a:off x="1197429" y="1077308"/>
            <a:ext cx="3342497" cy="920503"/>
            <a:chOff x="1866239" y="1281170"/>
            <a:chExt cx="4294650" cy="1182720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28F8E19B-9136-4A4D-8F33-3CE24A8FE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6239" y="1281170"/>
              <a:ext cx="1304519" cy="1182720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5FA081DD-2D6A-424B-9AB6-08D05F301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8290" y="1281170"/>
              <a:ext cx="1304519" cy="1182720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2BC75A59-D3AE-4E6C-B886-20D3F0C07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3689" y="1281170"/>
              <a:ext cx="1304519" cy="118272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4EC16F18-C349-4816-BC09-056D33C56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6370" y="1281170"/>
              <a:ext cx="1304519" cy="1182720"/>
            </a:xfrm>
            <a:prstGeom prst="rect">
              <a:avLst/>
            </a:prstGeom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D409DA8-66A0-48FC-A13D-571941D9DD9E}"/>
              </a:ext>
            </a:extLst>
          </p:cNvPr>
          <p:cNvGrpSpPr/>
          <p:nvPr/>
        </p:nvGrpSpPr>
        <p:grpSpPr>
          <a:xfrm>
            <a:off x="8273019" y="981144"/>
            <a:ext cx="1321982" cy="968519"/>
            <a:chOff x="8002688" y="1052254"/>
            <a:chExt cx="1449719" cy="1062103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1A9E5A3A-B202-47DC-B5A0-624D18520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2688" y="1052254"/>
              <a:ext cx="768629" cy="1062103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B3A918DB-7A89-46BD-8851-CB9AC7934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83778" y="1052254"/>
              <a:ext cx="768629" cy="1062103"/>
            </a:xfrm>
            <a:prstGeom prst="rect">
              <a:avLst/>
            </a:prstGeom>
          </p:spPr>
        </p:pic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A430D1FE-12DA-4A87-B402-02A9088D7331}"/>
              </a:ext>
            </a:extLst>
          </p:cNvPr>
          <p:cNvSpPr/>
          <p:nvPr/>
        </p:nvSpPr>
        <p:spPr>
          <a:xfrm>
            <a:off x="7387003" y="1989797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หุ่นยนต์ 2 ตัว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5BC78ADD-7DAA-42AB-B3E5-BCFB29745328}"/>
              </a:ext>
            </a:extLst>
          </p:cNvPr>
          <p:cNvSpPr/>
          <p:nvPr/>
        </p:nvSpPr>
        <p:spPr>
          <a:xfrm>
            <a:off x="7910753" y="3934849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27C2051F-132B-45D3-BF55-17EE96E02532}"/>
              </a:ext>
            </a:extLst>
          </p:cNvPr>
          <p:cNvSpPr/>
          <p:nvPr/>
        </p:nvSpPr>
        <p:spPr>
          <a:xfrm>
            <a:off x="1845420" y="3934849"/>
            <a:ext cx="2046514" cy="510683"/>
          </a:xfrm>
          <a:prstGeom prst="roundRect">
            <a:avLst>
              <a:gd name="adj" fmla="val 50000"/>
            </a:avLst>
          </a:prstGeom>
          <a:solidFill>
            <a:srgbClr val="FCE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4D1CEB8-754E-4239-B176-A4CDD2F27FC0}"/>
              </a:ext>
            </a:extLst>
          </p:cNvPr>
          <p:cNvSpPr/>
          <p:nvPr/>
        </p:nvSpPr>
        <p:spPr>
          <a:xfrm>
            <a:off x="1321670" y="3965624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 2 ชิ้น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136B4DCF-90E6-4DAA-93E1-CA4AD3704F06}"/>
              </a:ext>
            </a:extLst>
          </p:cNvPr>
          <p:cNvSpPr/>
          <p:nvPr/>
        </p:nvSpPr>
        <p:spPr>
          <a:xfrm>
            <a:off x="7387003" y="3965624"/>
            <a:ext cx="309401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 3 ชิ้น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7D480D8A-FBE7-4F5B-9BB9-8B95B2A5876F}"/>
              </a:ext>
            </a:extLst>
          </p:cNvPr>
          <p:cNvGrpSpPr/>
          <p:nvPr/>
        </p:nvGrpSpPr>
        <p:grpSpPr>
          <a:xfrm>
            <a:off x="7813617" y="3308600"/>
            <a:ext cx="2240786" cy="375648"/>
            <a:chOff x="7795010" y="3226708"/>
            <a:chExt cx="2208391" cy="370217"/>
          </a:xfrm>
        </p:grpSpPr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14C38D3F-F32D-4949-B40A-A3ED55295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5010" y="3226708"/>
              <a:ext cx="678731" cy="370217"/>
            </a:xfrm>
            <a:prstGeom prst="rect">
              <a:avLst/>
            </a:prstGeom>
          </p:spPr>
        </p:pic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ACCE5521-E1A3-4D4C-A2EA-31F86E0E6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9691" y="3226708"/>
              <a:ext cx="678731" cy="370217"/>
            </a:xfrm>
            <a:prstGeom prst="rect">
              <a:avLst/>
            </a:prstGeom>
          </p:spPr>
        </p:pic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37D58744-FB69-4CAE-9B5E-5B97ED11D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4670" y="3226708"/>
              <a:ext cx="678731" cy="370217"/>
            </a:xfrm>
            <a:prstGeom prst="rect">
              <a:avLst/>
            </a:prstGeom>
          </p:spPr>
        </p:pic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633A2A3-4644-4DCD-928F-2BFE35751F4B}"/>
              </a:ext>
            </a:extLst>
          </p:cNvPr>
          <p:cNvGrpSpPr/>
          <p:nvPr/>
        </p:nvGrpSpPr>
        <p:grpSpPr>
          <a:xfrm>
            <a:off x="2265824" y="3186432"/>
            <a:ext cx="1205706" cy="522327"/>
            <a:chOff x="2812763" y="3170542"/>
            <a:chExt cx="1584227" cy="686307"/>
          </a:xfrm>
        </p:grpSpPr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35F0262D-6211-4C39-8FD6-6A346711D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763" y="3170542"/>
              <a:ext cx="747119" cy="686307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F99D7121-AE37-4E79-B167-5438D3552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9871" y="3170542"/>
              <a:ext cx="747119" cy="6863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51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>
            <a:extLst>
              <a:ext uri="{FF2B5EF4-FFF2-40B4-BE49-F238E27FC236}">
                <a16:creationId xmlns:a16="http://schemas.microsoft.com/office/drawing/2014/main" id="{A36EBA36-8D25-43C6-AF38-F10FA4DEF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7" cy="6857999"/>
          </a:xfrm>
          <a:prstGeom prst="rect">
            <a:avLst/>
          </a:prstGeom>
          <a:solidFill>
            <a:srgbClr val="EFEFEF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32BB31-FF18-4239-ADE3-00AD477396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839" y="238124"/>
            <a:ext cx="3784324" cy="6381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A9DB7E4-F63A-4901-8D36-5B75D2AB9378}"/>
              </a:ext>
            </a:extLst>
          </p:cNvPr>
          <p:cNvGrpSpPr/>
          <p:nvPr/>
        </p:nvGrpSpPr>
        <p:grpSpPr>
          <a:xfrm>
            <a:off x="824537" y="1132086"/>
            <a:ext cx="5957358" cy="1889484"/>
            <a:chOff x="824537" y="1132086"/>
            <a:chExt cx="5957358" cy="1889484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5A66D396-2B3F-41C9-B74F-417A1F0B6BFE}"/>
                </a:ext>
              </a:extLst>
            </p:cNvPr>
            <p:cNvSpPr/>
            <p:nvPr/>
          </p:nvSpPr>
          <p:spPr>
            <a:xfrm>
              <a:off x="955030" y="1480535"/>
              <a:ext cx="5694689" cy="1486517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55EA9B-2305-4745-98CC-3D9C8830DE96}"/>
                </a:ext>
              </a:extLst>
            </p:cNvPr>
            <p:cNvSpPr/>
            <p:nvPr/>
          </p:nvSpPr>
          <p:spPr>
            <a:xfrm>
              <a:off x="955030" y="1480535"/>
              <a:ext cx="5694689" cy="1486517"/>
            </a:xfrm>
            <a:prstGeom prst="roundRect">
              <a:avLst>
                <a:gd name="adj" fmla="val 5730"/>
              </a:avLst>
            </a:prstGeom>
            <a:solidFill>
              <a:srgbClr val="6CB1D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C54512-0C61-4E1B-97FE-F2C12B0A39ED}"/>
                </a:ext>
              </a:extLst>
            </p:cNvPr>
            <p:cNvSpPr/>
            <p:nvPr/>
          </p:nvSpPr>
          <p:spPr>
            <a:xfrm>
              <a:off x="900995" y="1443014"/>
              <a:ext cx="5809685" cy="1578556"/>
            </a:xfrm>
            <a:prstGeom prst="roundRect">
              <a:avLst>
                <a:gd name="adj" fmla="val 5730"/>
              </a:avLst>
            </a:prstGeom>
            <a:noFill/>
            <a:ln w="15240" cap="rnd">
              <a:solidFill>
                <a:srgbClr val="6CB1D3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75F18F-D5C4-4B72-B524-A46F51C5501D}"/>
                </a:ext>
              </a:extLst>
            </p:cNvPr>
            <p:cNvGrpSpPr/>
            <p:nvPr/>
          </p:nvGrpSpPr>
          <p:grpSpPr>
            <a:xfrm>
              <a:off x="824537" y="1132086"/>
              <a:ext cx="5957358" cy="707121"/>
              <a:chOff x="824537" y="1132086"/>
              <a:chExt cx="5957358" cy="707121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5D2FD200-AA19-4950-9409-465C80E82C05}"/>
                  </a:ext>
                </a:extLst>
              </p:cNvPr>
              <p:cNvSpPr/>
              <p:nvPr/>
            </p:nvSpPr>
            <p:spPr>
              <a:xfrm>
                <a:off x="824537" y="1132086"/>
                <a:ext cx="5957358" cy="636100"/>
              </a:xfrm>
              <a:prstGeom prst="roundRect">
                <a:avLst>
                  <a:gd name="adj" fmla="val 50000"/>
                </a:avLst>
              </a:prstGeom>
              <a:solidFill>
                <a:srgbClr val="EFEF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DFE4E5FF-60DF-4C90-9A7C-37CAD414C165}"/>
                  </a:ext>
                </a:extLst>
              </p:cNvPr>
              <p:cNvSpPr/>
              <p:nvPr/>
            </p:nvSpPr>
            <p:spPr>
              <a:xfrm>
                <a:off x="895751" y="1198327"/>
                <a:ext cx="5814930" cy="515073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9508DD8-E541-4F06-BF44-CB16BB363228}"/>
                  </a:ext>
                </a:extLst>
              </p:cNvPr>
              <p:cNvSpPr/>
              <p:nvPr/>
            </p:nvSpPr>
            <p:spPr>
              <a:xfrm>
                <a:off x="964418" y="1254432"/>
                <a:ext cx="559319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เรียงลำดับจำนวนของเล่นจากน้อยไปมากได้ ดังนี้</a:t>
                </a:r>
              </a:p>
            </p:txBody>
          </p:sp>
        </p:grp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2742E196-C411-41AD-85A1-B82D5CBB7826}"/>
              </a:ext>
            </a:extLst>
          </p:cNvPr>
          <p:cNvSpPr/>
          <p:nvPr/>
        </p:nvSpPr>
        <p:spPr>
          <a:xfrm>
            <a:off x="1772673" y="2009918"/>
            <a:ext cx="294496" cy="7848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4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B221A0F-143C-439F-802B-459E45E22B91}"/>
              </a:ext>
            </a:extLst>
          </p:cNvPr>
          <p:cNvSpPr/>
          <p:nvPr/>
        </p:nvSpPr>
        <p:spPr>
          <a:xfrm>
            <a:off x="3626401" y="2009918"/>
            <a:ext cx="294496" cy="7848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endParaRPr lang="th-TH" sz="4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9125309-70CB-4465-8102-9774E22F0EF8}"/>
              </a:ext>
            </a:extLst>
          </p:cNvPr>
          <p:cNvSpPr/>
          <p:nvPr/>
        </p:nvSpPr>
        <p:spPr>
          <a:xfrm>
            <a:off x="5498303" y="2009918"/>
            <a:ext cx="294496" cy="7848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4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DB6A585-EDBF-4016-A0BB-E35047DF4B82}"/>
              </a:ext>
            </a:extLst>
          </p:cNvPr>
          <p:cNvGrpSpPr/>
          <p:nvPr/>
        </p:nvGrpSpPr>
        <p:grpSpPr>
          <a:xfrm>
            <a:off x="877599" y="3589069"/>
            <a:ext cx="1737322" cy="977413"/>
            <a:chOff x="877599" y="3627169"/>
            <a:chExt cx="1737322" cy="977413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3E33D0-27BC-4E2D-99BD-859B67354FE1}"/>
                </a:ext>
              </a:extLst>
            </p:cNvPr>
            <p:cNvGrpSpPr/>
            <p:nvPr/>
          </p:nvGrpSpPr>
          <p:grpSpPr>
            <a:xfrm>
              <a:off x="877599" y="3627169"/>
              <a:ext cx="1737322" cy="977413"/>
              <a:chOff x="877599" y="3627169"/>
              <a:chExt cx="1737322" cy="977413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B1E87C11-52E2-4D58-A775-6B11D4CE422F}"/>
                  </a:ext>
                </a:extLst>
              </p:cNvPr>
              <p:cNvSpPr/>
              <p:nvPr/>
            </p:nvSpPr>
            <p:spPr>
              <a:xfrm>
                <a:off x="877599" y="3627169"/>
                <a:ext cx="1737322" cy="555454"/>
              </a:xfrm>
              <a:prstGeom prst="roundRect">
                <a:avLst>
                  <a:gd name="adj" fmla="val 50000"/>
                </a:avLst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66DA13F9-157C-496F-8424-9DE1689A033E}"/>
                  </a:ext>
                </a:extLst>
              </p:cNvPr>
              <p:cNvCxnSpPr/>
              <p:nvPr/>
            </p:nvCxnSpPr>
            <p:spPr>
              <a:xfrm>
                <a:off x="1741663" y="4146499"/>
                <a:ext cx="0" cy="398902"/>
              </a:xfrm>
              <a:prstGeom prst="line">
                <a:avLst/>
              </a:prstGeom>
              <a:ln w="19050">
                <a:solidFill>
                  <a:srgbClr val="B8543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06C863E6-07B9-4860-8DC7-A8748A43C4C5}"/>
                  </a:ext>
                </a:extLst>
              </p:cNvPr>
              <p:cNvSpPr/>
              <p:nvPr/>
            </p:nvSpPr>
            <p:spPr>
              <a:xfrm>
                <a:off x="1695628" y="4515686"/>
                <a:ext cx="88896" cy="88896"/>
              </a:xfrm>
              <a:prstGeom prst="ellipse">
                <a:avLst/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F31AE99-EB84-474E-A8FE-49F72F2E61E9}"/>
                </a:ext>
              </a:extLst>
            </p:cNvPr>
            <p:cNvSpPr/>
            <p:nvPr/>
          </p:nvSpPr>
          <p:spPr>
            <a:xfrm>
              <a:off x="1010905" y="3652635"/>
              <a:ext cx="145834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มีรถ 2 คัน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B09304C-F18A-4C59-9DBE-3C08A192D5BE}"/>
              </a:ext>
            </a:extLst>
          </p:cNvPr>
          <p:cNvGrpSpPr/>
          <p:nvPr/>
        </p:nvGrpSpPr>
        <p:grpSpPr>
          <a:xfrm>
            <a:off x="5216935" y="3589069"/>
            <a:ext cx="1737322" cy="977413"/>
            <a:chOff x="5216935" y="3627169"/>
            <a:chExt cx="1737322" cy="977413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D19DE8F6-1C4F-4782-8B34-C8655E056F88}"/>
                </a:ext>
              </a:extLst>
            </p:cNvPr>
            <p:cNvGrpSpPr/>
            <p:nvPr/>
          </p:nvGrpSpPr>
          <p:grpSpPr>
            <a:xfrm>
              <a:off x="5216935" y="3627169"/>
              <a:ext cx="1737322" cy="977413"/>
              <a:chOff x="877599" y="3627169"/>
              <a:chExt cx="1737322" cy="977413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0B2CBFCC-9B18-4088-9782-7BD1755ACB02}"/>
                  </a:ext>
                </a:extLst>
              </p:cNvPr>
              <p:cNvSpPr/>
              <p:nvPr/>
            </p:nvSpPr>
            <p:spPr>
              <a:xfrm>
                <a:off x="877599" y="3627169"/>
                <a:ext cx="1737322" cy="555454"/>
              </a:xfrm>
              <a:prstGeom prst="roundRect">
                <a:avLst>
                  <a:gd name="adj" fmla="val 50000"/>
                </a:avLst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1B56CCA4-7B16-4526-A8AB-96E7F320FBFB}"/>
                  </a:ext>
                </a:extLst>
              </p:cNvPr>
              <p:cNvCxnSpPr/>
              <p:nvPr/>
            </p:nvCxnSpPr>
            <p:spPr>
              <a:xfrm>
                <a:off x="1741663" y="4146499"/>
                <a:ext cx="0" cy="398902"/>
              </a:xfrm>
              <a:prstGeom prst="line">
                <a:avLst/>
              </a:prstGeom>
              <a:ln w="19050">
                <a:solidFill>
                  <a:srgbClr val="B8543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E9A246F5-B8AE-4721-BEBA-1A69A3A89FF4}"/>
                  </a:ext>
                </a:extLst>
              </p:cNvPr>
              <p:cNvSpPr/>
              <p:nvPr/>
            </p:nvSpPr>
            <p:spPr>
              <a:xfrm>
                <a:off x="1695628" y="4515686"/>
                <a:ext cx="88896" cy="88896"/>
              </a:xfrm>
              <a:prstGeom prst="ellipse">
                <a:avLst/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A9CE4EA-8DA2-48C7-8DE7-CC83F6281FB8}"/>
                </a:ext>
              </a:extLst>
            </p:cNvPr>
            <p:cNvSpPr/>
            <p:nvPr/>
          </p:nvSpPr>
          <p:spPr>
            <a:xfrm>
              <a:off x="5366828" y="3652635"/>
              <a:ext cx="145834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มีเรือ 4 ลำ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B866EE5-5C60-4B24-A26A-3F8EF17F17F3}"/>
              </a:ext>
            </a:extLst>
          </p:cNvPr>
          <p:cNvGrpSpPr/>
          <p:nvPr/>
        </p:nvGrpSpPr>
        <p:grpSpPr>
          <a:xfrm>
            <a:off x="5257273" y="5847879"/>
            <a:ext cx="2404116" cy="596187"/>
            <a:chOff x="5257273" y="5847879"/>
            <a:chExt cx="2404116" cy="596187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D6865AD-693E-417B-BD01-44B7D9D3B9F8}"/>
                </a:ext>
              </a:extLst>
            </p:cNvPr>
            <p:cNvGrpSpPr/>
            <p:nvPr/>
          </p:nvGrpSpPr>
          <p:grpSpPr>
            <a:xfrm>
              <a:off x="5257273" y="5847879"/>
              <a:ext cx="2404116" cy="555454"/>
              <a:chOff x="210805" y="3627169"/>
              <a:chExt cx="2404116" cy="555454"/>
            </a:xfrm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3E5BD26A-F010-4731-BAC7-B889E4F4F19A}"/>
                  </a:ext>
                </a:extLst>
              </p:cNvPr>
              <p:cNvSpPr/>
              <p:nvPr/>
            </p:nvSpPr>
            <p:spPr>
              <a:xfrm>
                <a:off x="877599" y="3627169"/>
                <a:ext cx="1737322" cy="555454"/>
              </a:xfrm>
              <a:prstGeom prst="roundRect">
                <a:avLst>
                  <a:gd name="adj" fmla="val 50000"/>
                </a:avLst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C7F9B9FB-0C59-49CB-B132-73F9BD9817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3058" y="3931683"/>
                <a:ext cx="706474" cy="0"/>
              </a:xfrm>
              <a:prstGeom prst="line">
                <a:avLst/>
              </a:prstGeom>
              <a:ln w="19050">
                <a:solidFill>
                  <a:srgbClr val="B8543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0058107-BD95-48F4-9160-DE8EEEBC0173}"/>
                  </a:ext>
                </a:extLst>
              </p:cNvPr>
              <p:cNvSpPr/>
              <p:nvPr/>
            </p:nvSpPr>
            <p:spPr>
              <a:xfrm>
                <a:off x="210805" y="3887235"/>
                <a:ext cx="88896" cy="88896"/>
              </a:xfrm>
              <a:prstGeom prst="ellipse">
                <a:avLst/>
              </a:prstGeom>
              <a:solidFill>
                <a:srgbClr val="B85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92047981-5952-4C41-91B6-E159A8684FBD}"/>
                </a:ext>
              </a:extLst>
            </p:cNvPr>
            <p:cNvSpPr/>
            <p:nvPr/>
          </p:nvSpPr>
          <p:spPr>
            <a:xfrm>
              <a:off x="5939922" y="5859291"/>
              <a:ext cx="170561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มีจรวด 3 ลำ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6AF0A01-C3F5-4B92-ACE1-A5FDFD7C7B76}"/>
              </a:ext>
            </a:extLst>
          </p:cNvPr>
          <p:cNvGrpSpPr/>
          <p:nvPr/>
        </p:nvGrpSpPr>
        <p:grpSpPr>
          <a:xfrm>
            <a:off x="427823" y="4464862"/>
            <a:ext cx="2593791" cy="813986"/>
            <a:chOff x="427823" y="4464862"/>
            <a:chExt cx="2593791" cy="813986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BF765F66-881A-4052-AE0F-A370504DCCCB}"/>
                </a:ext>
              </a:extLst>
            </p:cNvPr>
            <p:cNvSpPr/>
            <p:nvPr/>
          </p:nvSpPr>
          <p:spPr>
            <a:xfrm>
              <a:off x="556460" y="4929646"/>
              <a:ext cx="1183616" cy="332454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F928E9E-2279-4CCA-A44D-BE22136AA493}"/>
                </a:ext>
              </a:extLst>
            </p:cNvPr>
            <p:cNvSpPr/>
            <p:nvPr/>
          </p:nvSpPr>
          <p:spPr>
            <a:xfrm>
              <a:off x="1761396" y="4929646"/>
              <a:ext cx="1183616" cy="332454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9B1040C7-553E-4618-9204-75CA98D6E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823" y="4464862"/>
              <a:ext cx="2593791" cy="81398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DBAF9DD-CB7B-4D60-A93E-81A97C6F3C0A}"/>
              </a:ext>
            </a:extLst>
          </p:cNvPr>
          <p:cNvGrpSpPr/>
          <p:nvPr/>
        </p:nvGrpSpPr>
        <p:grpSpPr>
          <a:xfrm>
            <a:off x="3645609" y="4292100"/>
            <a:ext cx="4607846" cy="889117"/>
            <a:chOff x="3645609" y="4292100"/>
            <a:chExt cx="4607846" cy="889117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CD95CFC-2C30-4DBE-A570-901FFD53EC0D}"/>
                </a:ext>
              </a:extLst>
            </p:cNvPr>
            <p:cNvSpPr/>
            <p:nvPr/>
          </p:nvSpPr>
          <p:spPr>
            <a:xfrm>
              <a:off x="3818649" y="4868886"/>
              <a:ext cx="940514" cy="268050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4C6092F5-DB1C-42A6-8349-7EFB006C8E7C}"/>
                </a:ext>
              </a:extLst>
            </p:cNvPr>
            <p:cNvSpPr/>
            <p:nvPr/>
          </p:nvSpPr>
          <p:spPr>
            <a:xfrm>
              <a:off x="4930620" y="4868886"/>
              <a:ext cx="940514" cy="268050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97581F43-1A0E-4114-B410-A7D502F4521C}"/>
                </a:ext>
              </a:extLst>
            </p:cNvPr>
            <p:cNvSpPr/>
            <p:nvPr/>
          </p:nvSpPr>
          <p:spPr>
            <a:xfrm>
              <a:off x="6081717" y="4868886"/>
              <a:ext cx="940514" cy="268050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AB3EE27-3C7D-4013-A3BD-3C28FB1F605E}"/>
                </a:ext>
              </a:extLst>
            </p:cNvPr>
            <p:cNvSpPr/>
            <p:nvPr/>
          </p:nvSpPr>
          <p:spPr>
            <a:xfrm>
              <a:off x="7205610" y="4868886"/>
              <a:ext cx="940514" cy="268050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E8B5331B-9EDB-406F-B116-4BD54986FF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5609" y="4292100"/>
              <a:ext cx="4607846" cy="88911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F128BD3-3443-484B-80E5-D9621ADD01EA}"/>
              </a:ext>
            </a:extLst>
          </p:cNvPr>
          <p:cNvGrpSpPr/>
          <p:nvPr/>
        </p:nvGrpSpPr>
        <p:grpSpPr>
          <a:xfrm>
            <a:off x="1852327" y="5374260"/>
            <a:ext cx="3404946" cy="1385525"/>
            <a:chOff x="1852327" y="5374260"/>
            <a:chExt cx="3404946" cy="138552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366994D8-2DF4-4B74-8B60-524F80C6DF9E}"/>
                </a:ext>
              </a:extLst>
            </p:cNvPr>
            <p:cNvSpPr/>
            <p:nvPr/>
          </p:nvSpPr>
          <p:spPr>
            <a:xfrm>
              <a:off x="1955383" y="6196117"/>
              <a:ext cx="1026980" cy="468256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C66C40A-E40A-4108-BA82-EC5335861B8E}"/>
                </a:ext>
              </a:extLst>
            </p:cNvPr>
            <p:cNvSpPr/>
            <p:nvPr/>
          </p:nvSpPr>
          <p:spPr>
            <a:xfrm>
              <a:off x="3059422" y="6196117"/>
              <a:ext cx="1026980" cy="468256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97EE10E-4D20-4940-93D5-FF4E68FE460E}"/>
                </a:ext>
              </a:extLst>
            </p:cNvPr>
            <p:cNvSpPr/>
            <p:nvPr/>
          </p:nvSpPr>
          <p:spPr>
            <a:xfrm>
              <a:off x="4186940" y="6196117"/>
              <a:ext cx="1026980" cy="468256"/>
            </a:xfrm>
            <a:prstGeom prst="ellipse">
              <a:avLst/>
            </a:prstGeom>
            <a:solidFill>
              <a:srgbClr val="BAA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0D79B966-E86B-4242-B738-03C2FBB49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2327" y="5374260"/>
              <a:ext cx="3404946" cy="1385525"/>
            </a:xfrm>
            <a:prstGeom prst="rect">
              <a:avLst/>
            </a:prstGeom>
          </p:spPr>
        </p:pic>
      </p:grpSp>
      <p:pic>
        <p:nvPicPr>
          <p:cNvPr id="85" name="Picture 84">
            <a:extLst>
              <a:ext uri="{FF2B5EF4-FFF2-40B4-BE49-F238E27FC236}">
                <a16:creationId xmlns:a16="http://schemas.microsoft.com/office/drawing/2014/main" id="{B8B6D508-B637-48CA-9C74-58B8A5FA523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8468" y="2512191"/>
            <a:ext cx="1675606" cy="3523794"/>
          </a:xfrm>
          <a:prstGeom prst="rect">
            <a:avLst/>
          </a:prstGeom>
        </p:spPr>
      </p:pic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521A46-8FA1-4863-B8EB-6693F4E328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B601F3-9D1C-4BB5-9C54-A2C1A90C6A7B}"/>
              </a:ext>
            </a:extLst>
          </p:cNvPr>
          <p:cNvSpPr/>
          <p:nvPr/>
        </p:nvSpPr>
        <p:spPr>
          <a:xfrm>
            <a:off x="-1" y="0"/>
            <a:ext cx="663619" cy="3614535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20EA30E-0475-476C-BF7B-56FE61444675}"/>
              </a:ext>
            </a:extLst>
          </p:cNvPr>
          <p:cNvSpPr/>
          <p:nvPr/>
        </p:nvSpPr>
        <p:spPr>
          <a:xfrm>
            <a:off x="11519948" y="0"/>
            <a:ext cx="663619" cy="3589069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3788F939-CD08-456B-9D0E-FA786635B43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9673" y="2280994"/>
            <a:ext cx="1401240" cy="352379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E065320-1390-4CDE-801A-311BA65A1D9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F0B8B02-0BA5-4CF8-BF7A-9718532C1175}"/>
              </a:ext>
            </a:extLst>
          </p:cNvPr>
          <p:cNvGrpSpPr/>
          <p:nvPr/>
        </p:nvGrpSpPr>
        <p:grpSpPr>
          <a:xfrm>
            <a:off x="7311624" y="1020636"/>
            <a:ext cx="2445811" cy="1451622"/>
            <a:chOff x="7311624" y="1020636"/>
            <a:chExt cx="2445811" cy="145162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9257C9AF-D676-4ECE-8E06-87F6F0DBDD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11624" y="1020636"/>
              <a:ext cx="2445811" cy="1451622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D256CA1-17EB-4FBE-9033-8EE2CDF01BEB}"/>
                </a:ext>
              </a:extLst>
            </p:cNvPr>
            <p:cNvSpPr/>
            <p:nvPr/>
          </p:nvSpPr>
          <p:spPr>
            <a:xfrm>
              <a:off x="7522873" y="1259553"/>
              <a:ext cx="2023311" cy="901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1000"/>
                </a:spcBef>
              </a:pPr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ของเล่นชนิดใด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70000"/>
                </a:lnSpc>
                <a:spcBef>
                  <a:spcPts val="1000"/>
                </a:spcBef>
              </a:pPr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มีจำนวนมากที่สุด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A4FA71B-304C-45FD-9E44-AE9F2BA99895}"/>
              </a:ext>
            </a:extLst>
          </p:cNvPr>
          <p:cNvGrpSpPr/>
          <p:nvPr/>
        </p:nvGrpSpPr>
        <p:grpSpPr>
          <a:xfrm>
            <a:off x="9968684" y="1005909"/>
            <a:ext cx="2202951" cy="1368536"/>
            <a:chOff x="9865225" y="960846"/>
            <a:chExt cx="2202951" cy="1368536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6C417D6-3A8E-497D-899F-8833F5958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65225" y="960846"/>
              <a:ext cx="2202951" cy="136853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156BC9F-9B8F-4213-9B88-0A9753AAC62B}"/>
                </a:ext>
              </a:extLst>
            </p:cNvPr>
            <p:cNvSpPr/>
            <p:nvPr/>
          </p:nvSpPr>
          <p:spPr>
            <a:xfrm>
              <a:off x="10119936" y="1110498"/>
              <a:ext cx="1721945" cy="901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1000"/>
                </a:spcBef>
              </a:pPr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มีของเล่น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70000"/>
                </a:lnSpc>
                <a:spcBef>
                  <a:spcPts val="1000"/>
                </a:spcBef>
              </a:pPr>
              <a:r>
                <a:rPr lang="th-TH" sz="30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หลายอย่างเลย</a:t>
              </a:r>
              <a:endParaRPr lang="en-US" sz="30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78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46EF4C4-11C4-4675-86B5-44B59E601FEB}"/>
              </a:ext>
            </a:extLst>
          </p:cNvPr>
          <p:cNvGrpSpPr/>
          <p:nvPr/>
        </p:nvGrpSpPr>
        <p:grpSpPr>
          <a:xfrm>
            <a:off x="550806" y="2272933"/>
            <a:ext cx="11090389" cy="2907349"/>
            <a:chOff x="550806" y="2272933"/>
            <a:chExt cx="11090389" cy="2907349"/>
          </a:xfrm>
        </p:grpSpPr>
        <p:sp>
          <p:nvSpPr>
            <p:cNvPr id="174" name="สี่เหลี่ยมผืนผ้ามุมมน 163">
              <a:extLst>
                <a:ext uri="{FF2B5EF4-FFF2-40B4-BE49-F238E27FC236}">
                  <a16:creationId xmlns:a16="http://schemas.microsoft.com/office/drawing/2014/main" id="{3801B4BA-A263-45B3-ACCC-043A61C68B6B}"/>
                </a:ext>
              </a:extLst>
            </p:cNvPr>
            <p:cNvSpPr/>
            <p:nvPr/>
          </p:nvSpPr>
          <p:spPr>
            <a:xfrm>
              <a:off x="550806" y="2272933"/>
              <a:ext cx="11090389" cy="2907349"/>
            </a:xfrm>
            <a:prstGeom prst="roundRect">
              <a:avLst>
                <a:gd name="adj" fmla="val 4700"/>
              </a:avLst>
            </a:prstGeom>
            <a:solidFill>
              <a:schemeClr val="bg1"/>
            </a:solidFill>
            <a:ln w="12700">
              <a:solidFill>
                <a:srgbClr val="B9DF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347" name="สี่เหลี่ยมผืนผ้ามุมมน 163">
              <a:extLst>
                <a:ext uri="{FF2B5EF4-FFF2-40B4-BE49-F238E27FC236}">
                  <a16:creationId xmlns:a16="http://schemas.microsoft.com/office/drawing/2014/main" id="{13A34838-F135-479B-97E8-1B2131119BB3}"/>
                </a:ext>
              </a:extLst>
            </p:cNvPr>
            <p:cNvSpPr/>
            <p:nvPr/>
          </p:nvSpPr>
          <p:spPr>
            <a:xfrm>
              <a:off x="605837" y="2323444"/>
              <a:ext cx="10980326" cy="2805250"/>
            </a:xfrm>
            <a:prstGeom prst="roundRect">
              <a:avLst>
                <a:gd name="adj" fmla="val 4155"/>
              </a:avLst>
            </a:prstGeom>
            <a:solidFill>
              <a:srgbClr val="6CB1D3">
                <a:alpha val="13000"/>
              </a:srgbClr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</p:grpSp>
      <p:pic>
        <p:nvPicPr>
          <p:cNvPr id="169" name="Picture 168">
            <a:extLst>
              <a:ext uri="{FF2B5EF4-FFF2-40B4-BE49-F238E27FC236}">
                <a16:creationId xmlns:a16="http://schemas.microsoft.com/office/drawing/2014/main" id="{BE2FC494-1870-4D48-9FEB-0F4DF0197A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839" y="238124"/>
            <a:ext cx="3784324" cy="63817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47D6F22-D077-4AD4-B505-AA71AD64BD9F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22C9AF27-929D-42CA-95BD-AEB91DA977C3}"/>
                </a:ext>
              </a:extLst>
            </p:cNvPr>
            <p:cNvSpPr txBox="1"/>
            <p:nvPr/>
          </p:nvSpPr>
          <p:spPr>
            <a:xfrm>
              <a:off x="3769886" y="843448"/>
              <a:ext cx="46522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 สามารถเรียงลำดับได้ 2 ลักษณะ</a:t>
              </a:r>
              <a:endParaRPr lang="en-US" sz="3200" b="1" dirty="0">
                <a:solidFill>
                  <a:srgbClr val="893B1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9C80E450-A163-406B-B85A-8C91D3C69C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2856494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E56081C8-B6FE-4106-B144-F5BC91EFEE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637296" y="1135838"/>
              <a:ext cx="2782391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6D8337D-1972-43AC-8F3A-C502FBD4D930}"/>
              </a:ext>
            </a:extLst>
          </p:cNvPr>
          <p:cNvGrpSpPr/>
          <p:nvPr/>
        </p:nvGrpSpPr>
        <p:grpSpPr>
          <a:xfrm>
            <a:off x="546060" y="1573774"/>
            <a:ext cx="4681800" cy="584775"/>
            <a:chOff x="546060" y="1573774"/>
            <a:chExt cx="4681800" cy="584775"/>
          </a:xfrm>
        </p:grpSpPr>
        <p:sp>
          <p:nvSpPr>
            <p:cNvPr id="318" name="Teardrop 317">
              <a:extLst>
                <a:ext uri="{FF2B5EF4-FFF2-40B4-BE49-F238E27FC236}">
                  <a16:creationId xmlns:a16="http://schemas.microsoft.com/office/drawing/2014/main" id="{C50E3E31-647F-4080-A335-BC5B86B00836}"/>
                </a:ext>
              </a:extLst>
            </p:cNvPr>
            <p:cNvSpPr/>
            <p:nvPr/>
          </p:nvSpPr>
          <p:spPr>
            <a:xfrm>
              <a:off x="546060" y="1629534"/>
              <a:ext cx="422135" cy="422135"/>
            </a:xfrm>
            <a:prstGeom prst="teardrop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A59987C-0485-4F9E-AF96-0F5448421B07}"/>
                </a:ext>
              </a:extLst>
            </p:cNvPr>
            <p:cNvSpPr/>
            <p:nvPr/>
          </p:nvSpPr>
          <p:spPr>
            <a:xfrm>
              <a:off x="596027" y="1573774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0DC61AAE-54F7-4814-8519-EE7F18AC47BF}"/>
                </a:ext>
              </a:extLst>
            </p:cNvPr>
            <p:cNvSpPr/>
            <p:nvPr/>
          </p:nvSpPr>
          <p:spPr>
            <a:xfrm>
              <a:off x="1032481" y="1573774"/>
              <a:ext cx="41953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การเรียงลำดับจำนวน</a:t>
              </a:r>
              <a:r>
                <a:rPr lang="th-TH" sz="32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จากน้อยไปมาก</a:t>
              </a:r>
              <a:endParaRPr lang="en-US" sz="3200" b="1" dirty="0">
                <a:solidFill>
                  <a:srgbClr val="2D8BB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65" name="สี่เหลี่ยมผืนผ้า 164">
            <a:extLst>
              <a:ext uri="{FF2B5EF4-FFF2-40B4-BE49-F238E27FC236}">
                <a16:creationId xmlns:a16="http://schemas.microsoft.com/office/drawing/2014/main" id="{81191FB2-6CF9-4816-B777-9E402AFC337F}"/>
              </a:ext>
            </a:extLst>
          </p:cNvPr>
          <p:cNvSpPr/>
          <p:nvPr/>
        </p:nvSpPr>
        <p:spPr>
          <a:xfrm>
            <a:off x="605837" y="5361938"/>
            <a:ext cx="10787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การเรียงลำดับจำนวนนับ 1 ถึง 10 และ 0 จากน้อยไปมาก เป็นการเรียงจำนวนโดย</a:t>
            </a:r>
            <a:r>
              <a:rPr lang="th-TH" sz="3200" b="1" dirty="0">
                <a:solidFill>
                  <a:srgbClr val="2D8BB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นับเพิ่มขึ้นทีละ 1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จากซ้ายไปขวา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75752B-1169-4A68-93D3-A00994B3098C}"/>
              </a:ext>
            </a:extLst>
          </p:cNvPr>
          <p:cNvGrpSpPr/>
          <p:nvPr/>
        </p:nvGrpSpPr>
        <p:grpSpPr>
          <a:xfrm>
            <a:off x="1182961" y="2549110"/>
            <a:ext cx="656018" cy="2543421"/>
            <a:chOff x="1182961" y="2549110"/>
            <a:chExt cx="656018" cy="2543421"/>
          </a:xfrm>
        </p:grpSpPr>
        <p:sp>
          <p:nvSpPr>
            <p:cNvPr id="245" name="วงรี 16">
              <a:extLst>
                <a:ext uri="{FF2B5EF4-FFF2-40B4-BE49-F238E27FC236}">
                  <a16:creationId xmlns:a16="http://schemas.microsoft.com/office/drawing/2014/main" id="{26135935-E58F-4917-9D75-743D124C5B67}"/>
                </a:ext>
              </a:extLst>
            </p:cNvPr>
            <p:cNvSpPr/>
            <p:nvPr/>
          </p:nvSpPr>
          <p:spPr>
            <a:xfrm>
              <a:off x="1322217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BEA40644-B3BF-4BDF-8F6F-3A6B6FF9BE50}"/>
                </a:ext>
              </a:extLst>
            </p:cNvPr>
            <p:cNvGrpSpPr/>
            <p:nvPr/>
          </p:nvGrpSpPr>
          <p:grpSpPr>
            <a:xfrm>
              <a:off x="1182961" y="2549110"/>
              <a:ext cx="656018" cy="1877541"/>
              <a:chOff x="1182961" y="2826130"/>
              <a:chExt cx="656018" cy="1877541"/>
            </a:xfrm>
          </p:grpSpPr>
          <p:sp>
            <p:nvSpPr>
              <p:cNvPr id="433" name="Rectangle 432">
                <a:extLst>
                  <a:ext uri="{FF2B5EF4-FFF2-40B4-BE49-F238E27FC236}">
                    <a16:creationId xmlns:a16="http://schemas.microsoft.com/office/drawing/2014/main" id="{47B77A88-B7F7-45A0-9DA3-5406CC7C94DB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4244F5CA-72A9-4793-ABB8-4982A3ECEB26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D5814550-9330-44FA-9D87-F65A956D07E0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0348DA89-9F37-484F-A607-F125BF9594C5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36">
                <a:extLst>
                  <a:ext uri="{FF2B5EF4-FFF2-40B4-BE49-F238E27FC236}">
                    <a16:creationId xmlns:a16="http://schemas.microsoft.com/office/drawing/2014/main" id="{6B6ED129-4E6B-4772-BAC5-504508FAB211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Straight Connector 437">
                <a:extLst>
                  <a:ext uri="{FF2B5EF4-FFF2-40B4-BE49-F238E27FC236}">
                    <a16:creationId xmlns:a16="http://schemas.microsoft.com/office/drawing/2014/main" id="{13C428B5-7873-4E90-9A77-C943BAC9708F}"/>
                  </a:ext>
                </a:extLst>
              </p:cNvPr>
              <p:cNvCxnSpPr>
                <a:cxnSpLocks/>
                <a:stCxn id="433" idx="0"/>
                <a:endCxn id="433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9090A489-89AC-4E15-BCB4-48A5529BD4D5}"/>
                </a:ext>
              </a:extLst>
            </p:cNvPr>
            <p:cNvSpPr/>
            <p:nvPr/>
          </p:nvSpPr>
          <p:spPr>
            <a:xfrm>
              <a:off x="1334353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C0FF47C-5D30-4753-824F-E64DEEBEAB04}"/>
              </a:ext>
            </a:extLst>
          </p:cNvPr>
          <p:cNvGrpSpPr/>
          <p:nvPr/>
        </p:nvGrpSpPr>
        <p:grpSpPr>
          <a:xfrm>
            <a:off x="2097459" y="2549110"/>
            <a:ext cx="656018" cy="2543421"/>
            <a:chOff x="2097459" y="2549110"/>
            <a:chExt cx="656018" cy="2543421"/>
          </a:xfrm>
        </p:grpSpPr>
        <p:sp>
          <p:nvSpPr>
            <p:cNvPr id="246" name="วงรี 87">
              <a:extLst>
                <a:ext uri="{FF2B5EF4-FFF2-40B4-BE49-F238E27FC236}">
                  <a16:creationId xmlns:a16="http://schemas.microsoft.com/office/drawing/2014/main" id="{AE8ACE49-9FA7-43B8-B6BB-43EA4E961800}"/>
                </a:ext>
              </a:extLst>
            </p:cNvPr>
            <p:cNvSpPr/>
            <p:nvPr/>
          </p:nvSpPr>
          <p:spPr>
            <a:xfrm>
              <a:off x="2228772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40" name="Group 439">
              <a:extLst>
                <a:ext uri="{FF2B5EF4-FFF2-40B4-BE49-F238E27FC236}">
                  <a16:creationId xmlns:a16="http://schemas.microsoft.com/office/drawing/2014/main" id="{5EE00521-F339-44D0-B089-B8D061ED44F2}"/>
                </a:ext>
              </a:extLst>
            </p:cNvPr>
            <p:cNvGrpSpPr/>
            <p:nvPr/>
          </p:nvGrpSpPr>
          <p:grpSpPr>
            <a:xfrm>
              <a:off x="2097459" y="2549110"/>
              <a:ext cx="656018" cy="1877541"/>
              <a:chOff x="1182961" y="2826130"/>
              <a:chExt cx="656018" cy="1877541"/>
            </a:xfrm>
          </p:grpSpPr>
          <p:sp>
            <p:nvSpPr>
              <p:cNvPr id="441" name="Rectangle 440">
                <a:extLst>
                  <a:ext uri="{FF2B5EF4-FFF2-40B4-BE49-F238E27FC236}">
                    <a16:creationId xmlns:a16="http://schemas.microsoft.com/office/drawing/2014/main" id="{C5EF536C-7F95-4F4D-AD11-708440A5132F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065750B3-EA22-47B6-90AD-93218C93C4A3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6C8DC0A0-7EEE-4B6D-A6BC-A50031B4211D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C8C58D35-2A2A-4C95-B20F-A6ECF476864B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E5949A4C-D1CA-41E5-B94C-D9DEBEC1B678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F8C22285-6962-4350-88B8-9E85460E6041}"/>
                  </a:ext>
                </a:extLst>
              </p:cNvPr>
              <p:cNvCxnSpPr>
                <a:cxnSpLocks/>
                <a:stCxn id="441" idx="0"/>
                <a:endCxn id="441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9A0B36EB-5C8A-4D40-9667-6677D35CA24D}"/>
                </a:ext>
              </a:extLst>
            </p:cNvPr>
            <p:cNvSpPr/>
            <p:nvPr/>
          </p:nvSpPr>
          <p:spPr>
            <a:xfrm>
              <a:off x="2473341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730AC299-17C8-4063-A191-77332574C1F5}"/>
                </a:ext>
              </a:extLst>
            </p:cNvPr>
            <p:cNvSpPr/>
            <p:nvPr/>
          </p:nvSpPr>
          <p:spPr>
            <a:xfrm>
              <a:off x="2248083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67C0BB4-CDE5-4854-A521-C8F8D47B26D9}"/>
              </a:ext>
            </a:extLst>
          </p:cNvPr>
          <p:cNvGrpSpPr/>
          <p:nvPr/>
        </p:nvGrpSpPr>
        <p:grpSpPr>
          <a:xfrm>
            <a:off x="3012646" y="2549110"/>
            <a:ext cx="656018" cy="2543421"/>
            <a:chOff x="3012646" y="2549110"/>
            <a:chExt cx="656018" cy="2543421"/>
          </a:xfrm>
        </p:grpSpPr>
        <p:sp>
          <p:nvSpPr>
            <p:cNvPr id="247" name="วงรี 88">
              <a:extLst>
                <a:ext uri="{FF2B5EF4-FFF2-40B4-BE49-F238E27FC236}">
                  <a16:creationId xmlns:a16="http://schemas.microsoft.com/office/drawing/2014/main" id="{6EBEDAA3-23A5-4D39-B31A-5097C81B582D}"/>
                </a:ext>
              </a:extLst>
            </p:cNvPr>
            <p:cNvSpPr/>
            <p:nvPr/>
          </p:nvSpPr>
          <p:spPr>
            <a:xfrm>
              <a:off x="3142989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48" name="Group 447">
              <a:extLst>
                <a:ext uri="{FF2B5EF4-FFF2-40B4-BE49-F238E27FC236}">
                  <a16:creationId xmlns:a16="http://schemas.microsoft.com/office/drawing/2014/main" id="{092FFA0C-B161-4ECF-B97C-F4F57ABFB847}"/>
                </a:ext>
              </a:extLst>
            </p:cNvPr>
            <p:cNvGrpSpPr/>
            <p:nvPr/>
          </p:nvGrpSpPr>
          <p:grpSpPr>
            <a:xfrm>
              <a:off x="3012646" y="2549110"/>
              <a:ext cx="656018" cy="1877541"/>
              <a:chOff x="1182961" y="2826130"/>
              <a:chExt cx="656018" cy="1877541"/>
            </a:xfrm>
          </p:grpSpPr>
          <p:sp>
            <p:nvSpPr>
              <p:cNvPr id="449" name="Rectangle 448">
                <a:extLst>
                  <a:ext uri="{FF2B5EF4-FFF2-40B4-BE49-F238E27FC236}">
                    <a16:creationId xmlns:a16="http://schemas.microsoft.com/office/drawing/2014/main" id="{F0FBDD11-064E-4350-98B7-63E0FE48F5A0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4C7F1D09-BD71-4AD1-B2AC-B4BCA027FF48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5F14E896-0E1B-41B1-B031-FFDF42575D21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Straight Connector 451">
                <a:extLst>
                  <a:ext uri="{FF2B5EF4-FFF2-40B4-BE49-F238E27FC236}">
                    <a16:creationId xmlns:a16="http://schemas.microsoft.com/office/drawing/2014/main" id="{51F0EC6A-AE8F-4927-9599-3E3FCBA49F60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Straight Connector 452">
                <a:extLst>
                  <a:ext uri="{FF2B5EF4-FFF2-40B4-BE49-F238E27FC236}">
                    <a16:creationId xmlns:a16="http://schemas.microsoft.com/office/drawing/2014/main" id="{8FA5CCF7-A512-4D88-911E-22EC13DB6365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Straight Connector 453">
                <a:extLst>
                  <a:ext uri="{FF2B5EF4-FFF2-40B4-BE49-F238E27FC236}">
                    <a16:creationId xmlns:a16="http://schemas.microsoft.com/office/drawing/2014/main" id="{E62EC8A3-C6E6-4609-BE32-4591624197CE}"/>
                  </a:ext>
                </a:extLst>
              </p:cNvPr>
              <p:cNvCxnSpPr>
                <a:cxnSpLocks/>
                <a:stCxn id="449" idx="0"/>
                <a:endCxn id="449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D68FF09A-0668-42D7-B3F1-499A26EC453F}"/>
                </a:ext>
              </a:extLst>
            </p:cNvPr>
            <p:cNvSpPr/>
            <p:nvPr/>
          </p:nvSpPr>
          <p:spPr>
            <a:xfrm>
              <a:off x="3388528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Oval 519">
              <a:extLst>
                <a:ext uri="{FF2B5EF4-FFF2-40B4-BE49-F238E27FC236}">
                  <a16:creationId xmlns:a16="http://schemas.microsoft.com/office/drawing/2014/main" id="{A3384A00-45A4-42D2-B8EB-69903E18AC4D}"/>
                </a:ext>
              </a:extLst>
            </p:cNvPr>
            <p:cNvSpPr/>
            <p:nvPr/>
          </p:nvSpPr>
          <p:spPr>
            <a:xfrm>
              <a:off x="3061986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77BEC46C-81BE-4AD8-847F-577556F88C75}"/>
                </a:ext>
              </a:extLst>
            </p:cNvPr>
            <p:cNvSpPr/>
            <p:nvPr/>
          </p:nvSpPr>
          <p:spPr>
            <a:xfrm>
              <a:off x="3162428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06F1D95-FFBF-4663-B62F-6225990ECBD5}"/>
              </a:ext>
            </a:extLst>
          </p:cNvPr>
          <p:cNvGrpSpPr/>
          <p:nvPr/>
        </p:nvGrpSpPr>
        <p:grpSpPr>
          <a:xfrm>
            <a:off x="3920023" y="2549110"/>
            <a:ext cx="656018" cy="2543421"/>
            <a:chOff x="3920023" y="2549110"/>
            <a:chExt cx="656018" cy="2543421"/>
          </a:xfrm>
        </p:grpSpPr>
        <p:sp>
          <p:nvSpPr>
            <p:cNvPr id="248" name="วงรี 89">
              <a:extLst>
                <a:ext uri="{FF2B5EF4-FFF2-40B4-BE49-F238E27FC236}">
                  <a16:creationId xmlns:a16="http://schemas.microsoft.com/office/drawing/2014/main" id="{1F6F420E-519E-4A96-985E-E605B3049A44}"/>
                </a:ext>
              </a:extLst>
            </p:cNvPr>
            <p:cNvSpPr/>
            <p:nvPr/>
          </p:nvSpPr>
          <p:spPr>
            <a:xfrm>
              <a:off x="4057334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56" name="Group 455">
              <a:extLst>
                <a:ext uri="{FF2B5EF4-FFF2-40B4-BE49-F238E27FC236}">
                  <a16:creationId xmlns:a16="http://schemas.microsoft.com/office/drawing/2014/main" id="{944AE096-AE8F-4774-929D-1DC9E72585E5}"/>
                </a:ext>
              </a:extLst>
            </p:cNvPr>
            <p:cNvGrpSpPr/>
            <p:nvPr/>
          </p:nvGrpSpPr>
          <p:grpSpPr>
            <a:xfrm>
              <a:off x="3920023" y="2549110"/>
              <a:ext cx="656018" cy="1877541"/>
              <a:chOff x="1182961" y="2826130"/>
              <a:chExt cx="656018" cy="1877541"/>
            </a:xfrm>
          </p:grpSpPr>
          <p:sp>
            <p:nvSpPr>
              <p:cNvPr id="457" name="Rectangle 456">
                <a:extLst>
                  <a:ext uri="{FF2B5EF4-FFF2-40B4-BE49-F238E27FC236}">
                    <a16:creationId xmlns:a16="http://schemas.microsoft.com/office/drawing/2014/main" id="{055DFF51-4A8F-450A-A7BE-28A0B7F0F55C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8" name="Straight Connector 457">
                <a:extLst>
                  <a:ext uri="{FF2B5EF4-FFF2-40B4-BE49-F238E27FC236}">
                    <a16:creationId xmlns:a16="http://schemas.microsoft.com/office/drawing/2014/main" id="{C4FADE16-077F-4A40-B1A3-4DDDF178EFCB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Straight Connector 458">
                <a:extLst>
                  <a:ext uri="{FF2B5EF4-FFF2-40B4-BE49-F238E27FC236}">
                    <a16:creationId xmlns:a16="http://schemas.microsoft.com/office/drawing/2014/main" id="{E398818F-D150-4918-B1E1-2DE4EAD8BFF3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Straight Connector 459">
                <a:extLst>
                  <a:ext uri="{FF2B5EF4-FFF2-40B4-BE49-F238E27FC236}">
                    <a16:creationId xmlns:a16="http://schemas.microsoft.com/office/drawing/2014/main" id="{AA2410BD-0343-4E24-970B-44BB1608CC07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Straight Connector 460">
                <a:extLst>
                  <a:ext uri="{FF2B5EF4-FFF2-40B4-BE49-F238E27FC236}">
                    <a16:creationId xmlns:a16="http://schemas.microsoft.com/office/drawing/2014/main" id="{47D922D7-3F00-4E63-B012-77998744DB00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Straight Connector 461">
                <a:extLst>
                  <a:ext uri="{FF2B5EF4-FFF2-40B4-BE49-F238E27FC236}">
                    <a16:creationId xmlns:a16="http://schemas.microsoft.com/office/drawing/2014/main" id="{647F3CEA-86AB-4661-A9B6-2A45ABA68231}"/>
                  </a:ext>
                </a:extLst>
              </p:cNvPr>
              <p:cNvCxnSpPr>
                <a:cxnSpLocks/>
                <a:stCxn id="457" idx="0"/>
                <a:endCxn id="457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8B27179E-DBDC-4887-A9A7-91D53C8037B3}"/>
                </a:ext>
              </a:extLst>
            </p:cNvPr>
            <p:cNvSpPr/>
            <p:nvPr/>
          </p:nvSpPr>
          <p:spPr>
            <a:xfrm>
              <a:off x="4295905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1" name="Oval 520">
              <a:extLst>
                <a:ext uri="{FF2B5EF4-FFF2-40B4-BE49-F238E27FC236}">
                  <a16:creationId xmlns:a16="http://schemas.microsoft.com/office/drawing/2014/main" id="{1B281DF4-4E6A-4718-BDA5-B4FE828A15D7}"/>
                </a:ext>
              </a:extLst>
            </p:cNvPr>
            <p:cNvSpPr/>
            <p:nvPr/>
          </p:nvSpPr>
          <p:spPr>
            <a:xfrm>
              <a:off x="3968607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2" name="Oval 521">
              <a:extLst>
                <a:ext uri="{FF2B5EF4-FFF2-40B4-BE49-F238E27FC236}">
                  <a16:creationId xmlns:a16="http://schemas.microsoft.com/office/drawing/2014/main" id="{D519B2C0-6DB0-4D18-B0BC-B616D4578A24}"/>
                </a:ext>
              </a:extLst>
            </p:cNvPr>
            <p:cNvSpPr/>
            <p:nvPr/>
          </p:nvSpPr>
          <p:spPr>
            <a:xfrm>
              <a:off x="4295905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BC3BEF19-9487-4EBE-BC36-4DFCCB4182A1}"/>
                </a:ext>
              </a:extLst>
            </p:cNvPr>
            <p:cNvSpPr/>
            <p:nvPr/>
          </p:nvSpPr>
          <p:spPr>
            <a:xfrm>
              <a:off x="4079026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FCC6C2-76F9-4854-88E8-276FD70CDC1F}"/>
              </a:ext>
            </a:extLst>
          </p:cNvPr>
          <p:cNvGrpSpPr/>
          <p:nvPr/>
        </p:nvGrpSpPr>
        <p:grpSpPr>
          <a:xfrm>
            <a:off x="4834015" y="2549110"/>
            <a:ext cx="656018" cy="2543421"/>
            <a:chOff x="4834015" y="2549110"/>
            <a:chExt cx="656018" cy="2543421"/>
          </a:xfrm>
        </p:grpSpPr>
        <p:sp>
          <p:nvSpPr>
            <p:cNvPr id="249" name="วงรี 90">
              <a:extLst>
                <a:ext uri="{FF2B5EF4-FFF2-40B4-BE49-F238E27FC236}">
                  <a16:creationId xmlns:a16="http://schemas.microsoft.com/office/drawing/2014/main" id="{24C69019-959E-4D85-ACA2-8C031C5A7FD0}"/>
                </a:ext>
              </a:extLst>
            </p:cNvPr>
            <p:cNvSpPr/>
            <p:nvPr/>
          </p:nvSpPr>
          <p:spPr>
            <a:xfrm>
              <a:off x="4995624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64" name="Group 463">
              <a:extLst>
                <a:ext uri="{FF2B5EF4-FFF2-40B4-BE49-F238E27FC236}">
                  <a16:creationId xmlns:a16="http://schemas.microsoft.com/office/drawing/2014/main" id="{8BB35E86-DE64-4FFF-BCD9-72C809D35B9B}"/>
                </a:ext>
              </a:extLst>
            </p:cNvPr>
            <p:cNvGrpSpPr/>
            <p:nvPr/>
          </p:nvGrpSpPr>
          <p:grpSpPr>
            <a:xfrm>
              <a:off x="4834015" y="2549110"/>
              <a:ext cx="656018" cy="1877541"/>
              <a:chOff x="1182961" y="2826130"/>
              <a:chExt cx="656018" cy="1877541"/>
            </a:xfrm>
          </p:grpSpPr>
          <p:sp>
            <p:nvSpPr>
              <p:cNvPr id="465" name="Rectangle 464">
                <a:extLst>
                  <a:ext uri="{FF2B5EF4-FFF2-40B4-BE49-F238E27FC236}">
                    <a16:creationId xmlns:a16="http://schemas.microsoft.com/office/drawing/2014/main" id="{E776E624-5C0B-4AAC-A9AB-0505910C06EF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6" name="Straight Connector 465">
                <a:extLst>
                  <a:ext uri="{FF2B5EF4-FFF2-40B4-BE49-F238E27FC236}">
                    <a16:creationId xmlns:a16="http://schemas.microsoft.com/office/drawing/2014/main" id="{370003C4-BAC2-4001-AA00-9C318D96EC3B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>
                <a:extLst>
                  <a:ext uri="{FF2B5EF4-FFF2-40B4-BE49-F238E27FC236}">
                    <a16:creationId xmlns:a16="http://schemas.microsoft.com/office/drawing/2014/main" id="{37099F99-6763-4233-888B-EB3B264B1676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886F7372-2FE9-4127-A3F1-10C1D817A23B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39224156-9056-465C-8356-41CDECB9E7EF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779DF093-56D6-4CE3-A6B2-F6CF4020D767}"/>
                  </a:ext>
                </a:extLst>
              </p:cNvPr>
              <p:cNvCxnSpPr>
                <a:cxnSpLocks/>
                <a:stCxn id="465" idx="0"/>
                <a:endCxn id="465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1" name="Oval 470">
              <a:extLst>
                <a:ext uri="{FF2B5EF4-FFF2-40B4-BE49-F238E27FC236}">
                  <a16:creationId xmlns:a16="http://schemas.microsoft.com/office/drawing/2014/main" id="{C3BB8486-D9E6-466A-84BD-28DCD03D4672}"/>
                </a:ext>
              </a:extLst>
            </p:cNvPr>
            <p:cNvSpPr/>
            <p:nvPr/>
          </p:nvSpPr>
          <p:spPr>
            <a:xfrm>
              <a:off x="5209897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3" name="Oval 522">
              <a:extLst>
                <a:ext uri="{FF2B5EF4-FFF2-40B4-BE49-F238E27FC236}">
                  <a16:creationId xmlns:a16="http://schemas.microsoft.com/office/drawing/2014/main" id="{8C0A08EC-5B72-4359-BBEF-D42F79D768E2}"/>
                </a:ext>
              </a:extLst>
            </p:cNvPr>
            <p:cNvSpPr/>
            <p:nvPr/>
          </p:nvSpPr>
          <p:spPr>
            <a:xfrm>
              <a:off x="4883173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4" name="Oval 523">
              <a:extLst>
                <a:ext uri="{FF2B5EF4-FFF2-40B4-BE49-F238E27FC236}">
                  <a16:creationId xmlns:a16="http://schemas.microsoft.com/office/drawing/2014/main" id="{0BCAF763-9380-4978-B029-0C0F211285EF}"/>
                </a:ext>
              </a:extLst>
            </p:cNvPr>
            <p:cNvSpPr/>
            <p:nvPr/>
          </p:nvSpPr>
          <p:spPr>
            <a:xfrm>
              <a:off x="5210471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5" name="Oval 524">
              <a:extLst>
                <a:ext uri="{FF2B5EF4-FFF2-40B4-BE49-F238E27FC236}">
                  <a16:creationId xmlns:a16="http://schemas.microsoft.com/office/drawing/2014/main" id="{7329BCF7-DCF4-4E83-960E-13F757A05FB1}"/>
                </a:ext>
              </a:extLst>
            </p:cNvPr>
            <p:cNvSpPr/>
            <p:nvPr/>
          </p:nvSpPr>
          <p:spPr>
            <a:xfrm>
              <a:off x="4883173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C6EBA91A-B386-4E8A-B7EB-656AB47C1EFA}"/>
                </a:ext>
              </a:extLst>
            </p:cNvPr>
            <p:cNvSpPr/>
            <p:nvPr/>
          </p:nvSpPr>
          <p:spPr>
            <a:xfrm>
              <a:off x="5017316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7E3AD0-5D10-42D6-A03D-93D7E7F7DE8E}"/>
              </a:ext>
            </a:extLst>
          </p:cNvPr>
          <p:cNvGrpSpPr/>
          <p:nvPr/>
        </p:nvGrpSpPr>
        <p:grpSpPr>
          <a:xfrm>
            <a:off x="5763145" y="2549110"/>
            <a:ext cx="656018" cy="2543421"/>
            <a:chOff x="5763145" y="2549110"/>
            <a:chExt cx="656018" cy="2543421"/>
          </a:xfrm>
        </p:grpSpPr>
        <p:sp>
          <p:nvSpPr>
            <p:cNvPr id="250" name="วงรี 91">
              <a:extLst>
                <a:ext uri="{FF2B5EF4-FFF2-40B4-BE49-F238E27FC236}">
                  <a16:creationId xmlns:a16="http://schemas.microsoft.com/office/drawing/2014/main" id="{9E4D54D6-A1F1-4930-A856-26BC5D8BFF6A}"/>
                </a:ext>
              </a:extLst>
            </p:cNvPr>
            <p:cNvSpPr/>
            <p:nvPr/>
          </p:nvSpPr>
          <p:spPr>
            <a:xfrm>
              <a:off x="5902179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72" name="Group 471">
              <a:extLst>
                <a:ext uri="{FF2B5EF4-FFF2-40B4-BE49-F238E27FC236}">
                  <a16:creationId xmlns:a16="http://schemas.microsoft.com/office/drawing/2014/main" id="{021F4A16-B53D-4EB8-A4AA-975B72239E9A}"/>
                </a:ext>
              </a:extLst>
            </p:cNvPr>
            <p:cNvGrpSpPr/>
            <p:nvPr/>
          </p:nvGrpSpPr>
          <p:grpSpPr>
            <a:xfrm>
              <a:off x="5763145" y="2549110"/>
              <a:ext cx="656018" cy="1877541"/>
              <a:chOff x="1182961" y="2826130"/>
              <a:chExt cx="656018" cy="1877541"/>
            </a:xfrm>
          </p:grpSpPr>
          <p:sp>
            <p:nvSpPr>
              <p:cNvPr id="473" name="Rectangle 472">
                <a:extLst>
                  <a:ext uri="{FF2B5EF4-FFF2-40B4-BE49-F238E27FC236}">
                    <a16:creationId xmlns:a16="http://schemas.microsoft.com/office/drawing/2014/main" id="{12A1164C-A995-4C50-8616-398631FD94F2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4" name="Straight Connector 473">
                <a:extLst>
                  <a:ext uri="{FF2B5EF4-FFF2-40B4-BE49-F238E27FC236}">
                    <a16:creationId xmlns:a16="http://schemas.microsoft.com/office/drawing/2014/main" id="{3BD4E506-BE48-4064-ADC2-B2F9FF34A587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E94FA21C-EF7F-415A-915C-678BAFE38F3D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289F4D62-C2A5-47E9-A46B-D6A06279BD28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>
                <a:extLst>
                  <a:ext uri="{FF2B5EF4-FFF2-40B4-BE49-F238E27FC236}">
                    <a16:creationId xmlns:a16="http://schemas.microsoft.com/office/drawing/2014/main" id="{BA41EF44-2A63-4CF6-AB41-E9D53DC3793E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0393B5D6-1832-41EE-BB18-0846735B896F}"/>
                  </a:ext>
                </a:extLst>
              </p:cNvPr>
              <p:cNvCxnSpPr>
                <a:cxnSpLocks/>
                <a:stCxn id="473" idx="0"/>
                <a:endCxn id="473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92194E43-74E5-42C5-995F-004A7C281D24}"/>
                </a:ext>
              </a:extLst>
            </p:cNvPr>
            <p:cNvSpPr/>
            <p:nvPr/>
          </p:nvSpPr>
          <p:spPr>
            <a:xfrm>
              <a:off x="6139027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6" name="Oval 525">
              <a:extLst>
                <a:ext uri="{FF2B5EF4-FFF2-40B4-BE49-F238E27FC236}">
                  <a16:creationId xmlns:a16="http://schemas.microsoft.com/office/drawing/2014/main" id="{EAD87BF2-AF75-4643-A257-9A9CB8A6BDAE}"/>
                </a:ext>
              </a:extLst>
            </p:cNvPr>
            <p:cNvSpPr/>
            <p:nvPr/>
          </p:nvSpPr>
          <p:spPr>
            <a:xfrm>
              <a:off x="5820479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7" name="Oval 526">
              <a:extLst>
                <a:ext uri="{FF2B5EF4-FFF2-40B4-BE49-F238E27FC236}">
                  <a16:creationId xmlns:a16="http://schemas.microsoft.com/office/drawing/2014/main" id="{68A8FD3E-DF7A-44AC-BB9B-852B6B4CC1C7}"/>
                </a:ext>
              </a:extLst>
            </p:cNvPr>
            <p:cNvSpPr/>
            <p:nvPr/>
          </p:nvSpPr>
          <p:spPr>
            <a:xfrm>
              <a:off x="6147777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8" name="Oval 527">
              <a:extLst>
                <a:ext uri="{FF2B5EF4-FFF2-40B4-BE49-F238E27FC236}">
                  <a16:creationId xmlns:a16="http://schemas.microsoft.com/office/drawing/2014/main" id="{7E253772-704E-4B1B-9237-C99A7DADFF86}"/>
                </a:ext>
              </a:extLst>
            </p:cNvPr>
            <p:cNvSpPr/>
            <p:nvPr/>
          </p:nvSpPr>
          <p:spPr>
            <a:xfrm>
              <a:off x="5820479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9" name="Oval 528">
              <a:extLst>
                <a:ext uri="{FF2B5EF4-FFF2-40B4-BE49-F238E27FC236}">
                  <a16:creationId xmlns:a16="http://schemas.microsoft.com/office/drawing/2014/main" id="{05C295D4-14CC-4C99-8C60-576AE4F60C1A}"/>
                </a:ext>
              </a:extLst>
            </p:cNvPr>
            <p:cNvSpPr/>
            <p:nvPr/>
          </p:nvSpPr>
          <p:spPr>
            <a:xfrm>
              <a:off x="6147777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4BD6877D-2A50-4FB4-AD4C-08517AFAF227}"/>
                </a:ext>
              </a:extLst>
            </p:cNvPr>
            <p:cNvSpPr/>
            <p:nvPr/>
          </p:nvSpPr>
          <p:spPr>
            <a:xfrm>
              <a:off x="5931989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DD1566-A85E-4BC3-9568-65F294635BEB}"/>
              </a:ext>
            </a:extLst>
          </p:cNvPr>
          <p:cNvGrpSpPr/>
          <p:nvPr/>
        </p:nvGrpSpPr>
        <p:grpSpPr>
          <a:xfrm>
            <a:off x="6669759" y="2549110"/>
            <a:ext cx="656018" cy="2543421"/>
            <a:chOff x="6669759" y="2549110"/>
            <a:chExt cx="656018" cy="2543421"/>
          </a:xfrm>
        </p:grpSpPr>
        <p:sp>
          <p:nvSpPr>
            <p:cNvPr id="251" name="วงรี 92">
              <a:extLst>
                <a:ext uri="{FF2B5EF4-FFF2-40B4-BE49-F238E27FC236}">
                  <a16:creationId xmlns:a16="http://schemas.microsoft.com/office/drawing/2014/main" id="{7A384E80-4604-4C60-BCD8-9B97745988B4}"/>
                </a:ext>
              </a:extLst>
            </p:cNvPr>
            <p:cNvSpPr/>
            <p:nvPr/>
          </p:nvSpPr>
          <p:spPr>
            <a:xfrm>
              <a:off x="6816396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80" name="Group 479">
              <a:extLst>
                <a:ext uri="{FF2B5EF4-FFF2-40B4-BE49-F238E27FC236}">
                  <a16:creationId xmlns:a16="http://schemas.microsoft.com/office/drawing/2014/main" id="{16AA0D43-38DB-499F-AA23-E03612876CC6}"/>
                </a:ext>
              </a:extLst>
            </p:cNvPr>
            <p:cNvGrpSpPr/>
            <p:nvPr/>
          </p:nvGrpSpPr>
          <p:grpSpPr>
            <a:xfrm>
              <a:off x="6669759" y="2549110"/>
              <a:ext cx="656018" cy="1877541"/>
              <a:chOff x="1182961" y="2826130"/>
              <a:chExt cx="656018" cy="1877541"/>
            </a:xfrm>
          </p:grpSpPr>
          <p:sp>
            <p:nvSpPr>
              <p:cNvPr id="481" name="Rectangle 480">
                <a:extLst>
                  <a:ext uri="{FF2B5EF4-FFF2-40B4-BE49-F238E27FC236}">
                    <a16:creationId xmlns:a16="http://schemas.microsoft.com/office/drawing/2014/main" id="{2FE18084-540F-4491-B3D8-FA9701BD3985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2" name="Straight Connector 481">
                <a:extLst>
                  <a:ext uri="{FF2B5EF4-FFF2-40B4-BE49-F238E27FC236}">
                    <a16:creationId xmlns:a16="http://schemas.microsoft.com/office/drawing/2014/main" id="{37A6E693-5214-4C9F-B20F-DDB89F7B2C4B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>
                <a:extLst>
                  <a:ext uri="{FF2B5EF4-FFF2-40B4-BE49-F238E27FC236}">
                    <a16:creationId xmlns:a16="http://schemas.microsoft.com/office/drawing/2014/main" id="{BA15D74A-B6BC-4838-82EF-2046BE4CEA4B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Straight Connector 483">
                <a:extLst>
                  <a:ext uri="{FF2B5EF4-FFF2-40B4-BE49-F238E27FC236}">
                    <a16:creationId xmlns:a16="http://schemas.microsoft.com/office/drawing/2014/main" id="{0B549088-9A13-43BC-931A-1C519A7CD8A3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>
                <a:extLst>
                  <a:ext uri="{FF2B5EF4-FFF2-40B4-BE49-F238E27FC236}">
                    <a16:creationId xmlns:a16="http://schemas.microsoft.com/office/drawing/2014/main" id="{E8A00489-1103-4734-B123-9AA71F88AAAE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Straight Connector 485">
                <a:extLst>
                  <a:ext uri="{FF2B5EF4-FFF2-40B4-BE49-F238E27FC236}">
                    <a16:creationId xmlns:a16="http://schemas.microsoft.com/office/drawing/2014/main" id="{A30D9CFD-965E-4DE9-83D2-C0D298D3D519}"/>
                  </a:ext>
                </a:extLst>
              </p:cNvPr>
              <p:cNvCxnSpPr>
                <a:cxnSpLocks/>
                <a:stCxn id="481" idx="0"/>
                <a:endCxn id="481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018768A4-E84D-4191-AD24-22DE40A63A00}"/>
                </a:ext>
              </a:extLst>
            </p:cNvPr>
            <p:cNvSpPr/>
            <p:nvPr/>
          </p:nvSpPr>
          <p:spPr>
            <a:xfrm>
              <a:off x="7045641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0" name="Oval 529">
              <a:extLst>
                <a:ext uri="{FF2B5EF4-FFF2-40B4-BE49-F238E27FC236}">
                  <a16:creationId xmlns:a16="http://schemas.microsoft.com/office/drawing/2014/main" id="{94C9CA5E-7255-4932-A023-FA14611B29C3}"/>
                </a:ext>
              </a:extLst>
            </p:cNvPr>
            <p:cNvSpPr/>
            <p:nvPr/>
          </p:nvSpPr>
          <p:spPr>
            <a:xfrm>
              <a:off x="6715872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Oval 530">
              <a:extLst>
                <a:ext uri="{FF2B5EF4-FFF2-40B4-BE49-F238E27FC236}">
                  <a16:creationId xmlns:a16="http://schemas.microsoft.com/office/drawing/2014/main" id="{B2373797-6207-4FBC-AA03-06CFABA48B6A}"/>
                </a:ext>
              </a:extLst>
            </p:cNvPr>
            <p:cNvSpPr/>
            <p:nvPr/>
          </p:nvSpPr>
          <p:spPr>
            <a:xfrm>
              <a:off x="6715872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Oval 531">
              <a:extLst>
                <a:ext uri="{FF2B5EF4-FFF2-40B4-BE49-F238E27FC236}">
                  <a16:creationId xmlns:a16="http://schemas.microsoft.com/office/drawing/2014/main" id="{0F7EFF63-CF88-4166-A36B-25B3F77F4888}"/>
                </a:ext>
              </a:extLst>
            </p:cNvPr>
            <p:cNvSpPr/>
            <p:nvPr/>
          </p:nvSpPr>
          <p:spPr>
            <a:xfrm>
              <a:off x="7043170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3" name="Oval 532">
              <a:extLst>
                <a:ext uri="{FF2B5EF4-FFF2-40B4-BE49-F238E27FC236}">
                  <a16:creationId xmlns:a16="http://schemas.microsoft.com/office/drawing/2014/main" id="{E55AEC34-527F-4F8D-8D6F-B8927AECC3F9}"/>
                </a:ext>
              </a:extLst>
            </p:cNvPr>
            <p:cNvSpPr/>
            <p:nvPr/>
          </p:nvSpPr>
          <p:spPr>
            <a:xfrm>
              <a:off x="7045641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37B36980-BC96-4FBD-81CB-F05B397E59A9}"/>
                </a:ext>
              </a:extLst>
            </p:cNvPr>
            <p:cNvSpPr/>
            <p:nvPr/>
          </p:nvSpPr>
          <p:spPr>
            <a:xfrm>
              <a:off x="6715872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8122974A-5931-459F-BA9D-E80CFE469229}"/>
                </a:ext>
              </a:extLst>
            </p:cNvPr>
            <p:cNvSpPr/>
            <p:nvPr/>
          </p:nvSpPr>
          <p:spPr>
            <a:xfrm>
              <a:off x="6845094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0322C5B-5BDF-472C-8538-FF1DE709FD62}"/>
              </a:ext>
            </a:extLst>
          </p:cNvPr>
          <p:cNvGrpSpPr/>
          <p:nvPr/>
        </p:nvGrpSpPr>
        <p:grpSpPr>
          <a:xfrm>
            <a:off x="7583750" y="2549110"/>
            <a:ext cx="656018" cy="2543421"/>
            <a:chOff x="7583750" y="2549110"/>
            <a:chExt cx="656018" cy="2543421"/>
          </a:xfrm>
        </p:grpSpPr>
        <p:sp>
          <p:nvSpPr>
            <p:cNvPr id="252" name="วงรี 93">
              <a:extLst>
                <a:ext uri="{FF2B5EF4-FFF2-40B4-BE49-F238E27FC236}">
                  <a16:creationId xmlns:a16="http://schemas.microsoft.com/office/drawing/2014/main" id="{99F75F6D-930D-4A89-995D-FE7BF9CC7BB5}"/>
                </a:ext>
              </a:extLst>
            </p:cNvPr>
            <p:cNvSpPr/>
            <p:nvPr/>
          </p:nvSpPr>
          <p:spPr>
            <a:xfrm>
              <a:off x="7730741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88" name="Group 487">
              <a:extLst>
                <a:ext uri="{FF2B5EF4-FFF2-40B4-BE49-F238E27FC236}">
                  <a16:creationId xmlns:a16="http://schemas.microsoft.com/office/drawing/2014/main" id="{CCE1BE58-335B-4B55-BD13-7CDBF185E136}"/>
                </a:ext>
              </a:extLst>
            </p:cNvPr>
            <p:cNvGrpSpPr/>
            <p:nvPr/>
          </p:nvGrpSpPr>
          <p:grpSpPr>
            <a:xfrm>
              <a:off x="7583750" y="2549110"/>
              <a:ext cx="656018" cy="1877541"/>
              <a:chOff x="1182961" y="2826130"/>
              <a:chExt cx="656018" cy="1877541"/>
            </a:xfrm>
          </p:grpSpPr>
          <p:sp>
            <p:nvSpPr>
              <p:cNvPr id="489" name="Rectangle 488">
                <a:extLst>
                  <a:ext uri="{FF2B5EF4-FFF2-40B4-BE49-F238E27FC236}">
                    <a16:creationId xmlns:a16="http://schemas.microsoft.com/office/drawing/2014/main" id="{8A13B9D5-6BA3-4750-A0E9-72469402E710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0" name="Straight Connector 489">
                <a:extLst>
                  <a:ext uri="{FF2B5EF4-FFF2-40B4-BE49-F238E27FC236}">
                    <a16:creationId xmlns:a16="http://schemas.microsoft.com/office/drawing/2014/main" id="{915637E8-4FCA-474A-B31F-DA9EA82D213C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>
                <a:extLst>
                  <a:ext uri="{FF2B5EF4-FFF2-40B4-BE49-F238E27FC236}">
                    <a16:creationId xmlns:a16="http://schemas.microsoft.com/office/drawing/2014/main" id="{2031FBDF-A21B-4C2A-86A6-974A8B3D73D4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Straight Connector 491">
                <a:extLst>
                  <a:ext uri="{FF2B5EF4-FFF2-40B4-BE49-F238E27FC236}">
                    <a16:creationId xmlns:a16="http://schemas.microsoft.com/office/drawing/2014/main" id="{11888B5A-7EFC-4B47-B924-B3531F2AA4AB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>
                <a:extLst>
                  <a:ext uri="{FF2B5EF4-FFF2-40B4-BE49-F238E27FC236}">
                    <a16:creationId xmlns:a16="http://schemas.microsoft.com/office/drawing/2014/main" id="{1F2D6A05-ADDC-4AD0-AE1E-7A51063DF287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Straight Connector 493">
                <a:extLst>
                  <a:ext uri="{FF2B5EF4-FFF2-40B4-BE49-F238E27FC236}">
                    <a16:creationId xmlns:a16="http://schemas.microsoft.com/office/drawing/2014/main" id="{48BCEF9B-3B45-4EF1-B08D-4BF0E19DF98A}"/>
                  </a:ext>
                </a:extLst>
              </p:cNvPr>
              <p:cNvCxnSpPr>
                <a:cxnSpLocks/>
                <a:stCxn id="489" idx="0"/>
                <a:endCxn id="489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3D838F74-8370-4D5C-A705-0A125EC24BE5}"/>
                </a:ext>
              </a:extLst>
            </p:cNvPr>
            <p:cNvSpPr/>
            <p:nvPr/>
          </p:nvSpPr>
          <p:spPr>
            <a:xfrm>
              <a:off x="7959632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D9698DC2-CDAC-4ACB-9489-FF944C7C6E9B}"/>
                </a:ext>
              </a:extLst>
            </p:cNvPr>
            <p:cNvSpPr/>
            <p:nvPr/>
          </p:nvSpPr>
          <p:spPr>
            <a:xfrm>
              <a:off x="7626968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5A602132-FFB8-4541-AFA0-A1E3800B10FF}"/>
                </a:ext>
              </a:extLst>
            </p:cNvPr>
            <p:cNvSpPr/>
            <p:nvPr/>
          </p:nvSpPr>
          <p:spPr>
            <a:xfrm>
              <a:off x="7626968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877D1D2C-B890-4B71-8358-02A1E80F87C4}"/>
                </a:ext>
              </a:extLst>
            </p:cNvPr>
            <p:cNvSpPr/>
            <p:nvPr/>
          </p:nvSpPr>
          <p:spPr>
            <a:xfrm>
              <a:off x="7954266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8" name="Oval 537">
              <a:extLst>
                <a:ext uri="{FF2B5EF4-FFF2-40B4-BE49-F238E27FC236}">
                  <a16:creationId xmlns:a16="http://schemas.microsoft.com/office/drawing/2014/main" id="{6E661EAE-50E0-41AE-AADF-B94EFDB24BD1}"/>
                </a:ext>
              </a:extLst>
            </p:cNvPr>
            <p:cNvSpPr/>
            <p:nvPr/>
          </p:nvSpPr>
          <p:spPr>
            <a:xfrm>
              <a:off x="7956737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9" name="Oval 538">
              <a:extLst>
                <a:ext uri="{FF2B5EF4-FFF2-40B4-BE49-F238E27FC236}">
                  <a16:creationId xmlns:a16="http://schemas.microsoft.com/office/drawing/2014/main" id="{039028ED-C550-4B1F-A4C5-FFCB8845A98A}"/>
                </a:ext>
              </a:extLst>
            </p:cNvPr>
            <p:cNvSpPr/>
            <p:nvPr/>
          </p:nvSpPr>
          <p:spPr>
            <a:xfrm>
              <a:off x="7626968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92F4060A-52C3-40DC-932A-71901FBD3A61}"/>
                </a:ext>
              </a:extLst>
            </p:cNvPr>
            <p:cNvSpPr/>
            <p:nvPr/>
          </p:nvSpPr>
          <p:spPr>
            <a:xfrm>
              <a:off x="7954266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85D4E676-C0A4-4DDD-AE2B-B975DF530290}"/>
                </a:ext>
              </a:extLst>
            </p:cNvPr>
            <p:cNvSpPr/>
            <p:nvPr/>
          </p:nvSpPr>
          <p:spPr>
            <a:xfrm>
              <a:off x="7761587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3357AE-D942-418D-B29B-0F7FADB1D34B}"/>
              </a:ext>
            </a:extLst>
          </p:cNvPr>
          <p:cNvGrpSpPr/>
          <p:nvPr/>
        </p:nvGrpSpPr>
        <p:grpSpPr>
          <a:xfrm>
            <a:off x="8492341" y="2549110"/>
            <a:ext cx="656018" cy="2543421"/>
            <a:chOff x="8492341" y="2549110"/>
            <a:chExt cx="656018" cy="2543421"/>
          </a:xfrm>
        </p:grpSpPr>
        <p:sp>
          <p:nvSpPr>
            <p:cNvPr id="253" name="วงรี 94">
              <a:extLst>
                <a:ext uri="{FF2B5EF4-FFF2-40B4-BE49-F238E27FC236}">
                  <a16:creationId xmlns:a16="http://schemas.microsoft.com/office/drawing/2014/main" id="{63DBD413-89BA-4852-903B-85CD440C2E64}"/>
                </a:ext>
              </a:extLst>
            </p:cNvPr>
            <p:cNvSpPr/>
            <p:nvPr/>
          </p:nvSpPr>
          <p:spPr>
            <a:xfrm>
              <a:off x="8637296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96" name="Group 495">
              <a:extLst>
                <a:ext uri="{FF2B5EF4-FFF2-40B4-BE49-F238E27FC236}">
                  <a16:creationId xmlns:a16="http://schemas.microsoft.com/office/drawing/2014/main" id="{2C2F9677-DED1-48A0-9D6F-6A7234BD6138}"/>
                </a:ext>
              </a:extLst>
            </p:cNvPr>
            <p:cNvGrpSpPr/>
            <p:nvPr/>
          </p:nvGrpSpPr>
          <p:grpSpPr>
            <a:xfrm>
              <a:off x="8492341" y="2549110"/>
              <a:ext cx="656018" cy="1877541"/>
              <a:chOff x="1182961" y="2826130"/>
              <a:chExt cx="656018" cy="1877541"/>
            </a:xfrm>
          </p:grpSpPr>
          <p:sp>
            <p:nvSpPr>
              <p:cNvPr id="497" name="Rectangle 496">
                <a:extLst>
                  <a:ext uri="{FF2B5EF4-FFF2-40B4-BE49-F238E27FC236}">
                    <a16:creationId xmlns:a16="http://schemas.microsoft.com/office/drawing/2014/main" id="{94F827B5-03A9-4046-A2BF-53877A4B1120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8" name="Straight Connector 497">
                <a:extLst>
                  <a:ext uri="{FF2B5EF4-FFF2-40B4-BE49-F238E27FC236}">
                    <a16:creationId xmlns:a16="http://schemas.microsoft.com/office/drawing/2014/main" id="{773CBF23-B30C-4D57-9DE0-296A9C63AD69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>
                <a:extLst>
                  <a:ext uri="{FF2B5EF4-FFF2-40B4-BE49-F238E27FC236}">
                    <a16:creationId xmlns:a16="http://schemas.microsoft.com/office/drawing/2014/main" id="{0ED18516-BB77-42DE-89C8-BA2E000E3F5C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166807DA-2D17-4400-BB46-AD4D8A533EC3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70672759-2AFD-45A7-8739-BD12876E012A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2" name="Straight Connector 501">
                <a:extLst>
                  <a:ext uri="{FF2B5EF4-FFF2-40B4-BE49-F238E27FC236}">
                    <a16:creationId xmlns:a16="http://schemas.microsoft.com/office/drawing/2014/main" id="{82957A9A-37F0-472D-B57F-89E078C19333}"/>
                  </a:ext>
                </a:extLst>
              </p:cNvPr>
              <p:cNvCxnSpPr>
                <a:cxnSpLocks/>
                <a:stCxn id="497" idx="0"/>
                <a:endCxn id="497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911A19A3-840F-4F13-B023-4818790C5DBF}"/>
                </a:ext>
              </a:extLst>
            </p:cNvPr>
            <p:cNvSpPr/>
            <p:nvPr/>
          </p:nvSpPr>
          <p:spPr>
            <a:xfrm>
              <a:off x="8868223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D23FB582-8698-46A7-89AA-753C33005043}"/>
                </a:ext>
              </a:extLst>
            </p:cNvPr>
            <p:cNvSpPr/>
            <p:nvPr/>
          </p:nvSpPr>
          <p:spPr>
            <a:xfrm>
              <a:off x="8541533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E0902D51-D4CA-4866-880F-96669ACAEFA6}"/>
                </a:ext>
              </a:extLst>
            </p:cNvPr>
            <p:cNvSpPr/>
            <p:nvPr/>
          </p:nvSpPr>
          <p:spPr>
            <a:xfrm>
              <a:off x="8541533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3" name="Oval 542">
              <a:extLst>
                <a:ext uri="{FF2B5EF4-FFF2-40B4-BE49-F238E27FC236}">
                  <a16:creationId xmlns:a16="http://schemas.microsoft.com/office/drawing/2014/main" id="{E16CF978-E16A-4CEF-AAAF-78EA066A4EA1}"/>
                </a:ext>
              </a:extLst>
            </p:cNvPr>
            <p:cNvSpPr/>
            <p:nvPr/>
          </p:nvSpPr>
          <p:spPr>
            <a:xfrm>
              <a:off x="8868831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Oval 543">
              <a:extLst>
                <a:ext uri="{FF2B5EF4-FFF2-40B4-BE49-F238E27FC236}">
                  <a16:creationId xmlns:a16="http://schemas.microsoft.com/office/drawing/2014/main" id="{BA790768-F009-49A2-9DDE-970A489047DE}"/>
                </a:ext>
              </a:extLst>
            </p:cNvPr>
            <p:cNvSpPr/>
            <p:nvPr/>
          </p:nvSpPr>
          <p:spPr>
            <a:xfrm>
              <a:off x="8871302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5" name="Oval 544">
              <a:extLst>
                <a:ext uri="{FF2B5EF4-FFF2-40B4-BE49-F238E27FC236}">
                  <a16:creationId xmlns:a16="http://schemas.microsoft.com/office/drawing/2014/main" id="{D3B0131F-5435-4501-BA20-64A2735A19D7}"/>
                </a:ext>
              </a:extLst>
            </p:cNvPr>
            <p:cNvSpPr/>
            <p:nvPr/>
          </p:nvSpPr>
          <p:spPr>
            <a:xfrm>
              <a:off x="8541533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6" name="Oval 545">
              <a:extLst>
                <a:ext uri="{FF2B5EF4-FFF2-40B4-BE49-F238E27FC236}">
                  <a16:creationId xmlns:a16="http://schemas.microsoft.com/office/drawing/2014/main" id="{B9160EAA-5E11-409B-BC49-8F7E4F71AAFD}"/>
                </a:ext>
              </a:extLst>
            </p:cNvPr>
            <p:cNvSpPr/>
            <p:nvPr/>
          </p:nvSpPr>
          <p:spPr>
            <a:xfrm>
              <a:off x="8868831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7" name="Oval 546">
              <a:extLst>
                <a:ext uri="{FF2B5EF4-FFF2-40B4-BE49-F238E27FC236}">
                  <a16:creationId xmlns:a16="http://schemas.microsoft.com/office/drawing/2014/main" id="{488C365C-AD44-452E-BC15-0B1673EE1004}"/>
                </a:ext>
              </a:extLst>
            </p:cNvPr>
            <p:cNvSpPr/>
            <p:nvPr/>
          </p:nvSpPr>
          <p:spPr>
            <a:xfrm>
              <a:off x="8541533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818153AB-1666-4314-A5F4-A1FF9629E868}"/>
                </a:ext>
              </a:extLst>
            </p:cNvPr>
            <p:cNvSpPr/>
            <p:nvPr/>
          </p:nvSpPr>
          <p:spPr>
            <a:xfrm>
              <a:off x="8663394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F8553A-7C28-4BE9-92F7-B1CAF1AB6B1A}"/>
              </a:ext>
            </a:extLst>
          </p:cNvPr>
          <p:cNvGrpSpPr/>
          <p:nvPr/>
        </p:nvGrpSpPr>
        <p:grpSpPr>
          <a:xfrm>
            <a:off x="9406784" y="2549110"/>
            <a:ext cx="656018" cy="2543421"/>
            <a:chOff x="9406784" y="2549110"/>
            <a:chExt cx="656018" cy="2543421"/>
          </a:xfrm>
        </p:grpSpPr>
        <p:sp>
          <p:nvSpPr>
            <p:cNvPr id="254" name="วงรี 95">
              <a:extLst>
                <a:ext uri="{FF2B5EF4-FFF2-40B4-BE49-F238E27FC236}">
                  <a16:creationId xmlns:a16="http://schemas.microsoft.com/office/drawing/2014/main" id="{4F61A9FF-5F5C-41A3-BB1F-4CFB5A5C1F0A}"/>
                </a:ext>
              </a:extLst>
            </p:cNvPr>
            <p:cNvSpPr/>
            <p:nvPr/>
          </p:nvSpPr>
          <p:spPr>
            <a:xfrm>
              <a:off x="9551641" y="4570100"/>
              <a:ext cx="383542" cy="383542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04" name="Group 503">
              <a:extLst>
                <a:ext uri="{FF2B5EF4-FFF2-40B4-BE49-F238E27FC236}">
                  <a16:creationId xmlns:a16="http://schemas.microsoft.com/office/drawing/2014/main" id="{194CEAC9-C1CD-4880-81B3-2AA4D5AC71A0}"/>
                </a:ext>
              </a:extLst>
            </p:cNvPr>
            <p:cNvGrpSpPr/>
            <p:nvPr/>
          </p:nvGrpSpPr>
          <p:grpSpPr>
            <a:xfrm>
              <a:off x="9406784" y="2549110"/>
              <a:ext cx="656018" cy="1877541"/>
              <a:chOff x="1182961" y="2826130"/>
              <a:chExt cx="656018" cy="1877541"/>
            </a:xfrm>
          </p:grpSpPr>
          <p:sp>
            <p:nvSpPr>
              <p:cNvPr id="505" name="Rectangle 504">
                <a:extLst>
                  <a:ext uri="{FF2B5EF4-FFF2-40B4-BE49-F238E27FC236}">
                    <a16:creationId xmlns:a16="http://schemas.microsoft.com/office/drawing/2014/main" id="{E7CE76A3-B18F-4343-BE7F-9841C449C295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E30EBE96-C0BD-4EBE-9B1D-E6E12CB7D730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5B40B792-6BAE-4544-8656-0948D6C2275F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10E86AF1-002E-43E4-B919-2043C0DD28B9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2C9DE0F2-FDA3-41A8-AC66-A196B0DB9F02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91D772E0-D2D5-4F00-93D6-95975D603F03}"/>
                  </a:ext>
                </a:extLst>
              </p:cNvPr>
              <p:cNvCxnSpPr>
                <a:cxnSpLocks/>
                <a:stCxn id="505" idx="0"/>
                <a:endCxn id="505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1" name="Oval 510">
              <a:extLst>
                <a:ext uri="{FF2B5EF4-FFF2-40B4-BE49-F238E27FC236}">
                  <a16:creationId xmlns:a16="http://schemas.microsoft.com/office/drawing/2014/main" id="{ACCAF5B5-A21D-4CDA-96B7-DCE40BF1EC31}"/>
                </a:ext>
              </a:extLst>
            </p:cNvPr>
            <p:cNvSpPr/>
            <p:nvPr/>
          </p:nvSpPr>
          <p:spPr>
            <a:xfrm>
              <a:off x="9782666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8" name="Oval 547">
              <a:extLst>
                <a:ext uri="{FF2B5EF4-FFF2-40B4-BE49-F238E27FC236}">
                  <a16:creationId xmlns:a16="http://schemas.microsoft.com/office/drawing/2014/main" id="{FBC8B47D-283C-4A38-96BB-2254613EC661}"/>
                </a:ext>
              </a:extLst>
            </p:cNvPr>
            <p:cNvSpPr/>
            <p:nvPr/>
          </p:nvSpPr>
          <p:spPr>
            <a:xfrm>
              <a:off x="9782666" y="263221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9" name="Oval 548">
              <a:extLst>
                <a:ext uri="{FF2B5EF4-FFF2-40B4-BE49-F238E27FC236}">
                  <a16:creationId xmlns:a16="http://schemas.microsoft.com/office/drawing/2014/main" id="{1F6F7AE7-7D36-4E43-AD56-0E4FEF530C2B}"/>
                </a:ext>
              </a:extLst>
            </p:cNvPr>
            <p:cNvSpPr/>
            <p:nvPr/>
          </p:nvSpPr>
          <p:spPr>
            <a:xfrm>
              <a:off x="9455976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0" name="Oval 549">
              <a:extLst>
                <a:ext uri="{FF2B5EF4-FFF2-40B4-BE49-F238E27FC236}">
                  <a16:creationId xmlns:a16="http://schemas.microsoft.com/office/drawing/2014/main" id="{2C72A816-3050-4D1D-ADA7-38CB511B4B7D}"/>
                </a:ext>
              </a:extLst>
            </p:cNvPr>
            <p:cNvSpPr/>
            <p:nvPr/>
          </p:nvSpPr>
          <p:spPr>
            <a:xfrm>
              <a:off x="9455976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1" name="Oval 550">
              <a:extLst>
                <a:ext uri="{FF2B5EF4-FFF2-40B4-BE49-F238E27FC236}">
                  <a16:creationId xmlns:a16="http://schemas.microsoft.com/office/drawing/2014/main" id="{9915B36A-9556-4931-AC28-BCA83F7C4621}"/>
                </a:ext>
              </a:extLst>
            </p:cNvPr>
            <p:cNvSpPr/>
            <p:nvPr/>
          </p:nvSpPr>
          <p:spPr>
            <a:xfrm>
              <a:off x="9783274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CA77C80F-DDC1-404C-9424-5167FA3E158D}"/>
                </a:ext>
              </a:extLst>
            </p:cNvPr>
            <p:cNvSpPr/>
            <p:nvPr/>
          </p:nvSpPr>
          <p:spPr>
            <a:xfrm>
              <a:off x="9785745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92746DA1-97CB-4211-A771-AFCCB3341BD1}"/>
                </a:ext>
              </a:extLst>
            </p:cNvPr>
            <p:cNvSpPr/>
            <p:nvPr/>
          </p:nvSpPr>
          <p:spPr>
            <a:xfrm>
              <a:off x="9455976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0790C7A4-313A-4FF9-9507-C728D0E5CFC8}"/>
                </a:ext>
              </a:extLst>
            </p:cNvPr>
            <p:cNvSpPr/>
            <p:nvPr/>
          </p:nvSpPr>
          <p:spPr>
            <a:xfrm>
              <a:off x="9783274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5" name="Oval 554">
              <a:extLst>
                <a:ext uri="{FF2B5EF4-FFF2-40B4-BE49-F238E27FC236}">
                  <a16:creationId xmlns:a16="http://schemas.microsoft.com/office/drawing/2014/main" id="{847080E0-9C39-499B-823E-34081027BA48}"/>
                </a:ext>
              </a:extLst>
            </p:cNvPr>
            <p:cNvSpPr/>
            <p:nvPr/>
          </p:nvSpPr>
          <p:spPr>
            <a:xfrm>
              <a:off x="9455976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766A9AC5-85DE-4E29-9539-2FFFA8CFA1AD}"/>
                </a:ext>
              </a:extLst>
            </p:cNvPr>
            <p:cNvSpPr/>
            <p:nvPr/>
          </p:nvSpPr>
          <p:spPr>
            <a:xfrm>
              <a:off x="9576709" y="450775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AE4CE1-4289-4666-B0DE-D925A6ADC949}"/>
              </a:ext>
            </a:extLst>
          </p:cNvPr>
          <p:cNvGrpSpPr/>
          <p:nvPr/>
        </p:nvGrpSpPr>
        <p:grpSpPr>
          <a:xfrm>
            <a:off x="10302489" y="2549110"/>
            <a:ext cx="656018" cy="2543421"/>
            <a:chOff x="10302489" y="2549110"/>
            <a:chExt cx="656018" cy="2543421"/>
          </a:xfrm>
        </p:grpSpPr>
        <p:sp>
          <p:nvSpPr>
            <p:cNvPr id="319" name="วงรี 103">
              <a:extLst>
                <a:ext uri="{FF2B5EF4-FFF2-40B4-BE49-F238E27FC236}">
                  <a16:creationId xmlns:a16="http://schemas.microsoft.com/office/drawing/2014/main" id="{3F0058F2-CD59-4395-BA3A-F75E0C37C159}"/>
                </a:ext>
              </a:extLst>
            </p:cNvPr>
            <p:cNvSpPr/>
            <p:nvPr/>
          </p:nvSpPr>
          <p:spPr>
            <a:xfrm>
              <a:off x="10449494" y="4570103"/>
              <a:ext cx="383543" cy="383543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7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12" name="Group 511">
              <a:extLst>
                <a:ext uri="{FF2B5EF4-FFF2-40B4-BE49-F238E27FC236}">
                  <a16:creationId xmlns:a16="http://schemas.microsoft.com/office/drawing/2014/main" id="{A5A6F1F4-854F-4FAE-B2C0-073EB3042AEB}"/>
                </a:ext>
              </a:extLst>
            </p:cNvPr>
            <p:cNvGrpSpPr/>
            <p:nvPr/>
          </p:nvGrpSpPr>
          <p:grpSpPr>
            <a:xfrm>
              <a:off x="10302489" y="2549110"/>
              <a:ext cx="656018" cy="1877541"/>
              <a:chOff x="1182961" y="2826130"/>
              <a:chExt cx="656018" cy="1877541"/>
            </a:xfrm>
          </p:grpSpPr>
          <p:sp>
            <p:nvSpPr>
              <p:cNvPr id="513" name="Rectangle 512">
                <a:extLst>
                  <a:ext uri="{FF2B5EF4-FFF2-40B4-BE49-F238E27FC236}">
                    <a16:creationId xmlns:a16="http://schemas.microsoft.com/office/drawing/2014/main" id="{8E8E70F7-DF7A-4710-914A-DB32FFCD9583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6CB1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4" name="Straight Connector 513">
                <a:extLst>
                  <a:ext uri="{FF2B5EF4-FFF2-40B4-BE49-F238E27FC236}">
                    <a16:creationId xmlns:a16="http://schemas.microsoft.com/office/drawing/2014/main" id="{36E0FDCC-DD44-4392-814F-E63C9D54F658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Straight Connector 514">
                <a:extLst>
                  <a:ext uri="{FF2B5EF4-FFF2-40B4-BE49-F238E27FC236}">
                    <a16:creationId xmlns:a16="http://schemas.microsoft.com/office/drawing/2014/main" id="{1B40B82A-2DA6-4961-A5CC-A715D4FFA0C1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Straight Connector 515">
                <a:extLst>
                  <a:ext uri="{FF2B5EF4-FFF2-40B4-BE49-F238E27FC236}">
                    <a16:creationId xmlns:a16="http://schemas.microsoft.com/office/drawing/2014/main" id="{E26459C5-ABD8-4C4C-A98C-F6B2B36233D1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>
                <a:extLst>
                  <a:ext uri="{FF2B5EF4-FFF2-40B4-BE49-F238E27FC236}">
                    <a16:creationId xmlns:a16="http://schemas.microsoft.com/office/drawing/2014/main" id="{066E5AFB-B305-49EB-9B92-A1FCE4175923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>
                <a:extLst>
                  <a:ext uri="{FF2B5EF4-FFF2-40B4-BE49-F238E27FC236}">
                    <a16:creationId xmlns:a16="http://schemas.microsoft.com/office/drawing/2014/main" id="{6430E2FC-D1A3-43C1-90C2-FD6271038589}"/>
                  </a:ext>
                </a:extLst>
              </p:cNvPr>
              <p:cNvCxnSpPr>
                <a:cxnSpLocks/>
                <a:stCxn id="513" idx="0"/>
                <a:endCxn id="513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6CB1D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9" name="Oval 518">
              <a:extLst>
                <a:ext uri="{FF2B5EF4-FFF2-40B4-BE49-F238E27FC236}">
                  <a16:creationId xmlns:a16="http://schemas.microsoft.com/office/drawing/2014/main" id="{EF70E157-2AD6-4BC0-89B8-C35770866267}"/>
                </a:ext>
              </a:extLst>
            </p:cNvPr>
            <p:cNvSpPr/>
            <p:nvPr/>
          </p:nvSpPr>
          <p:spPr>
            <a:xfrm>
              <a:off x="10678371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6" name="Oval 555">
              <a:extLst>
                <a:ext uri="{FF2B5EF4-FFF2-40B4-BE49-F238E27FC236}">
                  <a16:creationId xmlns:a16="http://schemas.microsoft.com/office/drawing/2014/main" id="{E045F548-6D0F-4BF2-B8AE-ADE2AA3B381F}"/>
                </a:ext>
              </a:extLst>
            </p:cNvPr>
            <p:cNvSpPr/>
            <p:nvPr/>
          </p:nvSpPr>
          <p:spPr>
            <a:xfrm>
              <a:off x="10675032" y="263221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7" name="Oval 556">
              <a:extLst>
                <a:ext uri="{FF2B5EF4-FFF2-40B4-BE49-F238E27FC236}">
                  <a16:creationId xmlns:a16="http://schemas.microsoft.com/office/drawing/2014/main" id="{E6B72630-C96C-4928-9DA1-DD58F447ED90}"/>
                </a:ext>
              </a:extLst>
            </p:cNvPr>
            <p:cNvSpPr/>
            <p:nvPr/>
          </p:nvSpPr>
          <p:spPr>
            <a:xfrm>
              <a:off x="10348342" y="413445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8" name="Oval 557">
              <a:extLst>
                <a:ext uri="{FF2B5EF4-FFF2-40B4-BE49-F238E27FC236}">
                  <a16:creationId xmlns:a16="http://schemas.microsoft.com/office/drawing/2014/main" id="{242764BB-9F8D-45A1-A87E-D6EC6B1804BD}"/>
                </a:ext>
              </a:extLst>
            </p:cNvPr>
            <p:cNvSpPr/>
            <p:nvPr/>
          </p:nvSpPr>
          <p:spPr>
            <a:xfrm>
              <a:off x="10348342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9" name="Oval 558">
              <a:extLst>
                <a:ext uri="{FF2B5EF4-FFF2-40B4-BE49-F238E27FC236}">
                  <a16:creationId xmlns:a16="http://schemas.microsoft.com/office/drawing/2014/main" id="{16BD3CFE-FCF0-403B-8880-D3ECD86C925A}"/>
                </a:ext>
              </a:extLst>
            </p:cNvPr>
            <p:cNvSpPr/>
            <p:nvPr/>
          </p:nvSpPr>
          <p:spPr>
            <a:xfrm>
              <a:off x="10675640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0" name="Oval 559">
              <a:extLst>
                <a:ext uri="{FF2B5EF4-FFF2-40B4-BE49-F238E27FC236}">
                  <a16:creationId xmlns:a16="http://schemas.microsoft.com/office/drawing/2014/main" id="{A878CD49-143B-45B4-AA2F-3C432986368D}"/>
                </a:ext>
              </a:extLst>
            </p:cNvPr>
            <p:cNvSpPr/>
            <p:nvPr/>
          </p:nvSpPr>
          <p:spPr>
            <a:xfrm>
              <a:off x="10678111" y="374323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1" name="Oval 560">
              <a:extLst>
                <a:ext uri="{FF2B5EF4-FFF2-40B4-BE49-F238E27FC236}">
                  <a16:creationId xmlns:a16="http://schemas.microsoft.com/office/drawing/2014/main" id="{D3FB7377-3C53-4816-84DC-160736C40C2F}"/>
                </a:ext>
              </a:extLst>
            </p:cNvPr>
            <p:cNvSpPr/>
            <p:nvPr/>
          </p:nvSpPr>
          <p:spPr>
            <a:xfrm>
              <a:off x="10348342" y="3370177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2" name="Oval 561">
              <a:extLst>
                <a:ext uri="{FF2B5EF4-FFF2-40B4-BE49-F238E27FC236}">
                  <a16:creationId xmlns:a16="http://schemas.microsoft.com/office/drawing/2014/main" id="{64828270-A834-4384-B5C7-77722AFC3976}"/>
                </a:ext>
              </a:extLst>
            </p:cNvPr>
            <p:cNvSpPr/>
            <p:nvPr/>
          </p:nvSpPr>
          <p:spPr>
            <a:xfrm>
              <a:off x="10675640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3" name="Oval 562">
              <a:extLst>
                <a:ext uri="{FF2B5EF4-FFF2-40B4-BE49-F238E27FC236}">
                  <a16:creationId xmlns:a16="http://schemas.microsoft.com/office/drawing/2014/main" id="{54D3267F-81BB-47D9-8694-C06A4AD6EB2F}"/>
                </a:ext>
              </a:extLst>
            </p:cNvPr>
            <p:cNvSpPr/>
            <p:nvPr/>
          </p:nvSpPr>
          <p:spPr>
            <a:xfrm>
              <a:off x="10348342" y="3018511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4" name="Oval 563">
              <a:extLst>
                <a:ext uri="{FF2B5EF4-FFF2-40B4-BE49-F238E27FC236}">
                  <a16:creationId xmlns:a16="http://schemas.microsoft.com/office/drawing/2014/main" id="{4A7EC8F4-ED76-4295-A526-ADC3A0244929}"/>
                </a:ext>
              </a:extLst>
            </p:cNvPr>
            <p:cNvSpPr/>
            <p:nvPr/>
          </p:nvSpPr>
          <p:spPr>
            <a:xfrm>
              <a:off x="10348342" y="2632216"/>
              <a:ext cx="239474" cy="23947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38E23298-1D10-4C44-ACA0-C7F35B329985}"/>
                </a:ext>
              </a:extLst>
            </p:cNvPr>
            <p:cNvSpPr/>
            <p:nvPr/>
          </p:nvSpPr>
          <p:spPr>
            <a:xfrm>
              <a:off x="10398123" y="4507756"/>
              <a:ext cx="4956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7" name="Picture 18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29D0A-A3DC-4806-9089-F866B6FF1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69D8771E-513A-41D8-80B3-5BBE4F8B2B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324C94E-7E7B-4E40-AC8E-B8AA6E328839}"/>
              </a:ext>
            </a:extLst>
          </p:cNvPr>
          <p:cNvGrpSpPr/>
          <p:nvPr/>
        </p:nvGrpSpPr>
        <p:grpSpPr>
          <a:xfrm>
            <a:off x="550806" y="915008"/>
            <a:ext cx="11090389" cy="2907349"/>
            <a:chOff x="550806" y="915008"/>
            <a:chExt cx="11090389" cy="2907349"/>
          </a:xfrm>
        </p:grpSpPr>
        <p:sp>
          <p:nvSpPr>
            <p:cNvPr id="257" name="สี่เหลี่ยมผืนผ้ามุมมน 163">
              <a:extLst>
                <a:ext uri="{FF2B5EF4-FFF2-40B4-BE49-F238E27FC236}">
                  <a16:creationId xmlns:a16="http://schemas.microsoft.com/office/drawing/2014/main" id="{5531711C-B6A7-4BBB-98D5-E52B6DB3A0A3}"/>
                </a:ext>
              </a:extLst>
            </p:cNvPr>
            <p:cNvSpPr/>
            <p:nvPr/>
          </p:nvSpPr>
          <p:spPr>
            <a:xfrm>
              <a:off x="550806" y="915008"/>
              <a:ext cx="11090389" cy="2907349"/>
            </a:xfrm>
            <a:prstGeom prst="roundRect">
              <a:avLst>
                <a:gd name="adj" fmla="val 4700"/>
              </a:avLst>
            </a:prstGeom>
            <a:solidFill>
              <a:schemeClr val="bg1"/>
            </a:solidFill>
            <a:ln w="12700">
              <a:solidFill>
                <a:srgbClr val="F7931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258" name="สี่เหลี่ยมผืนผ้ามุมมน 163">
              <a:extLst>
                <a:ext uri="{FF2B5EF4-FFF2-40B4-BE49-F238E27FC236}">
                  <a16:creationId xmlns:a16="http://schemas.microsoft.com/office/drawing/2014/main" id="{61F62C41-5459-46F5-9608-27C7FC572381}"/>
                </a:ext>
              </a:extLst>
            </p:cNvPr>
            <p:cNvSpPr/>
            <p:nvPr/>
          </p:nvSpPr>
          <p:spPr>
            <a:xfrm>
              <a:off x="605837" y="965519"/>
              <a:ext cx="10980326" cy="2805250"/>
            </a:xfrm>
            <a:prstGeom prst="roundRect">
              <a:avLst>
                <a:gd name="adj" fmla="val 4155"/>
              </a:avLst>
            </a:prstGeom>
            <a:solidFill>
              <a:srgbClr val="F7931E">
                <a:alpha val="13000"/>
              </a:srgbClr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0CD52BD8-598D-4C7C-AE95-7631970138D8}"/>
              </a:ext>
            </a:extLst>
          </p:cNvPr>
          <p:cNvSpPr/>
          <p:nvPr/>
        </p:nvSpPr>
        <p:spPr>
          <a:xfrm>
            <a:off x="0" y="5432879"/>
            <a:ext cx="12192000" cy="1425121"/>
          </a:xfrm>
          <a:prstGeom prst="rect">
            <a:avLst/>
          </a:prstGeom>
          <a:solidFill>
            <a:srgbClr val="B8543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A3471471-3F86-4A74-B2A7-671E4FD699A4}"/>
              </a:ext>
            </a:extLst>
          </p:cNvPr>
          <p:cNvSpPr/>
          <p:nvPr/>
        </p:nvSpPr>
        <p:spPr>
          <a:xfrm>
            <a:off x="2208755" y="5031744"/>
            <a:ext cx="7774490" cy="6774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CB8986-70CF-447A-A3D7-622E23962E8D}"/>
              </a:ext>
            </a:extLst>
          </p:cNvPr>
          <p:cNvGrpSpPr/>
          <p:nvPr/>
        </p:nvGrpSpPr>
        <p:grpSpPr>
          <a:xfrm>
            <a:off x="546060" y="224316"/>
            <a:ext cx="4681800" cy="584775"/>
            <a:chOff x="546060" y="224316"/>
            <a:chExt cx="4681800" cy="584775"/>
          </a:xfrm>
        </p:grpSpPr>
        <p:sp>
          <p:nvSpPr>
            <p:cNvPr id="239" name="Teardrop 238">
              <a:extLst>
                <a:ext uri="{FF2B5EF4-FFF2-40B4-BE49-F238E27FC236}">
                  <a16:creationId xmlns:a16="http://schemas.microsoft.com/office/drawing/2014/main" id="{A75FD937-C23F-4AA5-8619-4D49D422EFCE}"/>
                </a:ext>
              </a:extLst>
            </p:cNvPr>
            <p:cNvSpPr/>
            <p:nvPr/>
          </p:nvSpPr>
          <p:spPr>
            <a:xfrm>
              <a:off x="546060" y="280076"/>
              <a:ext cx="422135" cy="422135"/>
            </a:xfrm>
            <a:prstGeom prst="teardrop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C9951935-504C-461F-BA79-366A2FB0C80B}"/>
                </a:ext>
              </a:extLst>
            </p:cNvPr>
            <p:cNvSpPr/>
            <p:nvPr/>
          </p:nvSpPr>
          <p:spPr>
            <a:xfrm>
              <a:off x="596027" y="22431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07964B75-335B-4539-A53D-0B150B07F143}"/>
                </a:ext>
              </a:extLst>
            </p:cNvPr>
            <p:cNvSpPr/>
            <p:nvPr/>
          </p:nvSpPr>
          <p:spPr>
            <a:xfrm>
              <a:off x="1032481" y="224316"/>
              <a:ext cx="41953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การเรียงลำดับจำนวน</a:t>
              </a:r>
              <a:r>
                <a:rPr lang="th-TH" sz="32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จากมากไปน้อย</a:t>
              </a:r>
              <a:endParaRPr lang="en-US" sz="32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456B320-0B56-4A03-A84F-F701CA23E03A}"/>
              </a:ext>
            </a:extLst>
          </p:cNvPr>
          <p:cNvGrpSpPr/>
          <p:nvPr/>
        </p:nvGrpSpPr>
        <p:grpSpPr>
          <a:xfrm>
            <a:off x="2097459" y="1191185"/>
            <a:ext cx="656018" cy="2543421"/>
            <a:chOff x="2097459" y="1191185"/>
            <a:chExt cx="656018" cy="2543421"/>
          </a:xfrm>
        </p:grpSpPr>
        <p:sp>
          <p:nvSpPr>
            <p:cNvPr id="196" name="วงรี 87">
              <a:extLst>
                <a:ext uri="{FF2B5EF4-FFF2-40B4-BE49-F238E27FC236}">
                  <a16:creationId xmlns:a16="http://schemas.microsoft.com/office/drawing/2014/main" id="{A70B85EE-7156-4FC2-AAEF-77778AD6FF34}"/>
                </a:ext>
              </a:extLst>
            </p:cNvPr>
            <p:cNvSpPr/>
            <p:nvPr/>
          </p:nvSpPr>
          <p:spPr>
            <a:xfrm>
              <a:off x="2228772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01B0190B-6FF8-4543-99EB-569DE6FDBF70}"/>
                </a:ext>
              </a:extLst>
            </p:cNvPr>
            <p:cNvSpPr/>
            <p:nvPr/>
          </p:nvSpPr>
          <p:spPr>
            <a:xfrm>
              <a:off x="2248083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</a:p>
          </p:txBody>
        </p:sp>
        <p:grpSp>
          <p:nvGrpSpPr>
            <p:cNvPr id="305" name="Group 304">
              <a:extLst>
                <a:ext uri="{FF2B5EF4-FFF2-40B4-BE49-F238E27FC236}">
                  <a16:creationId xmlns:a16="http://schemas.microsoft.com/office/drawing/2014/main" id="{EC1C37DE-D68B-4982-B75B-669F533CABF5}"/>
                </a:ext>
              </a:extLst>
            </p:cNvPr>
            <p:cNvGrpSpPr/>
            <p:nvPr/>
          </p:nvGrpSpPr>
          <p:grpSpPr>
            <a:xfrm>
              <a:off x="2097459" y="1191185"/>
              <a:ext cx="656018" cy="1877541"/>
              <a:chOff x="1182961" y="2826130"/>
              <a:chExt cx="656018" cy="1877541"/>
            </a:xfrm>
          </p:grpSpPr>
          <p:sp>
            <p:nvSpPr>
              <p:cNvPr id="306" name="Rectangle 305">
                <a:extLst>
                  <a:ext uri="{FF2B5EF4-FFF2-40B4-BE49-F238E27FC236}">
                    <a16:creationId xmlns:a16="http://schemas.microsoft.com/office/drawing/2014/main" id="{74C108D3-A0FB-4510-9510-2D5DD49E68FD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BEFA021B-F896-4ACF-9947-08E4F5E5B587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4647F637-00A4-4193-AF65-10043FD54225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0B9DA987-BD5D-499C-840E-2866F1AA08DE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4E41C98C-1947-4716-A386-9198CD843AD4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486EA288-3C98-46F9-8096-834D037D2E48}"/>
                  </a:ext>
                </a:extLst>
              </p:cNvPr>
              <p:cNvCxnSpPr>
                <a:cxnSpLocks/>
                <a:stCxn id="306" idx="0"/>
                <a:endCxn id="306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7EC61732-8EF9-4428-A242-D1C0A349D17B}"/>
                </a:ext>
              </a:extLst>
            </p:cNvPr>
            <p:cNvSpPr/>
            <p:nvPr/>
          </p:nvSpPr>
          <p:spPr>
            <a:xfrm flipH="1">
              <a:off x="2150562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9AE5F2F1-6DA9-4B22-BE7B-1769DE7D78D9}"/>
                </a:ext>
              </a:extLst>
            </p:cNvPr>
            <p:cNvSpPr/>
            <p:nvPr/>
          </p:nvSpPr>
          <p:spPr>
            <a:xfrm flipH="1">
              <a:off x="2150562" y="127429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7FA2593B-1B4D-4C0D-9C57-39DBB290933D}"/>
                </a:ext>
              </a:extLst>
            </p:cNvPr>
            <p:cNvSpPr/>
            <p:nvPr/>
          </p:nvSpPr>
          <p:spPr>
            <a:xfrm flipH="1">
              <a:off x="2477252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034F83F1-B43C-46A1-807C-9A49BCE03B8D}"/>
                </a:ext>
              </a:extLst>
            </p:cNvPr>
            <p:cNvSpPr/>
            <p:nvPr/>
          </p:nvSpPr>
          <p:spPr>
            <a:xfrm flipH="1">
              <a:off x="2477252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FE474E93-F847-4642-87A0-EEA7B38A4D20}"/>
                </a:ext>
              </a:extLst>
            </p:cNvPr>
            <p:cNvSpPr/>
            <p:nvPr/>
          </p:nvSpPr>
          <p:spPr>
            <a:xfrm flipH="1">
              <a:off x="2149954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962E0269-0B47-4214-A9B5-8945687A85A6}"/>
                </a:ext>
              </a:extLst>
            </p:cNvPr>
            <p:cNvSpPr/>
            <p:nvPr/>
          </p:nvSpPr>
          <p:spPr>
            <a:xfrm flipH="1">
              <a:off x="2147483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98EAD7C9-A86D-48DD-AEBA-CA7B6CD414F0}"/>
                </a:ext>
              </a:extLst>
            </p:cNvPr>
            <p:cNvSpPr/>
            <p:nvPr/>
          </p:nvSpPr>
          <p:spPr>
            <a:xfrm flipH="1">
              <a:off x="2477252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9F6F279E-FD7B-472B-B8D5-B9417D677E00}"/>
                </a:ext>
              </a:extLst>
            </p:cNvPr>
            <p:cNvSpPr/>
            <p:nvPr/>
          </p:nvSpPr>
          <p:spPr>
            <a:xfrm flipH="1">
              <a:off x="2149954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BF649776-DFDF-4314-BC14-5F96CD07EF51}"/>
                </a:ext>
              </a:extLst>
            </p:cNvPr>
            <p:cNvSpPr/>
            <p:nvPr/>
          </p:nvSpPr>
          <p:spPr>
            <a:xfrm flipH="1">
              <a:off x="2477252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9" name="สี่เหลี่ยมผืนผ้า 164">
            <a:extLst>
              <a:ext uri="{FF2B5EF4-FFF2-40B4-BE49-F238E27FC236}">
                <a16:creationId xmlns:a16="http://schemas.microsoft.com/office/drawing/2014/main" id="{68B8EAEC-2584-45CC-9A2F-11E444CF1EF7}"/>
              </a:ext>
            </a:extLst>
          </p:cNvPr>
          <p:cNvSpPr/>
          <p:nvPr/>
        </p:nvSpPr>
        <p:spPr>
          <a:xfrm>
            <a:off x="605837" y="3946481"/>
            <a:ext cx="10787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การเรียงลำดับจำนวนนับ 1 ถึง 10 และ 0 จากมากไปน้อย เป็นการเรียงจำนวนโดย</a:t>
            </a:r>
            <a:r>
              <a:rPr lang="th-TH" sz="32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นับลดลงทีละ 1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จากซ้ายไปขวา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0EE1C14-A187-414F-9DD1-13378D51619D}"/>
              </a:ext>
            </a:extLst>
          </p:cNvPr>
          <p:cNvGrpSpPr/>
          <p:nvPr/>
        </p:nvGrpSpPr>
        <p:grpSpPr>
          <a:xfrm>
            <a:off x="2296639" y="5092720"/>
            <a:ext cx="7598723" cy="632547"/>
            <a:chOff x="2296639" y="5092720"/>
            <a:chExt cx="7598723" cy="632547"/>
          </a:xfrm>
        </p:grpSpPr>
        <p:sp>
          <p:nvSpPr>
            <p:cNvPr id="532" name="Rectangle: Rounded Corners 531">
              <a:extLst>
                <a:ext uri="{FF2B5EF4-FFF2-40B4-BE49-F238E27FC236}">
                  <a16:creationId xmlns:a16="http://schemas.microsoft.com/office/drawing/2014/main" id="{632C2F64-CECD-4899-B404-84C8BB9C49EC}"/>
                </a:ext>
              </a:extLst>
            </p:cNvPr>
            <p:cNvSpPr/>
            <p:nvPr/>
          </p:nvSpPr>
          <p:spPr>
            <a:xfrm>
              <a:off x="2296639" y="5092720"/>
              <a:ext cx="7598723" cy="555454"/>
            </a:xfrm>
            <a:prstGeom prst="roundRect">
              <a:avLst>
                <a:gd name="adj" fmla="val 5000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สี่เหลี่ยมผืนผ้า 8">
              <a:extLst>
                <a:ext uri="{FF2B5EF4-FFF2-40B4-BE49-F238E27FC236}">
                  <a16:creationId xmlns:a16="http://schemas.microsoft.com/office/drawing/2014/main" id="{A8C55430-A270-4AEE-9E64-C5038C95E027}"/>
                </a:ext>
              </a:extLst>
            </p:cNvPr>
            <p:cNvSpPr/>
            <p:nvPr/>
          </p:nvSpPr>
          <p:spPr>
            <a:xfrm>
              <a:off x="2365968" y="5140492"/>
              <a:ext cx="74600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เราสามารถนำเส้นจำนวนมาใช้ในการเรียงลำดับจำนวนได้ ดังนี้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C117CA-28E8-4E0D-94A0-46B2D8982AB6}"/>
              </a:ext>
            </a:extLst>
          </p:cNvPr>
          <p:cNvGrpSpPr/>
          <p:nvPr/>
        </p:nvGrpSpPr>
        <p:grpSpPr>
          <a:xfrm>
            <a:off x="2715394" y="6017654"/>
            <a:ext cx="6761213" cy="704827"/>
            <a:chOff x="2824544" y="5984659"/>
            <a:chExt cx="6761213" cy="704827"/>
          </a:xfrm>
        </p:grpSpPr>
        <p:cxnSp>
          <p:nvCxnSpPr>
            <p:cNvPr id="508" name="ตัวเชื่อมต่อตรง 366">
              <a:extLst>
                <a:ext uri="{FF2B5EF4-FFF2-40B4-BE49-F238E27FC236}">
                  <a16:creationId xmlns:a16="http://schemas.microsoft.com/office/drawing/2014/main" id="{3D4EF606-0CD5-4191-853B-6E9142F860E4}"/>
                </a:ext>
              </a:extLst>
            </p:cNvPr>
            <p:cNvCxnSpPr>
              <a:cxnSpLocks/>
            </p:cNvCxnSpPr>
            <p:nvPr/>
          </p:nvCxnSpPr>
          <p:spPr>
            <a:xfrm>
              <a:off x="3202345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ตัวเชื่อมต่อตรง 367">
              <a:extLst>
                <a:ext uri="{FF2B5EF4-FFF2-40B4-BE49-F238E27FC236}">
                  <a16:creationId xmlns:a16="http://schemas.microsoft.com/office/drawing/2014/main" id="{D721D165-BE43-492A-AEBF-41D69C38E77C}"/>
                </a:ext>
              </a:extLst>
            </p:cNvPr>
            <p:cNvCxnSpPr/>
            <p:nvPr/>
          </p:nvCxnSpPr>
          <p:spPr>
            <a:xfrm>
              <a:off x="3774617" y="5984659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ตัวเชื่อมต่อตรง 368">
              <a:extLst>
                <a:ext uri="{FF2B5EF4-FFF2-40B4-BE49-F238E27FC236}">
                  <a16:creationId xmlns:a16="http://schemas.microsoft.com/office/drawing/2014/main" id="{4546D0C8-A963-4517-B7B4-1D22B5D5780A}"/>
                </a:ext>
              </a:extLst>
            </p:cNvPr>
            <p:cNvCxnSpPr/>
            <p:nvPr/>
          </p:nvCxnSpPr>
          <p:spPr>
            <a:xfrm>
              <a:off x="5622594" y="5993374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ตัวเชื่อมต่อตรง 369">
              <a:extLst>
                <a:ext uri="{FF2B5EF4-FFF2-40B4-BE49-F238E27FC236}">
                  <a16:creationId xmlns:a16="http://schemas.microsoft.com/office/drawing/2014/main" id="{0CDBC61F-0B2B-4190-B347-C3FC06979A91}"/>
                </a:ext>
              </a:extLst>
            </p:cNvPr>
            <p:cNvCxnSpPr/>
            <p:nvPr/>
          </p:nvCxnSpPr>
          <p:spPr>
            <a:xfrm>
              <a:off x="4378986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ตัวเชื่อมต่อตรง 371">
              <a:extLst>
                <a:ext uri="{FF2B5EF4-FFF2-40B4-BE49-F238E27FC236}">
                  <a16:creationId xmlns:a16="http://schemas.microsoft.com/office/drawing/2014/main" id="{6428DA2D-0EF5-4C15-AF76-50974F29D221}"/>
                </a:ext>
              </a:extLst>
            </p:cNvPr>
            <p:cNvCxnSpPr/>
            <p:nvPr/>
          </p:nvCxnSpPr>
          <p:spPr>
            <a:xfrm>
              <a:off x="5003696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" name="TextBox 512">
              <a:extLst>
                <a:ext uri="{FF2B5EF4-FFF2-40B4-BE49-F238E27FC236}">
                  <a16:creationId xmlns:a16="http://schemas.microsoft.com/office/drawing/2014/main" id="{D1A59317-F7CB-4AFE-8759-E0455C5E5CE7}"/>
                </a:ext>
              </a:extLst>
            </p:cNvPr>
            <p:cNvSpPr txBox="1"/>
            <p:nvPr/>
          </p:nvSpPr>
          <p:spPr>
            <a:xfrm>
              <a:off x="2928450" y="6253607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cxnSp>
          <p:nvCxnSpPr>
            <p:cNvPr id="514" name="ตัวเชื่อมต่อตรง 375">
              <a:extLst>
                <a:ext uri="{FF2B5EF4-FFF2-40B4-BE49-F238E27FC236}">
                  <a16:creationId xmlns:a16="http://schemas.microsoft.com/office/drawing/2014/main" id="{B8745848-0922-464E-BF0A-6D4F724D933C}"/>
                </a:ext>
              </a:extLst>
            </p:cNvPr>
            <p:cNvCxnSpPr/>
            <p:nvPr/>
          </p:nvCxnSpPr>
          <p:spPr>
            <a:xfrm>
              <a:off x="2824544" y="6100156"/>
              <a:ext cx="6761213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6" name="TextBox 515">
              <a:extLst>
                <a:ext uri="{FF2B5EF4-FFF2-40B4-BE49-F238E27FC236}">
                  <a16:creationId xmlns:a16="http://schemas.microsoft.com/office/drawing/2014/main" id="{9326C736-1C1D-4518-A14D-F05A7FCB2954}"/>
                </a:ext>
              </a:extLst>
            </p:cNvPr>
            <p:cNvSpPr txBox="1"/>
            <p:nvPr/>
          </p:nvSpPr>
          <p:spPr>
            <a:xfrm>
              <a:off x="3495047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517" name="TextBox 516">
              <a:extLst>
                <a:ext uri="{FF2B5EF4-FFF2-40B4-BE49-F238E27FC236}">
                  <a16:creationId xmlns:a16="http://schemas.microsoft.com/office/drawing/2014/main" id="{38ABF8A0-D41D-4FCC-812F-33D0FCBDE942}"/>
                </a:ext>
              </a:extLst>
            </p:cNvPr>
            <p:cNvSpPr txBox="1"/>
            <p:nvPr/>
          </p:nvSpPr>
          <p:spPr>
            <a:xfrm>
              <a:off x="4099416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sp>
          <p:nvSpPr>
            <p:cNvPr id="518" name="TextBox 517">
              <a:extLst>
                <a:ext uri="{FF2B5EF4-FFF2-40B4-BE49-F238E27FC236}">
                  <a16:creationId xmlns:a16="http://schemas.microsoft.com/office/drawing/2014/main" id="{C0258129-29C3-42A2-AD17-02F3F69BE541}"/>
                </a:ext>
              </a:extLst>
            </p:cNvPr>
            <p:cNvSpPr txBox="1"/>
            <p:nvPr/>
          </p:nvSpPr>
          <p:spPr>
            <a:xfrm>
              <a:off x="4724126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  <p:sp>
          <p:nvSpPr>
            <p:cNvPr id="519" name="TextBox 518">
              <a:extLst>
                <a:ext uri="{FF2B5EF4-FFF2-40B4-BE49-F238E27FC236}">
                  <a16:creationId xmlns:a16="http://schemas.microsoft.com/office/drawing/2014/main" id="{122ACB80-B0AC-43C4-A61C-871762490C31}"/>
                </a:ext>
              </a:extLst>
            </p:cNvPr>
            <p:cNvSpPr txBox="1"/>
            <p:nvPr/>
          </p:nvSpPr>
          <p:spPr>
            <a:xfrm>
              <a:off x="5338714" y="6253607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cxnSp>
          <p:nvCxnSpPr>
            <p:cNvPr id="520" name="ตัวเชื่อมต่อตรง 388">
              <a:extLst>
                <a:ext uri="{FF2B5EF4-FFF2-40B4-BE49-F238E27FC236}">
                  <a16:creationId xmlns:a16="http://schemas.microsoft.com/office/drawing/2014/main" id="{4DA52C6C-C914-45F4-805C-C315AF7BE766}"/>
                </a:ext>
              </a:extLst>
            </p:cNvPr>
            <p:cNvCxnSpPr/>
            <p:nvPr/>
          </p:nvCxnSpPr>
          <p:spPr>
            <a:xfrm>
              <a:off x="6222585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ตัวเชื่อมต่อตรง 389">
              <a:extLst>
                <a:ext uri="{FF2B5EF4-FFF2-40B4-BE49-F238E27FC236}">
                  <a16:creationId xmlns:a16="http://schemas.microsoft.com/office/drawing/2014/main" id="{10AD4D60-8F0F-4AB2-9845-1613D3C5D8A6}"/>
                </a:ext>
              </a:extLst>
            </p:cNvPr>
            <p:cNvCxnSpPr/>
            <p:nvPr/>
          </p:nvCxnSpPr>
          <p:spPr>
            <a:xfrm>
              <a:off x="6794856" y="5984659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ตัวเชื่อมต่อตรง 390">
              <a:extLst>
                <a:ext uri="{FF2B5EF4-FFF2-40B4-BE49-F238E27FC236}">
                  <a16:creationId xmlns:a16="http://schemas.microsoft.com/office/drawing/2014/main" id="{1739DFEB-7218-45E0-A5AD-32208DBBD796}"/>
                </a:ext>
              </a:extLst>
            </p:cNvPr>
            <p:cNvCxnSpPr/>
            <p:nvPr/>
          </p:nvCxnSpPr>
          <p:spPr>
            <a:xfrm>
              <a:off x="8642833" y="5993374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ตัวเชื่อมต่อตรง 391">
              <a:extLst>
                <a:ext uri="{FF2B5EF4-FFF2-40B4-BE49-F238E27FC236}">
                  <a16:creationId xmlns:a16="http://schemas.microsoft.com/office/drawing/2014/main" id="{1FE23781-0DFA-453F-9D7C-D36346FAEA18}"/>
                </a:ext>
              </a:extLst>
            </p:cNvPr>
            <p:cNvCxnSpPr/>
            <p:nvPr/>
          </p:nvCxnSpPr>
          <p:spPr>
            <a:xfrm>
              <a:off x="7407942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ตัวเชื่อมต่อตรง 392">
              <a:extLst>
                <a:ext uri="{FF2B5EF4-FFF2-40B4-BE49-F238E27FC236}">
                  <a16:creationId xmlns:a16="http://schemas.microsoft.com/office/drawing/2014/main" id="{1308F11D-B364-4BBC-A0D4-D9624F860FB9}"/>
                </a:ext>
              </a:extLst>
            </p:cNvPr>
            <p:cNvCxnSpPr/>
            <p:nvPr/>
          </p:nvCxnSpPr>
          <p:spPr>
            <a:xfrm>
              <a:off x="8041369" y="5991196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5" name="TextBox 524">
              <a:extLst>
                <a:ext uri="{FF2B5EF4-FFF2-40B4-BE49-F238E27FC236}">
                  <a16:creationId xmlns:a16="http://schemas.microsoft.com/office/drawing/2014/main" id="{7DD0EF03-3498-4355-8A34-387925B619CA}"/>
                </a:ext>
              </a:extLst>
            </p:cNvPr>
            <p:cNvSpPr txBox="1"/>
            <p:nvPr/>
          </p:nvSpPr>
          <p:spPr>
            <a:xfrm>
              <a:off x="5948690" y="6253607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</a:p>
          </p:txBody>
        </p:sp>
        <p:sp>
          <p:nvSpPr>
            <p:cNvPr id="526" name="TextBox 525">
              <a:extLst>
                <a:ext uri="{FF2B5EF4-FFF2-40B4-BE49-F238E27FC236}">
                  <a16:creationId xmlns:a16="http://schemas.microsoft.com/office/drawing/2014/main" id="{8F5DD562-95F0-4DC5-8614-75097CE3E36D}"/>
                </a:ext>
              </a:extLst>
            </p:cNvPr>
            <p:cNvSpPr txBox="1"/>
            <p:nvPr/>
          </p:nvSpPr>
          <p:spPr>
            <a:xfrm>
              <a:off x="6515287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F7C1E8AD-57E4-4CF5-9F86-F1107C1944F6}"/>
                </a:ext>
              </a:extLst>
            </p:cNvPr>
            <p:cNvSpPr txBox="1"/>
            <p:nvPr/>
          </p:nvSpPr>
          <p:spPr>
            <a:xfrm>
              <a:off x="7128373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  <p:sp>
          <p:nvSpPr>
            <p:cNvPr id="528" name="TextBox 527">
              <a:extLst>
                <a:ext uri="{FF2B5EF4-FFF2-40B4-BE49-F238E27FC236}">
                  <a16:creationId xmlns:a16="http://schemas.microsoft.com/office/drawing/2014/main" id="{EB22BAA1-AB68-4BBB-915E-B17B99D333F7}"/>
                </a:ext>
              </a:extLst>
            </p:cNvPr>
            <p:cNvSpPr txBox="1"/>
            <p:nvPr/>
          </p:nvSpPr>
          <p:spPr>
            <a:xfrm>
              <a:off x="7761800" y="6259240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</a:p>
          </p:txBody>
        </p:sp>
        <p:sp>
          <p:nvSpPr>
            <p:cNvPr id="529" name="TextBox 528">
              <a:extLst>
                <a:ext uri="{FF2B5EF4-FFF2-40B4-BE49-F238E27FC236}">
                  <a16:creationId xmlns:a16="http://schemas.microsoft.com/office/drawing/2014/main" id="{ABA50BF9-B287-48D7-887C-713645E04160}"/>
                </a:ext>
              </a:extLst>
            </p:cNvPr>
            <p:cNvSpPr txBox="1"/>
            <p:nvPr/>
          </p:nvSpPr>
          <p:spPr>
            <a:xfrm>
              <a:off x="8358953" y="6253607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</a:p>
          </p:txBody>
        </p:sp>
        <p:cxnSp>
          <p:nvCxnSpPr>
            <p:cNvPr id="530" name="ตัวเชื่อมต่อตรง 398">
              <a:extLst>
                <a:ext uri="{FF2B5EF4-FFF2-40B4-BE49-F238E27FC236}">
                  <a16:creationId xmlns:a16="http://schemas.microsoft.com/office/drawing/2014/main" id="{28D6B6FF-548A-4C41-A370-26FEC70BFF13}"/>
                </a:ext>
              </a:extLst>
            </p:cNvPr>
            <p:cNvCxnSpPr/>
            <p:nvPr/>
          </p:nvCxnSpPr>
          <p:spPr>
            <a:xfrm>
              <a:off x="9216958" y="5993374"/>
              <a:ext cx="0" cy="23099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1" name="TextBox 530">
              <a:extLst>
                <a:ext uri="{FF2B5EF4-FFF2-40B4-BE49-F238E27FC236}">
                  <a16:creationId xmlns:a16="http://schemas.microsoft.com/office/drawing/2014/main" id="{91774F06-BA20-4D24-AF35-76C003D31BC4}"/>
                </a:ext>
              </a:extLst>
            </p:cNvPr>
            <p:cNvSpPr txBox="1"/>
            <p:nvPr/>
          </p:nvSpPr>
          <p:spPr>
            <a:xfrm>
              <a:off x="8933078" y="6253607"/>
              <a:ext cx="559139" cy="43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9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410B753-776E-4DC2-A911-0473BD30D71B}"/>
              </a:ext>
            </a:extLst>
          </p:cNvPr>
          <p:cNvGrpSpPr/>
          <p:nvPr/>
        </p:nvGrpSpPr>
        <p:grpSpPr>
          <a:xfrm>
            <a:off x="1169343" y="5949502"/>
            <a:ext cx="1348623" cy="461665"/>
            <a:chOff x="1292765" y="5773544"/>
            <a:chExt cx="1348623" cy="461665"/>
          </a:xfrm>
        </p:grpSpPr>
        <p:sp>
          <p:nvSpPr>
            <p:cNvPr id="515" name="สี่เหลี่ยมผืนผ้ามุมมน 376">
              <a:extLst>
                <a:ext uri="{FF2B5EF4-FFF2-40B4-BE49-F238E27FC236}">
                  <a16:creationId xmlns:a16="http://schemas.microsoft.com/office/drawing/2014/main" id="{00B3559C-9E2C-41D2-A60B-164F7510E811}"/>
                </a:ext>
              </a:extLst>
            </p:cNvPr>
            <p:cNvSpPr/>
            <p:nvPr/>
          </p:nvSpPr>
          <p:spPr>
            <a:xfrm>
              <a:off x="1292765" y="5797839"/>
              <a:ext cx="1348623" cy="336142"/>
            </a:xfrm>
            <a:prstGeom prst="roundRect">
              <a:avLst>
                <a:gd name="adj" fmla="val 50000"/>
              </a:avLst>
            </a:prstGeom>
            <a:solidFill>
              <a:srgbClr val="B85434">
                <a:alpha val="1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EF8333B-5389-4BBB-8C04-6EF0C4C468BF}"/>
                </a:ext>
              </a:extLst>
            </p:cNvPr>
            <p:cNvSpPr/>
            <p:nvPr/>
          </p:nvSpPr>
          <p:spPr>
            <a:xfrm>
              <a:off x="1410674" y="5773544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เส้นจำนวน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1A0BA1-4F98-45C0-AD0D-98B7AFD2B393}"/>
              </a:ext>
            </a:extLst>
          </p:cNvPr>
          <p:cNvGrpSpPr/>
          <p:nvPr/>
        </p:nvGrpSpPr>
        <p:grpSpPr>
          <a:xfrm>
            <a:off x="1182961" y="1191185"/>
            <a:ext cx="656018" cy="2543421"/>
            <a:chOff x="1182961" y="1191185"/>
            <a:chExt cx="656018" cy="2543421"/>
          </a:xfrm>
        </p:grpSpPr>
        <p:sp>
          <p:nvSpPr>
            <p:cNvPr id="260" name="วงรี 16">
              <a:extLst>
                <a:ext uri="{FF2B5EF4-FFF2-40B4-BE49-F238E27FC236}">
                  <a16:creationId xmlns:a16="http://schemas.microsoft.com/office/drawing/2014/main" id="{680FD19C-36DD-4F84-846D-6E0ADD83052C}"/>
                </a:ext>
              </a:extLst>
            </p:cNvPr>
            <p:cNvSpPr/>
            <p:nvPr/>
          </p:nvSpPr>
          <p:spPr>
            <a:xfrm>
              <a:off x="1322217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98" name="Group 297">
              <a:extLst>
                <a:ext uri="{FF2B5EF4-FFF2-40B4-BE49-F238E27FC236}">
                  <a16:creationId xmlns:a16="http://schemas.microsoft.com/office/drawing/2014/main" id="{1953958F-D702-474E-B09A-65F7FDC896BA}"/>
                </a:ext>
              </a:extLst>
            </p:cNvPr>
            <p:cNvGrpSpPr/>
            <p:nvPr/>
          </p:nvGrpSpPr>
          <p:grpSpPr>
            <a:xfrm>
              <a:off x="1182961" y="1191185"/>
              <a:ext cx="656018" cy="1877541"/>
              <a:chOff x="1182961" y="2826130"/>
              <a:chExt cx="656018" cy="1877541"/>
            </a:xfrm>
          </p:grpSpPr>
          <p:sp>
            <p:nvSpPr>
              <p:cNvPr id="299" name="Rectangle 298">
                <a:extLst>
                  <a:ext uri="{FF2B5EF4-FFF2-40B4-BE49-F238E27FC236}">
                    <a16:creationId xmlns:a16="http://schemas.microsoft.com/office/drawing/2014/main" id="{17332123-D1F8-4744-8F7B-48C903F7218A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C40980C8-1AC7-4FFD-8C2D-AA1FEA4FFC7B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DD5284EE-536E-4A6F-AB1C-60AE9E8AC063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3E1578E4-5266-41D0-BBB3-6F29DD57AA3A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75A25265-C04A-424A-88A3-3254BF420CB9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049BAF51-3E66-47B0-B20B-31B5273C664B}"/>
                  </a:ext>
                </a:extLst>
              </p:cNvPr>
              <p:cNvCxnSpPr>
                <a:cxnSpLocks/>
                <a:stCxn id="299" idx="0"/>
                <a:endCxn id="299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98DBA1F8-54E4-47C8-A989-1546218CC3B2}"/>
                </a:ext>
              </a:extLst>
            </p:cNvPr>
            <p:cNvSpPr/>
            <p:nvPr/>
          </p:nvSpPr>
          <p:spPr>
            <a:xfrm flipH="1">
              <a:off x="1235807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B57CFD67-DD49-47D8-BDBD-40BA332EE13A}"/>
                </a:ext>
              </a:extLst>
            </p:cNvPr>
            <p:cNvSpPr/>
            <p:nvPr/>
          </p:nvSpPr>
          <p:spPr>
            <a:xfrm flipH="1">
              <a:off x="1239146" y="127429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3DAD10DC-BB12-4BD6-8882-FDA1845F32C0}"/>
                </a:ext>
              </a:extLst>
            </p:cNvPr>
            <p:cNvSpPr/>
            <p:nvPr/>
          </p:nvSpPr>
          <p:spPr>
            <a:xfrm flipH="1">
              <a:off x="1565836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63396EE5-7C68-434B-9FD3-6542B432257B}"/>
                </a:ext>
              </a:extLst>
            </p:cNvPr>
            <p:cNvSpPr/>
            <p:nvPr/>
          </p:nvSpPr>
          <p:spPr>
            <a:xfrm flipH="1">
              <a:off x="1565836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0F570999-2A68-463A-93D8-3DA170AB9D8B}"/>
                </a:ext>
              </a:extLst>
            </p:cNvPr>
            <p:cNvSpPr/>
            <p:nvPr/>
          </p:nvSpPr>
          <p:spPr>
            <a:xfrm flipH="1">
              <a:off x="1238538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E03D6CD4-5741-41FC-973E-AD8FCECF1345}"/>
                </a:ext>
              </a:extLst>
            </p:cNvPr>
            <p:cNvSpPr/>
            <p:nvPr/>
          </p:nvSpPr>
          <p:spPr>
            <a:xfrm flipH="1">
              <a:off x="1236067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C2DC2421-0AD8-46FB-8D0A-8A3559C4D57C}"/>
                </a:ext>
              </a:extLst>
            </p:cNvPr>
            <p:cNvSpPr/>
            <p:nvPr/>
          </p:nvSpPr>
          <p:spPr>
            <a:xfrm flipH="1">
              <a:off x="1565836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FE28B5DF-4AC6-4378-9664-B18825FEDC83}"/>
                </a:ext>
              </a:extLst>
            </p:cNvPr>
            <p:cNvSpPr/>
            <p:nvPr/>
          </p:nvSpPr>
          <p:spPr>
            <a:xfrm flipH="1">
              <a:off x="1238538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5B8DD844-4CD5-4AF6-B9EC-5F842E8AE73B}"/>
                </a:ext>
              </a:extLst>
            </p:cNvPr>
            <p:cNvSpPr/>
            <p:nvPr/>
          </p:nvSpPr>
          <p:spPr>
            <a:xfrm flipH="1">
              <a:off x="1565836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4B471A2D-EA1A-471C-8576-4F336E700166}"/>
                </a:ext>
              </a:extLst>
            </p:cNvPr>
            <p:cNvSpPr/>
            <p:nvPr/>
          </p:nvSpPr>
          <p:spPr>
            <a:xfrm flipH="1">
              <a:off x="1565836" y="127429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956A7BFD-BE2B-494E-9424-90A7974ADA94}"/>
                </a:ext>
              </a:extLst>
            </p:cNvPr>
            <p:cNvSpPr/>
            <p:nvPr/>
          </p:nvSpPr>
          <p:spPr>
            <a:xfrm>
              <a:off x="1267551" y="3149831"/>
              <a:ext cx="4956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471E730-046A-4E3F-8EC7-40BA775DAFBB}"/>
              </a:ext>
            </a:extLst>
          </p:cNvPr>
          <p:cNvGrpSpPr/>
          <p:nvPr/>
        </p:nvGrpSpPr>
        <p:grpSpPr>
          <a:xfrm>
            <a:off x="3012646" y="1191185"/>
            <a:ext cx="656018" cy="2543421"/>
            <a:chOff x="3012646" y="1191185"/>
            <a:chExt cx="656018" cy="2543421"/>
          </a:xfrm>
        </p:grpSpPr>
        <p:sp>
          <p:nvSpPr>
            <p:cNvPr id="262" name="วงรี 88">
              <a:extLst>
                <a:ext uri="{FF2B5EF4-FFF2-40B4-BE49-F238E27FC236}">
                  <a16:creationId xmlns:a16="http://schemas.microsoft.com/office/drawing/2014/main" id="{6A2B8B31-7CE9-4073-A321-D3671020E95E}"/>
                </a:ext>
              </a:extLst>
            </p:cNvPr>
            <p:cNvSpPr/>
            <p:nvPr/>
          </p:nvSpPr>
          <p:spPr>
            <a:xfrm>
              <a:off x="3142989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17C0B5F7-0B65-4D58-BF79-93EA0E59A2E9}"/>
                </a:ext>
              </a:extLst>
            </p:cNvPr>
            <p:cNvGrpSpPr/>
            <p:nvPr/>
          </p:nvGrpSpPr>
          <p:grpSpPr>
            <a:xfrm>
              <a:off x="3012646" y="1191185"/>
              <a:ext cx="656018" cy="1877541"/>
              <a:chOff x="1182961" y="2826130"/>
              <a:chExt cx="656018" cy="1877541"/>
            </a:xfrm>
          </p:grpSpPr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410DEE7A-5893-49D2-94BE-F829ADA88A08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BDFA2422-8203-4340-91C0-739F7DEB09D6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1D5B17FF-78F9-4D48-AE55-BAE107A272ED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894FE1F2-1B6C-45D1-9EF8-7985DC2D43AB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27C1D0E8-CBFC-4843-9CBF-AE4EEA973E5D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8E540428-AFAB-4B10-8C52-4851DE3B7AA6}"/>
                  </a:ext>
                </a:extLst>
              </p:cNvPr>
              <p:cNvCxnSpPr>
                <a:cxnSpLocks/>
                <a:stCxn id="359" idx="0"/>
                <a:endCxn id="359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2F301467-F875-4478-8B87-1DC91599738F}"/>
                </a:ext>
              </a:extLst>
            </p:cNvPr>
            <p:cNvSpPr/>
            <p:nvPr/>
          </p:nvSpPr>
          <p:spPr>
            <a:xfrm flipH="1">
              <a:off x="3055480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5" name="Oval 474">
              <a:extLst>
                <a:ext uri="{FF2B5EF4-FFF2-40B4-BE49-F238E27FC236}">
                  <a16:creationId xmlns:a16="http://schemas.microsoft.com/office/drawing/2014/main" id="{4C85BEE4-2AAA-49AA-873B-48E237D2AC4E}"/>
                </a:ext>
              </a:extLst>
            </p:cNvPr>
            <p:cNvSpPr/>
            <p:nvPr/>
          </p:nvSpPr>
          <p:spPr>
            <a:xfrm flipH="1">
              <a:off x="3382170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6" name="Oval 475">
              <a:extLst>
                <a:ext uri="{FF2B5EF4-FFF2-40B4-BE49-F238E27FC236}">
                  <a16:creationId xmlns:a16="http://schemas.microsoft.com/office/drawing/2014/main" id="{88E19B60-C6FD-419A-9F9A-F687B5D305BA}"/>
                </a:ext>
              </a:extLst>
            </p:cNvPr>
            <p:cNvSpPr/>
            <p:nvPr/>
          </p:nvSpPr>
          <p:spPr>
            <a:xfrm flipH="1">
              <a:off x="3382170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7" name="Oval 476">
              <a:extLst>
                <a:ext uri="{FF2B5EF4-FFF2-40B4-BE49-F238E27FC236}">
                  <a16:creationId xmlns:a16="http://schemas.microsoft.com/office/drawing/2014/main" id="{6DF984D6-A0AC-4FDF-8DF7-45D31410FD11}"/>
                </a:ext>
              </a:extLst>
            </p:cNvPr>
            <p:cNvSpPr/>
            <p:nvPr/>
          </p:nvSpPr>
          <p:spPr>
            <a:xfrm flipH="1">
              <a:off x="3054872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A10F8AA4-52B7-4304-B654-0D033EC5F44C}"/>
                </a:ext>
              </a:extLst>
            </p:cNvPr>
            <p:cNvSpPr/>
            <p:nvPr/>
          </p:nvSpPr>
          <p:spPr>
            <a:xfrm flipH="1">
              <a:off x="3052401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9BBAFBD1-23B6-4919-820C-65A3AAA9D557}"/>
                </a:ext>
              </a:extLst>
            </p:cNvPr>
            <p:cNvSpPr/>
            <p:nvPr/>
          </p:nvSpPr>
          <p:spPr>
            <a:xfrm flipH="1">
              <a:off x="3382170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Oval 479">
              <a:extLst>
                <a:ext uri="{FF2B5EF4-FFF2-40B4-BE49-F238E27FC236}">
                  <a16:creationId xmlns:a16="http://schemas.microsoft.com/office/drawing/2014/main" id="{ECD19950-A2E4-4AC1-9B3A-2138F0D2B64D}"/>
                </a:ext>
              </a:extLst>
            </p:cNvPr>
            <p:cNvSpPr/>
            <p:nvPr/>
          </p:nvSpPr>
          <p:spPr>
            <a:xfrm flipH="1">
              <a:off x="3054872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Oval 480">
              <a:extLst>
                <a:ext uri="{FF2B5EF4-FFF2-40B4-BE49-F238E27FC236}">
                  <a16:creationId xmlns:a16="http://schemas.microsoft.com/office/drawing/2014/main" id="{46A39043-DF59-467F-BB99-D9A1798D12F0}"/>
                </a:ext>
              </a:extLst>
            </p:cNvPr>
            <p:cNvSpPr/>
            <p:nvPr/>
          </p:nvSpPr>
          <p:spPr>
            <a:xfrm flipH="1">
              <a:off x="3382170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C73403B0-B0D6-4855-B09D-C8AF8DAFD979}"/>
                </a:ext>
              </a:extLst>
            </p:cNvPr>
            <p:cNvSpPr/>
            <p:nvPr/>
          </p:nvSpPr>
          <p:spPr>
            <a:xfrm>
              <a:off x="3162428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535B421-B945-4927-8554-C39E0BDEAF0D}"/>
              </a:ext>
            </a:extLst>
          </p:cNvPr>
          <p:cNvGrpSpPr/>
          <p:nvPr/>
        </p:nvGrpSpPr>
        <p:grpSpPr>
          <a:xfrm>
            <a:off x="3920023" y="1191185"/>
            <a:ext cx="656018" cy="2543421"/>
            <a:chOff x="3920023" y="1191185"/>
            <a:chExt cx="656018" cy="2543421"/>
          </a:xfrm>
        </p:grpSpPr>
        <p:sp>
          <p:nvSpPr>
            <p:cNvPr id="263" name="วงรี 89">
              <a:extLst>
                <a:ext uri="{FF2B5EF4-FFF2-40B4-BE49-F238E27FC236}">
                  <a16:creationId xmlns:a16="http://schemas.microsoft.com/office/drawing/2014/main" id="{6D055718-EBFF-4CA4-8038-D70BA8C75DF4}"/>
                </a:ext>
              </a:extLst>
            </p:cNvPr>
            <p:cNvSpPr/>
            <p:nvPr/>
          </p:nvSpPr>
          <p:spPr>
            <a:xfrm>
              <a:off x="4057334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66" name="Group 365">
              <a:extLst>
                <a:ext uri="{FF2B5EF4-FFF2-40B4-BE49-F238E27FC236}">
                  <a16:creationId xmlns:a16="http://schemas.microsoft.com/office/drawing/2014/main" id="{6327EBF5-1D3A-4170-BACC-806856DD388A}"/>
                </a:ext>
              </a:extLst>
            </p:cNvPr>
            <p:cNvGrpSpPr/>
            <p:nvPr/>
          </p:nvGrpSpPr>
          <p:grpSpPr>
            <a:xfrm>
              <a:off x="3920023" y="1191185"/>
              <a:ext cx="656018" cy="1877541"/>
              <a:chOff x="1182961" y="2826130"/>
              <a:chExt cx="656018" cy="1877541"/>
            </a:xfrm>
          </p:grpSpPr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CB2C7C39-2051-4412-8A52-CC7EBCEB32E6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12F3EDF4-9A88-4455-A28E-E95ED39EE37E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F5BEF361-4138-4134-B5A4-0F7E4707103A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97E30A56-8BD2-4295-A1E9-68FA33E26FC5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FBD75348-2EA5-425A-9910-D91F319177FD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52F2920D-1A83-4729-BFDE-870AF97212F8}"/>
                  </a:ext>
                </a:extLst>
              </p:cNvPr>
              <p:cNvCxnSpPr>
                <a:cxnSpLocks/>
                <a:stCxn id="371" idx="0"/>
                <a:endCxn id="371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9" name="Oval 428">
              <a:extLst>
                <a:ext uri="{FF2B5EF4-FFF2-40B4-BE49-F238E27FC236}">
                  <a16:creationId xmlns:a16="http://schemas.microsoft.com/office/drawing/2014/main" id="{01A86759-AF1A-4DCC-8185-0D4DB0ABB615}"/>
                </a:ext>
              </a:extLst>
            </p:cNvPr>
            <p:cNvSpPr/>
            <p:nvPr/>
          </p:nvSpPr>
          <p:spPr>
            <a:xfrm flipH="1">
              <a:off x="3954546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96B8B5B1-E4A2-472D-8F09-CBCBA9A345C7}"/>
                </a:ext>
              </a:extLst>
            </p:cNvPr>
            <p:cNvSpPr/>
            <p:nvPr/>
          </p:nvSpPr>
          <p:spPr>
            <a:xfrm flipH="1">
              <a:off x="4287210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Oval 469">
              <a:extLst>
                <a:ext uri="{FF2B5EF4-FFF2-40B4-BE49-F238E27FC236}">
                  <a16:creationId xmlns:a16="http://schemas.microsoft.com/office/drawing/2014/main" id="{08D92C59-7819-4A12-A61B-744F8B4027CA}"/>
                </a:ext>
              </a:extLst>
            </p:cNvPr>
            <p:cNvSpPr/>
            <p:nvPr/>
          </p:nvSpPr>
          <p:spPr>
            <a:xfrm flipH="1">
              <a:off x="4287210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Oval 470">
              <a:extLst>
                <a:ext uri="{FF2B5EF4-FFF2-40B4-BE49-F238E27FC236}">
                  <a16:creationId xmlns:a16="http://schemas.microsoft.com/office/drawing/2014/main" id="{33257C2D-C2A4-48D6-B656-79A8B5A778B0}"/>
                </a:ext>
              </a:extLst>
            </p:cNvPr>
            <p:cNvSpPr/>
            <p:nvPr/>
          </p:nvSpPr>
          <p:spPr>
            <a:xfrm flipH="1">
              <a:off x="3959912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Oval 471">
              <a:extLst>
                <a:ext uri="{FF2B5EF4-FFF2-40B4-BE49-F238E27FC236}">
                  <a16:creationId xmlns:a16="http://schemas.microsoft.com/office/drawing/2014/main" id="{63815BD0-C96A-4A00-90ED-1DA58235A56B}"/>
                </a:ext>
              </a:extLst>
            </p:cNvPr>
            <p:cNvSpPr/>
            <p:nvPr/>
          </p:nvSpPr>
          <p:spPr>
            <a:xfrm flipH="1">
              <a:off x="3957441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Oval 472">
              <a:extLst>
                <a:ext uri="{FF2B5EF4-FFF2-40B4-BE49-F238E27FC236}">
                  <a16:creationId xmlns:a16="http://schemas.microsoft.com/office/drawing/2014/main" id="{66DB44C3-FBA4-45BA-99EE-EA11AC6FE30C}"/>
                </a:ext>
              </a:extLst>
            </p:cNvPr>
            <p:cNvSpPr/>
            <p:nvPr/>
          </p:nvSpPr>
          <p:spPr>
            <a:xfrm flipH="1">
              <a:off x="4287210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Oval 473">
              <a:extLst>
                <a:ext uri="{FF2B5EF4-FFF2-40B4-BE49-F238E27FC236}">
                  <a16:creationId xmlns:a16="http://schemas.microsoft.com/office/drawing/2014/main" id="{20473208-F520-4850-94FC-9AC3FBB35ED5}"/>
                </a:ext>
              </a:extLst>
            </p:cNvPr>
            <p:cNvSpPr/>
            <p:nvPr/>
          </p:nvSpPr>
          <p:spPr>
            <a:xfrm flipH="1">
              <a:off x="3959912" y="1660586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FCDC2BE0-23E5-4215-B8B9-AA3D95EAFF41}"/>
                </a:ext>
              </a:extLst>
            </p:cNvPr>
            <p:cNvSpPr/>
            <p:nvPr/>
          </p:nvSpPr>
          <p:spPr>
            <a:xfrm>
              <a:off x="4079026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7F547AB-9B86-4856-856F-DD2B019C3C68}"/>
              </a:ext>
            </a:extLst>
          </p:cNvPr>
          <p:cNvGrpSpPr/>
          <p:nvPr/>
        </p:nvGrpSpPr>
        <p:grpSpPr>
          <a:xfrm>
            <a:off x="4834015" y="1191185"/>
            <a:ext cx="656018" cy="2543421"/>
            <a:chOff x="4834015" y="1191185"/>
            <a:chExt cx="656018" cy="2543421"/>
          </a:xfrm>
        </p:grpSpPr>
        <p:sp>
          <p:nvSpPr>
            <p:cNvPr id="264" name="วงรี 90">
              <a:extLst>
                <a:ext uri="{FF2B5EF4-FFF2-40B4-BE49-F238E27FC236}">
                  <a16:creationId xmlns:a16="http://schemas.microsoft.com/office/drawing/2014/main" id="{F2208FDE-A037-4783-9AF0-838D40BCB9EB}"/>
                </a:ext>
              </a:extLst>
            </p:cNvPr>
            <p:cNvSpPr/>
            <p:nvPr/>
          </p:nvSpPr>
          <p:spPr>
            <a:xfrm>
              <a:off x="4995624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A0199FE-F988-487F-951C-EC8C4A9B8848}"/>
                </a:ext>
              </a:extLst>
            </p:cNvPr>
            <p:cNvGrpSpPr/>
            <p:nvPr/>
          </p:nvGrpSpPr>
          <p:grpSpPr>
            <a:xfrm>
              <a:off x="4834015" y="1191185"/>
              <a:ext cx="656018" cy="1877541"/>
              <a:chOff x="1182961" y="2826130"/>
              <a:chExt cx="656018" cy="1877541"/>
            </a:xfrm>
          </p:grpSpPr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7787304A-27E2-42F4-A3BC-A4B59D4E2BD6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04C4EA26-AD20-4EF6-94CB-4842722A24E4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>
                <a:extLst>
                  <a:ext uri="{FF2B5EF4-FFF2-40B4-BE49-F238E27FC236}">
                    <a16:creationId xmlns:a16="http://schemas.microsoft.com/office/drawing/2014/main" id="{B22F0CE3-D853-4E68-9D1A-8CCF476A6F29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FBEA78A6-7B2C-4D25-A106-855386D6DFDB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B50A4986-01F2-408E-9147-FDA3C005CD44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D30BE198-DB4C-48DC-ABD1-AFDA613B6D73}"/>
                  </a:ext>
                </a:extLst>
              </p:cNvPr>
              <p:cNvCxnSpPr>
                <a:cxnSpLocks/>
                <a:stCxn id="387" idx="0"/>
                <a:endCxn id="387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1" name="Oval 420">
              <a:extLst>
                <a:ext uri="{FF2B5EF4-FFF2-40B4-BE49-F238E27FC236}">
                  <a16:creationId xmlns:a16="http://schemas.microsoft.com/office/drawing/2014/main" id="{640BDC81-4FBA-42DB-A07A-1169BF50159F}"/>
                </a:ext>
              </a:extLst>
            </p:cNvPr>
            <p:cNvSpPr/>
            <p:nvPr/>
          </p:nvSpPr>
          <p:spPr>
            <a:xfrm flipH="1">
              <a:off x="4868537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E9FA7715-3855-4111-B293-37898DD4C026}"/>
                </a:ext>
              </a:extLst>
            </p:cNvPr>
            <p:cNvSpPr/>
            <p:nvPr/>
          </p:nvSpPr>
          <p:spPr>
            <a:xfrm flipH="1">
              <a:off x="5198306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Oval 464">
              <a:extLst>
                <a:ext uri="{FF2B5EF4-FFF2-40B4-BE49-F238E27FC236}">
                  <a16:creationId xmlns:a16="http://schemas.microsoft.com/office/drawing/2014/main" id="{C4BF3CF1-1A44-4B42-8D42-1ADA1E39170A}"/>
                </a:ext>
              </a:extLst>
            </p:cNvPr>
            <p:cNvSpPr/>
            <p:nvPr/>
          </p:nvSpPr>
          <p:spPr>
            <a:xfrm flipH="1">
              <a:off x="5198306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Oval 465">
              <a:extLst>
                <a:ext uri="{FF2B5EF4-FFF2-40B4-BE49-F238E27FC236}">
                  <a16:creationId xmlns:a16="http://schemas.microsoft.com/office/drawing/2014/main" id="{84477127-3807-4734-AAC4-FA5F891180A0}"/>
                </a:ext>
              </a:extLst>
            </p:cNvPr>
            <p:cNvSpPr/>
            <p:nvPr/>
          </p:nvSpPr>
          <p:spPr>
            <a:xfrm flipH="1">
              <a:off x="4871008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Oval 466">
              <a:extLst>
                <a:ext uri="{FF2B5EF4-FFF2-40B4-BE49-F238E27FC236}">
                  <a16:creationId xmlns:a16="http://schemas.microsoft.com/office/drawing/2014/main" id="{2C5F1027-34FA-4382-8EE5-332CEF41673A}"/>
                </a:ext>
              </a:extLst>
            </p:cNvPr>
            <p:cNvSpPr/>
            <p:nvPr/>
          </p:nvSpPr>
          <p:spPr>
            <a:xfrm flipH="1">
              <a:off x="4868537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977CDE1C-22DC-4A42-8E34-0780495A9A8A}"/>
                </a:ext>
              </a:extLst>
            </p:cNvPr>
            <p:cNvSpPr/>
            <p:nvPr/>
          </p:nvSpPr>
          <p:spPr>
            <a:xfrm flipH="1">
              <a:off x="5198306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CD96FFF6-6B14-440A-BD6E-AE4352DCFD6E}"/>
                </a:ext>
              </a:extLst>
            </p:cNvPr>
            <p:cNvSpPr/>
            <p:nvPr/>
          </p:nvSpPr>
          <p:spPr>
            <a:xfrm>
              <a:off x="5017316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EF8FD2-17EA-4C35-B060-7BC88EE3A809}"/>
              </a:ext>
            </a:extLst>
          </p:cNvPr>
          <p:cNvGrpSpPr/>
          <p:nvPr/>
        </p:nvGrpSpPr>
        <p:grpSpPr>
          <a:xfrm>
            <a:off x="5763145" y="1191185"/>
            <a:ext cx="656018" cy="2543421"/>
            <a:chOff x="5763145" y="1191185"/>
            <a:chExt cx="656018" cy="2543421"/>
          </a:xfrm>
        </p:grpSpPr>
        <p:sp>
          <p:nvSpPr>
            <p:cNvPr id="265" name="วงรี 91">
              <a:extLst>
                <a:ext uri="{FF2B5EF4-FFF2-40B4-BE49-F238E27FC236}">
                  <a16:creationId xmlns:a16="http://schemas.microsoft.com/office/drawing/2014/main" id="{0FD05A4A-4969-4297-BB32-27F1778FBAB3}"/>
                </a:ext>
              </a:extLst>
            </p:cNvPr>
            <p:cNvSpPr/>
            <p:nvPr/>
          </p:nvSpPr>
          <p:spPr>
            <a:xfrm>
              <a:off x="5902179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D58D601B-BC3A-4F3B-ACAF-0ED0FDE8EEDA}"/>
                </a:ext>
              </a:extLst>
            </p:cNvPr>
            <p:cNvGrpSpPr/>
            <p:nvPr/>
          </p:nvGrpSpPr>
          <p:grpSpPr>
            <a:xfrm>
              <a:off x="5763145" y="1191185"/>
              <a:ext cx="656018" cy="1877541"/>
              <a:chOff x="1182961" y="2826130"/>
              <a:chExt cx="656018" cy="1877541"/>
            </a:xfrm>
          </p:grpSpPr>
          <p:sp>
            <p:nvSpPr>
              <p:cNvPr id="407" name="Rectangle 406">
                <a:extLst>
                  <a:ext uri="{FF2B5EF4-FFF2-40B4-BE49-F238E27FC236}">
                    <a16:creationId xmlns:a16="http://schemas.microsoft.com/office/drawing/2014/main" id="{5CBB49DA-E11F-4936-B03C-443BA9D901ED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02A4E109-388D-4132-8DB5-96833DE419F4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7A5301E5-1017-4948-BD0A-0AF25A7AD2B8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7C5F505B-68A6-4E3D-8C32-28ADAD0F74C3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16B1B99D-99C3-4269-9C93-A4995A979655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8CE2E953-0C64-4344-969A-85C097A6B125}"/>
                  </a:ext>
                </a:extLst>
              </p:cNvPr>
              <p:cNvCxnSpPr>
                <a:cxnSpLocks/>
                <a:stCxn id="407" idx="0"/>
                <a:endCxn id="407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1A2A3DEE-34A5-47BF-8057-8C902D082B86}"/>
                </a:ext>
              </a:extLst>
            </p:cNvPr>
            <p:cNvSpPr/>
            <p:nvPr/>
          </p:nvSpPr>
          <p:spPr>
            <a:xfrm flipH="1">
              <a:off x="5822776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2862172A-B362-4B99-9039-CEC38860E0DF}"/>
                </a:ext>
              </a:extLst>
            </p:cNvPr>
            <p:cNvSpPr/>
            <p:nvPr/>
          </p:nvSpPr>
          <p:spPr>
            <a:xfrm flipH="1">
              <a:off x="6141324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2DEADFF1-10E7-402B-946B-CE01A89C25E3}"/>
                </a:ext>
              </a:extLst>
            </p:cNvPr>
            <p:cNvSpPr/>
            <p:nvPr/>
          </p:nvSpPr>
          <p:spPr>
            <a:xfrm flipH="1">
              <a:off x="5814026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4FF9296F-329C-4AD1-B94C-6D5FC311F9AE}"/>
                </a:ext>
              </a:extLst>
            </p:cNvPr>
            <p:cNvSpPr/>
            <p:nvPr/>
          </p:nvSpPr>
          <p:spPr>
            <a:xfrm flipH="1">
              <a:off x="6141324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13A022EE-1BBF-40B3-81AB-79090E2FD12E}"/>
                </a:ext>
              </a:extLst>
            </p:cNvPr>
            <p:cNvSpPr/>
            <p:nvPr/>
          </p:nvSpPr>
          <p:spPr>
            <a:xfrm flipH="1">
              <a:off x="5814026" y="201225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BD044A7F-0EA4-4911-996B-8FD04B4A1EFC}"/>
                </a:ext>
              </a:extLst>
            </p:cNvPr>
            <p:cNvSpPr/>
            <p:nvPr/>
          </p:nvSpPr>
          <p:spPr>
            <a:xfrm>
              <a:off x="5931989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095A48-92E1-465E-AE54-D4149D14EEB8}"/>
              </a:ext>
            </a:extLst>
          </p:cNvPr>
          <p:cNvGrpSpPr/>
          <p:nvPr/>
        </p:nvGrpSpPr>
        <p:grpSpPr>
          <a:xfrm>
            <a:off x="6669759" y="1191185"/>
            <a:ext cx="656018" cy="2543421"/>
            <a:chOff x="6669759" y="1191185"/>
            <a:chExt cx="656018" cy="2543421"/>
          </a:xfrm>
        </p:grpSpPr>
        <p:sp>
          <p:nvSpPr>
            <p:cNvPr id="266" name="วงรี 92">
              <a:extLst>
                <a:ext uri="{FF2B5EF4-FFF2-40B4-BE49-F238E27FC236}">
                  <a16:creationId xmlns:a16="http://schemas.microsoft.com/office/drawing/2014/main" id="{3C3199A7-2916-4048-8E7B-DAC35DDF3CD4}"/>
                </a:ext>
              </a:extLst>
            </p:cNvPr>
            <p:cNvSpPr/>
            <p:nvPr/>
          </p:nvSpPr>
          <p:spPr>
            <a:xfrm>
              <a:off x="6816396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A1B31EAE-8CD3-446E-8483-E45EA412E1E2}"/>
                </a:ext>
              </a:extLst>
            </p:cNvPr>
            <p:cNvGrpSpPr/>
            <p:nvPr/>
          </p:nvGrpSpPr>
          <p:grpSpPr>
            <a:xfrm>
              <a:off x="6669759" y="1191185"/>
              <a:ext cx="656018" cy="1877541"/>
              <a:chOff x="1182961" y="2826130"/>
              <a:chExt cx="656018" cy="1877541"/>
            </a:xfrm>
          </p:grpSpPr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C4BE9E1C-1D46-4947-BD36-A86599561970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D8D9D380-155A-49AD-8F9F-C3C811D1189D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998C0326-87C1-4B36-9BB8-00AE6965B317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ACFF1A93-E138-41AE-9AEE-433094013B10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B0E43375-90AD-4424-8DD3-3743BF76C366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7EB34C19-BA61-4D9B-A1E4-A9A51CD52238}"/>
                  </a:ext>
                </a:extLst>
              </p:cNvPr>
              <p:cNvCxnSpPr>
                <a:cxnSpLocks/>
                <a:stCxn id="415" idx="0"/>
                <a:endCxn id="415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283D0B4E-8B89-4F8A-B82E-1FCB9BB954F5}"/>
                </a:ext>
              </a:extLst>
            </p:cNvPr>
            <p:cNvSpPr/>
            <p:nvPr/>
          </p:nvSpPr>
          <p:spPr>
            <a:xfrm flipH="1">
              <a:off x="6704281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109B4EFB-62EC-4EE1-BE27-15A020D69FBD}"/>
                </a:ext>
              </a:extLst>
            </p:cNvPr>
            <p:cNvSpPr/>
            <p:nvPr/>
          </p:nvSpPr>
          <p:spPr>
            <a:xfrm flipH="1">
              <a:off x="7040530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769DB49B-7B51-400B-81F9-75043F2C99BB}"/>
                </a:ext>
              </a:extLst>
            </p:cNvPr>
            <p:cNvSpPr/>
            <p:nvPr/>
          </p:nvSpPr>
          <p:spPr>
            <a:xfrm flipH="1">
              <a:off x="6703707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A5EDE1E1-1E24-416B-8DF4-3503DDAAD4D9}"/>
                </a:ext>
              </a:extLst>
            </p:cNvPr>
            <p:cNvSpPr/>
            <p:nvPr/>
          </p:nvSpPr>
          <p:spPr>
            <a:xfrm flipH="1">
              <a:off x="7040530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45580FD-056A-40D7-AFA6-9BAFF2C9FA2B}"/>
                </a:ext>
              </a:extLst>
            </p:cNvPr>
            <p:cNvSpPr/>
            <p:nvPr/>
          </p:nvSpPr>
          <p:spPr>
            <a:xfrm>
              <a:off x="6845094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BEAC3E-A744-41A5-AA1C-ED7831BA6987}"/>
              </a:ext>
            </a:extLst>
          </p:cNvPr>
          <p:cNvGrpSpPr/>
          <p:nvPr/>
        </p:nvGrpSpPr>
        <p:grpSpPr>
          <a:xfrm>
            <a:off x="7583750" y="1191185"/>
            <a:ext cx="656018" cy="2543421"/>
            <a:chOff x="7583750" y="1191185"/>
            <a:chExt cx="656018" cy="2543421"/>
          </a:xfrm>
        </p:grpSpPr>
        <p:sp>
          <p:nvSpPr>
            <p:cNvPr id="276" name="วงรี 93">
              <a:extLst>
                <a:ext uri="{FF2B5EF4-FFF2-40B4-BE49-F238E27FC236}">
                  <a16:creationId xmlns:a16="http://schemas.microsoft.com/office/drawing/2014/main" id="{87FAE78F-4CE9-4C41-AC3D-5114EBD6C575}"/>
                </a:ext>
              </a:extLst>
            </p:cNvPr>
            <p:cNvSpPr/>
            <p:nvPr/>
          </p:nvSpPr>
          <p:spPr>
            <a:xfrm>
              <a:off x="7730741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695E88CB-1F20-4856-94E0-9EB31624B30C}"/>
                </a:ext>
              </a:extLst>
            </p:cNvPr>
            <p:cNvGrpSpPr/>
            <p:nvPr/>
          </p:nvGrpSpPr>
          <p:grpSpPr>
            <a:xfrm>
              <a:off x="7583750" y="1191185"/>
              <a:ext cx="656018" cy="1877541"/>
              <a:chOff x="1182961" y="2826130"/>
              <a:chExt cx="656018" cy="1877541"/>
            </a:xfrm>
          </p:grpSpPr>
          <p:sp>
            <p:nvSpPr>
              <p:cNvPr id="423" name="Rectangle 422">
                <a:extLst>
                  <a:ext uri="{FF2B5EF4-FFF2-40B4-BE49-F238E27FC236}">
                    <a16:creationId xmlns:a16="http://schemas.microsoft.com/office/drawing/2014/main" id="{91856B78-BD1F-44C1-BB33-99329DD74632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D55FFC7C-30D7-4E19-872F-47F9BD72ED56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>
                <a:extLst>
                  <a:ext uri="{FF2B5EF4-FFF2-40B4-BE49-F238E27FC236}">
                    <a16:creationId xmlns:a16="http://schemas.microsoft.com/office/drawing/2014/main" id="{B9B782D1-F1FB-4B53-9C2A-4459E9F0A041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8AFD6771-359F-4FBA-8A1B-DD6B6FCC5449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BD8C8BA5-963E-4A8C-8D3B-9413521D7385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27">
                <a:extLst>
                  <a:ext uri="{FF2B5EF4-FFF2-40B4-BE49-F238E27FC236}">
                    <a16:creationId xmlns:a16="http://schemas.microsoft.com/office/drawing/2014/main" id="{B34109D5-DEFE-4198-8A10-F20D472D21E2}"/>
                  </a:ext>
                </a:extLst>
              </p:cNvPr>
              <p:cNvCxnSpPr>
                <a:cxnSpLocks/>
                <a:stCxn id="423" idx="0"/>
                <a:endCxn id="423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8C7681F1-B269-4556-90DC-0505F66D8694}"/>
                </a:ext>
              </a:extLst>
            </p:cNvPr>
            <p:cNvSpPr/>
            <p:nvPr/>
          </p:nvSpPr>
          <p:spPr>
            <a:xfrm flipH="1">
              <a:off x="7637323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1A8B2FF9-1A01-4B27-9FEE-5AAE199A7E61}"/>
                </a:ext>
              </a:extLst>
            </p:cNvPr>
            <p:cNvSpPr/>
            <p:nvPr/>
          </p:nvSpPr>
          <p:spPr>
            <a:xfrm flipH="1">
              <a:off x="7945571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A9A16C04-97FD-4FAA-A30F-7CAB80F7220D}"/>
                </a:ext>
              </a:extLst>
            </p:cNvPr>
            <p:cNvSpPr/>
            <p:nvPr/>
          </p:nvSpPr>
          <p:spPr>
            <a:xfrm flipH="1">
              <a:off x="7637323" y="2385311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91EC85E0-ACF4-49C8-B779-45A389E44A8F}"/>
                </a:ext>
              </a:extLst>
            </p:cNvPr>
            <p:cNvSpPr/>
            <p:nvPr/>
          </p:nvSpPr>
          <p:spPr>
            <a:xfrm>
              <a:off x="7761587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39F974-6C47-4A87-824B-A28BA864EFD5}"/>
              </a:ext>
            </a:extLst>
          </p:cNvPr>
          <p:cNvGrpSpPr/>
          <p:nvPr/>
        </p:nvGrpSpPr>
        <p:grpSpPr>
          <a:xfrm>
            <a:off x="8492341" y="1191185"/>
            <a:ext cx="656018" cy="2543421"/>
            <a:chOff x="8492341" y="1191185"/>
            <a:chExt cx="656018" cy="2543421"/>
          </a:xfrm>
        </p:grpSpPr>
        <p:sp>
          <p:nvSpPr>
            <p:cNvPr id="277" name="วงรี 94">
              <a:extLst>
                <a:ext uri="{FF2B5EF4-FFF2-40B4-BE49-F238E27FC236}">
                  <a16:creationId xmlns:a16="http://schemas.microsoft.com/office/drawing/2014/main" id="{CEAD8A2B-29B2-42D2-868D-09827C14D8AB}"/>
                </a:ext>
              </a:extLst>
            </p:cNvPr>
            <p:cNvSpPr/>
            <p:nvPr/>
          </p:nvSpPr>
          <p:spPr>
            <a:xfrm>
              <a:off x="8637296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30" name="Group 429">
              <a:extLst>
                <a:ext uri="{FF2B5EF4-FFF2-40B4-BE49-F238E27FC236}">
                  <a16:creationId xmlns:a16="http://schemas.microsoft.com/office/drawing/2014/main" id="{BE2E02F7-4D0A-4959-89AB-5667834B4C71}"/>
                </a:ext>
              </a:extLst>
            </p:cNvPr>
            <p:cNvGrpSpPr/>
            <p:nvPr/>
          </p:nvGrpSpPr>
          <p:grpSpPr>
            <a:xfrm>
              <a:off x="8492341" y="1191185"/>
              <a:ext cx="656018" cy="1877541"/>
              <a:chOff x="1182961" y="2826130"/>
              <a:chExt cx="656018" cy="1877541"/>
            </a:xfrm>
          </p:grpSpPr>
          <p:sp>
            <p:nvSpPr>
              <p:cNvPr id="431" name="Rectangle 430">
                <a:extLst>
                  <a:ext uri="{FF2B5EF4-FFF2-40B4-BE49-F238E27FC236}">
                    <a16:creationId xmlns:a16="http://schemas.microsoft.com/office/drawing/2014/main" id="{81795A78-F3F2-4EF6-9EF6-FCC091699B97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19061198-6B6D-4657-8C29-836487F07013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A98BDBC4-6A96-4EDC-8472-36CDAD394039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3FB7E9A0-F612-4D7C-BD5E-FF6D1A1834F7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74E83C7F-6442-46D8-B55A-18EB5168B2A0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923BB74B-B92F-4BD6-B5AA-C3A4D6CFE2E5}"/>
                  </a:ext>
                </a:extLst>
              </p:cNvPr>
              <p:cNvCxnSpPr>
                <a:cxnSpLocks/>
                <a:stCxn id="431" idx="0"/>
                <a:endCxn id="431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BCD7C313-4272-42BE-BF26-9D8CA374E1D4}"/>
                </a:ext>
              </a:extLst>
            </p:cNvPr>
            <p:cNvSpPr/>
            <p:nvPr/>
          </p:nvSpPr>
          <p:spPr>
            <a:xfrm flipH="1">
              <a:off x="8535175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0697BF12-B48F-481A-ABC3-A9BB042A4B6A}"/>
                </a:ext>
              </a:extLst>
            </p:cNvPr>
            <p:cNvSpPr/>
            <p:nvPr/>
          </p:nvSpPr>
          <p:spPr>
            <a:xfrm flipH="1">
              <a:off x="8852192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6D7338F2-0BB2-4141-9793-82A4C8E24875}"/>
                </a:ext>
              </a:extLst>
            </p:cNvPr>
            <p:cNvSpPr/>
            <p:nvPr/>
          </p:nvSpPr>
          <p:spPr>
            <a:xfrm>
              <a:off x="8663394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1351ED7-FD33-4109-B1BC-A1112D21AECA}"/>
              </a:ext>
            </a:extLst>
          </p:cNvPr>
          <p:cNvGrpSpPr/>
          <p:nvPr/>
        </p:nvGrpSpPr>
        <p:grpSpPr>
          <a:xfrm>
            <a:off x="9406784" y="1191185"/>
            <a:ext cx="656018" cy="2543421"/>
            <a:chOff x="9406784" y="1191185"/>
            <a:chExt cx="656018" cy="2543421"/>
          </a:xfrm>
        </p:grpSpPr>
        <p:sp>
          <p:nvSpPr>
            <p:cNvPr id="278" name="วงรี 95">
              <a:extLst>
                <a:ext uri="{FF2B5EF4-FFF2-40B4-BE49-F238E27FC236}">
                  <a16:creationId xmlns:a16="http://schemas.microsoft.com/office/drawing/2014/main" id="{8A398C56-7DB0-4262-A848-0FDDE74CCFEC}"/>
                </a:ext>
              </a:extLst>
            </p:cNvPr>
            <p:cNvSpPr/>
            <p:nvPr/>
          </p:nvSpPr>
          <p:spPr>
            <a:xfrm>
              <a:off x="9551641" y="3212175"/>
              <a:ext cx="383542" cy="383542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38" name="Group 437">
              <a:extLst>
                <a:ext uri="{FF2B5EF4-FFF2-40B4-BE49-F238E27FC236}">
                  <a16:creationId xmlns:a16="http://schemas.microsoft.com/office/drawing/2014/main" id="{842974B6-D977-4497-99B4-464F2BD860AD}"/>
                </a:ext>
              </a:extLst>
            </p:cNvPr>
            <p:cNvGrpSpPr/>
            <p:nvPr/>
          </p:nvGrpSpPr>
          <p:grpSpPr>
            <a:xfrm>
              <a:off x="9406784" y="1191185"/>
              <a:ext cx="656018" cy="1877541"/>
              <a:chOff x="1182961" y="2826130"/>
              <a:chExt cx="656018" cy="1877541"/>
            </a:xfrm>
          </p:grpSpPr>
          <p:sp>
            <p:nvSpPr>
              <p:cNvPr id="439" name="Rectangle 438">
                <a:extLst>
                  <a:ext uri="{FF2B5EF4-FFF2-40B4-BE49-F238E27FC236}">
                    <a16:creationId xmlns:a16="http://schemas.microsoft.com/office/drawing/2014/main" id="{EA17B508-0C54-44F7-B83C-CC708BEB188F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0" name="Straight Connector 439">
                <a:extLst>
                  <a:ext uri="{FF2B5EF4-FFF2-40B4-BE49-F238E27FC236}">
                    <a16:creationId xmlns:a16="http://schemas.microsoft.com/office/drawing/2014/main" id="{279221C9-DC7F-4CBD-B817-952BEC2664F9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>
                <a:extLst>
                  <a:ext uri="{FF2B5EF4-FFF2-40B4-BE49-F238E27FC236}">
                    <a16:creationId xmlns:a16="http://schemas.microsoft.com/office/drawing/2014/main" id="{1B56A7EC-75CD-4EBD-88CA-F9FFAAFA66C9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57553992-07D4-4690-8186-B3386265FCF4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BFCBDCE7-DF0D-4CC9-A092-5F31682B04B3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6DE5EFF1-8A38-45BF-A747-096E52A05463}"/>
                  </a:ext>
                </a:extLst>
              </p:cNvPr>
              <p:cNvCxnSpPr>
                <a:cxnSpLocks/>
                <a:stCxn id="439" idx="0"/>
                <a:endCxn id="439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7DBD69A1-AE98-4399-BA95-CF9A06CB2293}"/>
                </a:ext>
              </a:extLst>
            </p:cNvPr>
            <p:cNvSpPr/>
            <p:nvPr/>
          </p:nvSpPr>
          <p:spPr>
            <a:xfrm flipH="1">
              <a:off x="9440837" y="2776532"/>
              <a:ext cx="239474" cy="2394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D01A45CC-6EC1-490E-A1B6-570554DA3E4C}"/>
                </a:ext>
              </a:extLst>
            </p:cNvPr>
            <p:cNvSpPr/>
            <p:nvPr/>
          </p:nvSpPr>
          <p:spPr>
            <a:xfrm>
              <a:off x="9576709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1D55CD6-374E-46AD-BB72-150847476E99}"/>
              </a:ext>
            </a:extLst>
          </p:cNvPr>
          <p:cNvGrpSpPr/>
          <p:nvPr/>
        </p:nvGrpSpPr>
        <p:grpSpPr>
          <a:xfrm>
            <a:off x="10302489" y="1191185"/>
            <a:ext cx="656018" cy="2543421"/>
            <a:chOff x="10302489" y="1191185"/>
            <a:chExt cx="656018" cy="2543421"/>
          </a:xfrm>
        </p:grpSpPr>
        <p:sp>
          <p:nvSpPr>
            <p:cNvPr id="281" name="วงรี 103">
              <a:extLst>
                <a:ext uri="{FF2B5EF4-FFF2-40B4-BE49-F238E27FC236}">
                  <a16:creationId xmlns:a16="http://schemas.microsoft.com/office/drawing/2014/main" id="{A286988C-1B50-497A-9846-2B014339B51A}"/>
                </a:ext>
              </a:extLst>
            </p:cNvPr>
            <p:cNvSpPr/>
            <p:nvPr/>
          </p:nvSpPr>
          <p:spPr>
            <a:xfrm>
              <a:off x="10449494" y="3212178"/>
              <a:ext cx="383543" cy="383543"/>
            </a:xfrm>
            <a:prstGeom prst="ellipse">
              <a:avLst/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7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46" name="Group 445">
              <a:extLst>
                <a:ext uri="{FF2B5EF4-FFF2-40B4-BE49-F238E27FC236}">
                  <a16:creationId xmlns:a16="http://schemas.microsoft.com/office/drawing/2014/main" id="{A8DCF6C6-71F6-43D6-834E-F9B2CEAC27E3}"/>
                </a:ext>
              </a:extLst>
            </p:cNvPr>
            <p:cNvGrpSpPr/>
            <p:nvPr/>
          </p:nvGrpSpPr>
          <p:grpSpPr>
            <a:xfrm>
              <a:off x="10302489" y="1191185"/>
              <a:ext cx="656018" cy="1877541"/>
              <a:chOff x="1182961" y="2826130"/>
              <a:chExt cx="656018" cy="1877541"/>
            </a:xfrm>
          </p:grpSpPr>
          <p:sp>
            <p:nvSpPr>
              <p:cNvPr id="447" name="Rectangle 446">
                <a:extLst>
                  <a:ext uri="{FF2B5EF4-FFF2-40B4-BE49-F238E27FC236}">
                    <a16:creationId xmlns:a16="http://schemas.microsoft.com/office/drawing/2014/main" id="{AA79D266-C6A9-4E63-A696-5B92968EC834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793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8" name="Straight Connector 447">
                <a:extLst>
                  <a:ext uri="{FF2B5EF4-FFF2-40B4-BE49-F238E27FC236}">
                    <a16:creationId xmlns:a16="http://schemas.microsoft.com/office/drawing/2014/main" id="{F45C1C0C-2EE4-4B42-BE7E-DF01E2174411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Straight Connector 448">
                <a:extLst>
                  <a:ext uri="{FF2B5EF4-FFF2-40B4-BE49-F238E27FC236}">
                    <a16:creationId xmlns:a16="http://schemas.microsoft.com/office/drawing/2014/main" id="{3F0EE3EE-A3F6-44F6-8DDB-30C712D6354B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CD1775A3-A243-4C61-A6C4-C78679164D69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1659D23F-5B07-410D-A997-DAED1E55BB63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Straight Connector 451">
                <a:extLst>
                  <a:ext uri="{FF2B5EF4-FFF2-40B4-BE49-F238E27FC236}">
                    <a16:creationId xmlns:a16="http://schemas.microsoft.com/office/drawing/2014/main" id="{F4ADA961-5706-4F38-A178-2DBA3008470D}"/>
                  </a:ext>
                </a:extLst>
              </p:cNvPr>
              <p:cNvCxnSpPr>
                <a:cxnSpLocks/>
                <a:stCxn id="447" idx="0"/>
                <a:endCxn id="447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7931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76D86B1D-459B-4942-8906-E1A5DC46CC1C}"/>
                </a:ext>
              </a:extLst>
            </p:cNvPr>
            <p:cNvSpPr/>
            <p:nvPr/>
          </p:nvSpPr>
          <p:spPr>
            <a:xfrm>
              <a:off x="10472738" y="3149831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</p:grpSp>
      <p:pic>
        <p:nvPicPr>
          <p:cNvPr id="209" name="Picture 20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EC6B86-6A6B-478E-AAB1-A07E523F7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0B2860F0-CC40-41BB-8901-515FA7EC9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C96C0707-C7F1-4509-B554-4A71252CFAEE}"/>
              </a:ext>
            </a:extLst>
          </p:cNvPr>
          <p:cNvSpPr/>
          <p:nvPr/>
        </p:nvSpPr>
        <p:spPr>
          <a:xfrm rot="10800000">
            <a:off x="223645" y="1540933"/>
            <a:ext cx="5117790" cy="3379217"/>
          </a:xfrm>
          <a:prstGeom prst="round2SameRect">
            <a:avLst>
              <a:gd name="adj1" fmla="val 14124"/>
              <a:gd name="adj2" fmla="val 0"/>
            </a:avLst>
          </a:prstGeom>
          <a:solidFill>
            <a:srgbClr val="EFEFE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03A820C3-0422-47B6-BCA5-7C258A862E60}"/>
              </a:ext>
            </a:extLst>
          </p:cNvPr>
          <p:cNvSpPr/>
          <p:nvPr/>
        </p:nvSpPr>
        <p:spPr>
          <a:xfrm>
            <a:off x="1124827" y="4615388"/>
            <a:ext cx="3094014" cy="5843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0295BCC8-EFB2-4611-BD9C-F110B5C64E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839" y="238124"/>
            <a:ext cx="3784324" cy="638175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D3E5B42A-DE6D-473A-B24B-425D464CC0AB}"/>
              </a:ext>
            </a:extLst>
          </p:cNvPr>
          <p:cNvGrpSpPr/>
          <p:nvPr/>
        </p:nvGrpSpPr>
        <p:grpSpPr>
          <a:xfrm>
            <a:off x="572038" y="1146294"/>
            <a:ext cx="4421002" cy="3279366"/>
            <a:chOff x="608349" y="1249950"/>
            <a:chExt cx="3529779" cy="2618283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2F0AD443-E372-42C0-8377-CA96AB2F0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349" y="1255269"/>
              <a:ext cx="707311" cy="606267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16123BD-CF2A-46D7-8954-ABF2CB21B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9171" y="1255268"/>
              <a:ext cx="707312" cy="606267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F04C5EA-286A-4E93-BD92-90267BF06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9993" y="1252610"/>
              <a:ext cx="707312" cy="61158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F95A3EBD-3592-4AFC-A068-BD746E60A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0816" y="1249950"/>
              <a:ext cx="707312" cy="616903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D4B7013-E776-442A-A53E-582722E31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1980" y="1925376"/>
              <a:ext cx="707311" cy="606267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92FEFBD4-91E7-4184-ACBD-D6CD42CEC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8267" y="1925375"/>
              <a:ext cx="707312" cy="606267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74DAA5A4-FAEE-40FB-97C9-457C8D0BC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4556" y="1922717"/>
              <a:ext cx="707312" cy="61158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59769D1A-5F6D-4836-8A95-D80168960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9171" y="2595483"/>
              <a:ext cx="707311" cy="606267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1CCE3A8-3650-43B2-9AD0-9B51B8FE5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3966" y="2595482"/>
              <a:ext cx="707312" cy="60626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57450D3-5ACC-4F39-8F90-947D90CC6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8267" y="3261966"/>
              <a:ext cx="707311" cy="606267"/>
            </a:xfrm>
            <a:prstGeom prst="rect">
              <a:avLst/>
            </a:prstGeom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4F614D0C-07EA-4BF9-AA7A-DC02769A46BB}"/>
              </a:ext>
            </a:extLst>
          </p:cNvPr>
          <p:cNvGrpSpPr/>
          <p:nvPr/>
        </p:nvGrpSpPr>
        <p:grpSpPr>
          <a:xfrm>
            <a:off x="5531279" y="956162"/>
            <a:ext cx="6462990" cy="1412570"/>
            <a:chOff x="5355771" y="1206956"/>
            <a:chExt cx="6462990" cy="1412570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90428DE-2D03-4F9D-B9D0-AE09CAC19B63}"/>
                </a:ext>
              </a:extLst>
            </p:cNvPr>
            <p:cNvSpPr/>
            <p:nvPr/>
          </p:nvSpPr>
          <p:spPr>
            <a:xfrm>
              <a:off x="5739080" y="1555406"/>
              <a:ext cx="5694689" cy="994196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E39A3E41-4DA9-4539-A7B3-0F93ADE8C601}"/>
                </a:ext>
              </a:extLst>
            </p:cNvPr>
            <p:cNvSpPr/>
            <p:nvPr/>
          </p:nvSpPr>
          <p:spPr>
            <a:xfrm>
              <a:off x="5685045" y="1528770"/>
              <a:ext cx="5809685" cy="1076722"/>
            </a:xfrm>
            <a:prstGeom prst="roundRect">
              <a:avLst>
                <a:gd name="adj" fmla="val 5730"/>
              </a:avLst>
            </a:prstGeom>
            <a:noFill/>
            <a:ln w="15240" cap="rnd">
              <a:solidFill>
                <a:srgbClr val="F7931E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D7B4F838-6A16-426C-A29F-F28926F417C5}"/>
                </a:ext>
              </a:extLst>
            </p:cNvPr>
            <p:cNvSpPr/>
            <p:nvPr/>
          </p:nvSpPr>
          <p:spPr>
            <a:xfrm>
              <a:off x="5739080" y="1555406"/>
              <a:ext cx="5694689" cy="994196"/>
            </a:xfrm>
            <a:prstGeom prst="roundRect">
              <a:avLst>
                <a:gd name="adj" fmla="val 5730"/>
              </a:avLst>
            </a:prstGeom>
            <a:solidFill>
              <a:srgbClr val="F7931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33DC23A4-468C-4ABB-BF46-26EDB28D3E7A}"/>
                </a:ext>
              </a:extLst>
            </p:cNvPr>
            <p:cNvSpPr/>
            <p:nvPr/>
          </p:nvSpPr>
          <p:spPr>
            <a:xfrm>
              <a:off x="5355771" y="1206956"/>
              <a:ext cx="6462990" cy="6361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FBDE3FC2-FD54-4E72-8B28-ADBCDE12BED7}"/>
                </a:ext>
              </a:extLst>
            </p:cNvPr>
            <p:cNvSpPr/>
            <p:nvPr/>
          </p:nvSpPr>
          <p:spPr>
            <a:xfrm>
              <a:off x="5433029" y="1263672"/>
              <a:ext cx="6308474" cy="515073"/>
            </a:xfrm>
            <a:prstGeom prst="roundRect">
              <a:avLst>
                <a:gd name="adj" fmla="val 50000"/>
              </a:avLst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76A470B-B3BA-41FB-A8CE-5D3FDF632E29}"/>
                </a:ext>
              </a:extLst>
            </p:cNvPr>
            <p:cNvSpPr/>
            <p:nvPr/>
          </p:nvSpPr>
          <p:spPr>
            <a:xfrm>
              <a:off x="5553704" y="1319777"/>
              <a:ext cx="598272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เรียงลำดับจำนวนตัวต่อบล็อกแต่ละสีจากมากไปน้อยได้ ดังนี้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7D86CF5-5085-401E-8BBE-4A52B24A91F6}"/>
                </a:ext>
              </a:extLst>
            </p:cNvPr>
            <p:cNvGrpSpPr/>
            <p:nvPr/>
          </p:nvGrpSpPr>
          <p:grpSpPr>
            <a:xfrm>
              <a:off x="6770965" y="1834696"/>
              <a:ext cx="3637564" cy="784830"/>
              <a:chOff x="6718963" y="1834696"/>
              <a:chExt cx="3637564" cy="784830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C1788C60-7CC4-4FC4-A67E-FEF3A1A9A535}"/>
                  </a:ext>
                </a:extLst>
              </p:cNvPr>
              <p:cNvSpPr/>
              <p:nvPr/>
            </p:nvSpPr>
            <p:spPr>
              <a:xfrm>
                <a:off x="6718963" y="1834696"/>
                <a:ext cx="294496" cy="7848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4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th-TH" sz="4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F02C2C8-34C4-458F-B050-949831DFDDF4}"/>
                  </a:ext>
                </a:extLst>
              </p:cNvPr>
              <p:cNvSpPr/>
              <p:nvPr/>
            </p:nvSpPr>
            <p:spPr>
              <a:xfrm>
                <a:off x="7833319" y="1834696"/>
                <a:ext cx="294496" cy="7848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4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th-TH" sz="4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A8CF534-1364-4A7F-9F10-93D2EA9EECB5}"/>
                  </a:ext>
                </a:extLst>
              </p:cNvPr>
              <p:cNvSpPr/>
              <p:nvPr/>
            </p:nvSpPr>
            <p:spPr>
              <a:xfrm>
                <a:off x="8947675" y="1834696"/>
                <a:ext cx="294496" cy="7848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4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th-TH" sz="4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D0C3734-9A19-4D73-84F0-713E4468889C}"/>
                  </a:ext>
                </a:extLst>
              </p:cNvPr>
              <p:cNvSpPr/>
              <p:nvPr/>
            </p:nvSpPr>
            <p:spPr>
              <a:xfrm>
                <a:off x="10062031" y="1834696"/>
                <a:ext cx="294496" cy="7848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4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th-TH" sz="4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EE7B255-C7FC-430B-9830-3121E4D58C72}"/>
              </a:ext>
            </a:extLst>
          </p:cNvPr>
          <p:cNvGrpSpPr/>
          <p:nvPr/>
        </p:nvGrpSpPr>
        <p:grpSpPr>
          <a:xfrm>
            <a:off x="1235532" y="4658253"/>
            <a:ext cx="3094014" cy="581336"/>
            <a:chOff x="1144795" y="4796124"/>
            <a:chExt cx="3094014" cy="537180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A81EFE1B-297C-4410-BFD6-2AF45D5F39A8}"/>
                </a:ext>
              </a:extLst>
            </p:cNvPr>
            <p:cNvSpPr/>
            <p:nvPr/>
          </p:nvSpPr>
          <p:spPr>
            <a:xfrm>
              <a:off x="1144795" y="4796124"/>
              <a:ext cx="3037344" cy="460762"/>
            </a:xfrm>
            <a:prstGeom prst="roundRect">
              <a:avLst>
                <a:gd name="adj" fmla="val 5000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6DFCAC1F-219D-4132-9DF2-A8458FF056EC}"/>
                </a:ext>
              </a:extLst>
            </p:cNvPr>
            <p:cNvSpPr/>
            <p:nvPr/>
          </p:nvSpPr>
          <p:spPr>
            <a:xfrm>
              <a:off x="1144795" y="4849825"/>
              <a:ext cx="3094014" cy="4834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มีตัวต่อบล็อกทั้งหมด 10 ชิ้น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33B8A05-DE88-4F93-A636-42FCAF7F8D3D}"/>
              </a:ext>
            </a:extLst>
          </p:cNvPr>
          <p:cNvGrpSpPr/>
          <p:nvPr/>
        </p:nvGrpSpPr>
        <p:grpSpPr>
          <a:xfrm>
            <a:off x="1167724" y="5427642"/>
            <a:ext cx="3425723" cy="1211122"/>
            <a:chOff x="1289826" y="5427642"/>
            <a:chExt cx="3425723" cy="121112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09C0E55-9BF8-4C41-99A1-56D251B04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9826" y="5498813"/>
              <a:ext cx="512432" cy="439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AE32A8A-9F48-4551-BF23-B9E3C85E5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0792" y="6090180"/>
              <a:ext cx="512428" cy="44693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A3BB7D6-C98D-45CB-8226-9C36F4E23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9826" y="6092106"/>
              <a:ext cx="512432" cy="44307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66187CB-67CC-4BAB-88EB-D0C0FB881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0790" y="5480199"/>
              <a:ext cx="512432" cy="439226"/>
            </a:xfrm>
            <a:prstGeom prst="rect">
              <a:avLst/>
            </a:prstGeom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4097EF4-A047-4575-B36D-E4FCB62BE401}"/>
                </a:ext>
              </a:extLst>
            </p:cNvPr>
            <p:cNvSpPr/>
            <p:nvPr/>
          </p:nvSpPr>
          <p:spPr>
            <a:xfrm>
              <a:off x="1889372" y="5427642"/>
              <a:ext cx="103342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 ชิ้น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06E6218-3CA1-4F21-9EEB-5703AFEE8235}"/>
                </a:ext>
              </a:extLst>
            </p:cNvPr>
            <p:cNvSpPr/>
            <p:nvPr/>
          </p:nvSpPr>
          <p:spPr>
            <a:xfrm>
              <a:off x="3853629" y="5427642"/>
              <a:ext cx="86192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ชิ้น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4D779A7-4AE4-48BF-9567-4BA5B76A9355}"/>
                </a:ext>
              </a:extLst>
            </p:cNvPr>
            <p:cNvSpPr/>
            <p:nvPr/>
          </p:nvSpPr>
          <p:spPr>
            <a:xfrm>
              <a:off x="1889372" y="6053989"/>
              <a:ext cx="950164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ชิ้น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56B4D1B-BDAC-4468-AA47-8B5F9D19FA1A}"/>
                </a:ext>
              </a:extLst>
            </p:cNvPr>
            <p:cNvSpPr/>
            <p:nvPr/>
          </p:nvSpPr>
          <p:spPr>
            <a:xfrm>
              <a:off x="3853628" y="6053989"/>
              <a:ext cx="830047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 ชิ้น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0429C39-D02D-426C-B1BF-3B181C71F8F2}"/>
              </a:ext>
            </a:extLst>
          </p:cNvPr>
          <p:cNvGrpSpPr/>
          <p:nvPr/>
        </p:nvGrpSpPr>
        <p:grpSpPr>
          <a:xfrm>
            <a:off x="5914588" y="2443353"/>
            <a:ext cx="6269891" cy="2333767"/>
            <a:chOff x="5765746" y="2767888"/>
            <a:chExt cx="6269891" cy="2333767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B2D0551-7773-4AE7-BB1C-97C586A50E48}"/>
                </a:ext>
              </a:extLst>
            </p:cNvPr>
            <p:cNvSpPr/>
            <p:nvPr/>
          </p:nvSpPr>
          <p:spPr>
            <a:xfrm>
              <a:off x="5875704" y="2767888"/>
              <a:ext cx="4788156" cy="4770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ตัวต่อบล็อกสีเหลืองมีจำนวน</a:t>
              </a:r>
              <a:r>
                <a:rPr lang="th-TH" sz="2500" b="1" u="sng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มากที่สุด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BDF4480A-69F5-4B60-9245-1C77FDB4EA7A}"/>
                </a:ext>
              </a:extLst>
            </p:cNvPr>
            <p:cNvSpPr/>
            <p:nvPr/>
          </p:nvSpPr>
          <p:spPr>
            <a:xfrm>
              <a:off x="5875704" y="3137823"/>
              <a:ext cx="6159933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ตัวต่อบล็อกสีแดงมีจำนวนน้อยกว่าตัวต่อบล็อกสีเหลืองแต่มากกว่า</a:t>
              </a:r>
            </a:p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ตัวต่อบล็อกสีม่วง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D028C25-4070-45B0-8281-E42CB7784569}"/>
                </a:ext>
              </a:extLst>
            </p:cNvPr>
            <p:cNvSpPr/>
            <p:nvPr/>
          </p:nvSpPr>
          <p:spPr>
            <a:xfrm>
              <a:off x="5875704" y="3877999"/>
              <a:ext cx="5794534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ตัวต่อบล็อกสีม่วงมีจำนวนน้อยกว่าตัวต่อบล็อกสีแดงแต่มากกว่า</a:t>
              </a:r>
            </a:p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ตัวต่อบล็อกสีฟ้า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DACFDC93-92A9-46B3-AECE-75148B2AA745}"/>
                </a:ext>
              </a:extLst>
            </p:cNvPr>
            <p:cNvSpPr/>
            <p:nvPr/>
          </p:nvSpPr>
          <p:spPr>
            <a:xfrm>
              <a:off x="5875704" y="4624601"/>
              <a:ext cx="5720429" cy="4770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th-TH" sz="2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ตัวต่อบล็อกสีฟ้ามีจำนวน</a:t>
              </a:r>
              <a:r>
                <a:rPr lang="th-TH" sz="2500" b="1" u="sng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น้อยที่สุด</a:t>
              </a: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6C3CD0B7-3FB6-4485-8E41-EE6AEA000169}"/>
                </a:ext>
              </a:extLst>
            </p:cNvPr>
            <p:cNvSpPr/>
            <p:nvPr/>
          </p:nvSpPr>
          <p:spPr>
            <a:xfrm>
              <a:off x="5765746" y="2966120"/>
              <a:ext cx="80574" cy="80574"/>
            </a:xfrm>
            <a:prstGeom prst="ellipse">
              <a:avLst/>
            </a:prstGeom>
            <a:solidFill>
              <a:srgbClr val="C8BB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E8D96DDB-E219-4458-A63B-6247F30E2BA4}"/>
                </a:ext>
              </a:extLst>
            </p:cNvPr>
            <p:cNvSpPr/>
            <p:nvPr/>
          </p:nvSpPr>
          <p:spPr>
            <a:xfrm>
              <a:off x="5765746" y="3332110"/>
              <a:ext cx="80574" cy="80574"/>
            </a:xfrm>
            <a:prstGeom prst="ellipse">
              <a:avLst/>
            </a:prstGeom>
            <a:solidFill>
              <a:srgbClr val="C8BB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63AEA9D-AD7B-416D-A9AB-AED1BE5B57AF}"/>
                </a:ext>
              </a:extLst>
            </p:cNvPr>
            <p:cNvSpPr/>
            <p:nvPr/>
          </p:nvSpPr>
          <p:spPr>
            <a:xfrm>
              <a:off x="5765746" y="4075716"/>
              <a:ext cx="80574" cy="80574"/>
            </a:xfrm>
            <a:prstGeom prst="ellipse">
              <a:avLst/>
            </a:prstGeom>
            <a:solidFill>
              <a:srgbClr val="C8BB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F1F38B73-E772-4AC6-A90D-0A0726D0411B}"/>
                </a:ext>
              </a:extLst>
            </p:cNvPr>
            <p:cNvSpPr/>
            <p:nvPr/>
          </p:nvSpPr>
          <p:spPr>
            <a:xfrm>
              <a:off x="5765746" y="4798252"/>
              <a:ext cx="80574" cy="80574"/>
            </a:xfrm>
            <a:prstGeom prst="ellipse">
              <a:avLst/>
            </a:prstGeom>
            <a:solidFill>
              <a:srgbClr val="C8BB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7AD108B-69C9-42C9-9B40-E0E901FF0635}"/>
              </a:ext>
            </a:extLst>
          </p:cNvPr>
          <p:cNvGrpSpPr/>
          <p:nvPr/>
        </p:nvGrpSpPr>
        <p:grpSpPr>
          <a:xfrm>
            <a:off x="5531279" y="4713322"/>
            <a:ext cx="6462990" cy="1763467"/>
            <a:chOff x="5355771" y="4807333"/>
            <a:chExt cx="6462990" cy="1763467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10A1FD24-39DD-4F36-83E3-B60A74CBED2E}"/>
                </a:ext>
              </a:extLst>
            </p:cNvPr>
            <p:cNvSpPr/>
            <p:nvPr/>
          </p:nvSpPr>
          <p:spPr>
            <a:xfrm>
              <a:off x="5739080" y="5155782"/>
              <a:ext cx="5694689" cy="1357596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2FEF508-4343-4963-928F-E728489B03FF}"/>
                </a:ext>
              </a:extLst>
            </p:cNvPr>
            <p:cNvSpPr/>
            <p:nvPr/>
          </p:nvSpPr>
          <p:spPr>
            <a:xfrm>
              <a:off x="5685045" y="5129147"/>
              <a:ext cx="5809685" cy="1441653"/>
            </a:xfrm>
            <a:prstGeom prst="roundRect">
              <a:avLst>
                <a:gd name="adj" fmla="val 5730"/>
              </a:avLst>
            </a:prstGeom>
            <a:noFill/>
            <a:ln w="15240" cap="rnd">
              <a:solidFill>
                <a:srgbClr val="F7931E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87055214-DDB0-4960-8F68-131A4832DCEA}"/>
                </a:ext>
              </a:extLst>
            </p:cNvPr>
            <p:cNvSpPr/>
            <p:nvPr/>
          </p:nvSpPr>
          <p:spPr>
            <a:xfrm>
              <a:off x="5739080" y="5155782"/>
              <a:ext cx="5694689" cy="1357596"/>
            </a:xfrm>
            <a:prstGeom prst="roundRect">
              <a:avLst>
                <a:gd name="adj" fmla="val 5730"/>
              </a:avLst>
            </a:prstGeom>
            <a:solidFill>
              <a:srgbClr val="F7931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AB8A38F2-168B-4E21-A1EE-47C6F6C0C2D6}"/>
                </a:ext>
              </a:extLst>
            </p:cNvPr>
            <p:cNvSpPr/>
            <p:nvPr/>
          </p:nvSpPr>
          <p:spPr>
            <a:xfrm>
              <a:off x="5355771" y="4807333"/>
              <a:ext cx="6462990" cy="6361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766103E8-9321-48AB-9FBA-3FC1C95A3EDA}"/>
                </a:ext>
              </a:extLst>
            </p:cNvPr>
            <p:cNvSpPr/>
            <p:nvPr/>
          </p:nvSpPr>
          <p:spPr>
            <a:xfrm>
              <a:off x="5433029" y="4864049"/>
              <a:ext cx="6308474" cy="515073"/>
            </a:xfrm>
            <a:prstGeom prst="roundRect">
              <a:avLst>
                <a:gd name="adj" fmla="val 50000"/>
              </a:avLst>
            </a:prstGeom>
            <a:solidFill>
              <a:srgbClr val="E96E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AC8D402A-50F9-475C-8EF5-EBE0F18CBE42}"/>
                </a:ext>
              </a:extLst>
            </p:cNvPr>
            <p:cNvSpPr/>
            <p:nvPr/>
          </p:nvSpPr>
          <p:spPr>
            <a:xfrm>
              <a:off x="5419857" y="4920154"/>
              <a:ext cx="62504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เรียงลำดับสีของตัวต่อบล็อกตามจำนวนจากมากไปน้อยได้ ดังนี้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6A9633E-6177-497B-B01D-03BF5C76D4BD}"/>
                </a:ext>
              </a:extLst>
            </p:cNvPr>
            <p:cNvSpPr/>
            <p:nvPr/>
          </p:nvSpPr>
          <p:spPr>
            <a:xfrm>
              <a:off x="6196320" y="6006864"/>
              <a:ext cx="1073390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สีเหลือง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36282CDE-CCC6-4D3C-86FA-043045C363FB}"/>
                </a:ext>
              </a:extLst>
            </p:cNvPr>
            <p:cNvSpPr/>
            <p:nvPr/>
          </p:nvSpPr>
          <p:spPr>
            <a:xfrm>
              <a:off x="7568259" y="6006864"/>
              <a:ext cx="942048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สีแดง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A88ECC4-29EF-46A2-BAD8-9379BB1AE249}"/>
                </a:ext>
              </a:extLst>
            </p:cNvPr>
            <p:cNvSpPr/>
            <p:nvPr/>
          </p:nvSpPr>
          <p:spPr>
            <a:xfrm>
              <a:off x="8808856" y="6006864"/>
              <a:ext cx="942048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สีม่วง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3F9F26BE-EE28-4214-8B23-312CF66497FF}"/>
                </a:ext>
              </a:extLst>
            </p:cNvPr>
            <p:cNvSpPr/>
            <p:nvPr/>
          </p:nvSpPr>
          <p:spPr>
            <a:xfrm>
              <a:off x="10049452" y="6006864"/>
              <a:ext cx="1053410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สีฟ้า</a:t>
              </a:r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2B2392DE-32CE-4556-85C2-802EAE124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7869" y="5544181"/>
              <a:ext cx="512432" cy="439226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D558A3C0-473F-439B-80EC-2D615E7FE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61281" y="5540329"/>
              <a:ext cx="512428" cy="446930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D712591C-F475-429B-8045-6C8FE2D14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80143" y="5542255"/>
              <a:ext cx="512432" cy="443078"/>
            </a:xfrm>
            <a:prstGeom prst="rect">
              <a:avLst/>
            </a:prstGeom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A062391-7E47-4DDB-B20D-B406FA12C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9006" y="5544181"/>
              <a:ext cx="512432" cy="439226"/>
            </a:xfrm>
            <a:prstGeom prst="rect">
              <a:avLst/>
            </a:prstGeom>
          </p:spPr>
        </p:pic>
      </p:grpSp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BB3DA9-1ECA-488E-96EB-D3C28AB5B7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5E52BAE-9432-422C-9F12-9357C1E27C0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5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3568DB6-8CA9-4899-B4D7-39BF30C26C1D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EE4C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7" name="ans">
            <a:hlinkClick r:id="rId2" action="ppaction://hlinksldjump"/>
            <a:extLst>
              <a:ext uri="{FF2B5EF4-FFF2-40B4-BE49-F238E27FC236}">
                <a16:creationId xmlns:a16="http://schemas.microsoft.com/office/drawing/2014/main" id="{C5836309-6002-41D5-9FCE-A3883D63B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7021"/>
            <a:ext cx="937872" cy="488207"/>
          </a:xfrm>
          <a:prstGeom prst="rect">
            <a:avLst/>
          </a:prstGeom>
        </p:spPr>
      </p:pic>
      <p:sp>
        <p:nvSpPr>
          <p:cNvPr id="301" name="Rectangle 300">
            <a:extLst>
              <a:ext uri="{FF2B5EF4-FFF2-40B4-BE49-F238E27FC236}">
                <a16:creationId xmlns:a16="http://schemas.microsoft.com/office/drawing/2014/main" id="{6084989E-FBBB-4631-86E8-A3170EF403DE}"/>
              </a:ext>
            </a:extLst>
          </p:cNvPr>
          <p:cNvSpPr/>
          <p:nvPr/>
        </p:nvSpPr>
        <p:spPr>
          <a:xfrm>
            <a:off x="0" y="5417152"/>
            <a:ext cx="10335179" cy="382437"/>
          </a:xfrm>
          <a:prstGeom prst="rect">
            <a:avLst/>
          </a:prstGeom>
          <a:solidFill>
            <a:srgbClr val="E2B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33E23C59-2732-4C26-ADCE-92F15612C61D}"/>
              </a:ext>
            </a:extLst>
          </p:cNvPr>
          <p:cNvSpPr/>
          <p:nvPr/>
        </p:nvSpPr>
        <p:spPr>
          <a:xfrm>
            <a:off x="0" y="4028456"/>
            <a:ext cx="10335179" cy="1569947"/>
          </a:xfrm>
          <a:prstGeom prst="rect">
            <a:avLst/>
          </a:prstGeom>
          <a:solidFill>
            <a:srgbClr val="EBC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AE92D0B2-DF57-4D81-A48F-1D34204FD2A9}"/>
              </a:ext>
            </a:extLst>
          </p:cNvPr>
          <p:cNvSpPr/>
          <p:nvPr/>
        </p:nvSpPr>
        <p:spPr>
          <a:xfrm>
            <a:off x="0" y="3006982"/>
            <a:ext cx="10335179" cy="382437"/>
          </a:xfrm>
          <a:prstGeom prst="rect">
            <a:avLst/>
          </a:prstGeom>
          <a:solidFill>
            <a:srgbClr val="E2B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95517C-5028-43CA-B547-EBBDAA2698BE}"/>
              </a:ext>
            </a:extLst>
          </p:cNvPr>
          <p:cNvSpPr/>
          <p:nvPr/>
        </p:nvSpPr>
        <p:spPr>
          <a:xfrm>
            <a:off x="0" y="1618286"/>
            <a:ext cx="10335179" cy="1569947"/>
          </a:xfrm>
          <a:prstGeom prst="rect">
            <a:avLst/>
          </a:prstGeom>
          <a:solidFill>
            <a:srgbClr val="EBC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8D7D05-CBB3-4D47-BE44-00D85E8586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840" y="1699870"/>
            <a:ext cx="2362996" cy="11566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6DEB90-B990-40D3-8FA3-BEDF5A0F45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825" y="1699870"/>
            <a:ext cx="2355900" cy="11566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4285C98-9BE4-48D2-B64F-F67396B4FE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840" y="4116479"/>
            <a:ext cx="2355900" cy="11566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FE60059-AE7B-4A58-91A6-E1874A32A8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825" y="4112195"/>
            <a:ext cx="2355900" cy="1156661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3046EBE-FE51-4DB5-89E3-1DF092C359D0}"/>
              </a:ext>
            </a:extLst>
          </p:cNvPr>
          <p:cNvGrpSpPr/>
          <p:nvPr/>
        </p:nvGrpSpPr>
        <p:grpSpPr>
          <a:xfrm>
            <a:off x="1535698" y="2705966"/>
            <a:ext cx="1862443" cy="640847"/>
            <a:chOff x="1755543" y="2785102"/>
            <a:chExt cx="1862443" cy="640847"/>
          </a:xfrm>
        </p:grpSpPr>
        <p:sp>
          <p:nvSpPr>
            <p:cNvPr id="24" name="Rectangle: Top Corners Rounded 23">
              <a:extLst>
                <a:ext uri="{FF2B5EF4-FFF2-40B4-BE49-F238E27FC236}">
                  <a16:creationId xmlns:a16="http://schemas.microsoft.com/office/drawing/2014/main" id="{50DA44DA-2329-42A0-BE17-54DF33516795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FBDAFEC-4200-4081-A011-7E39EC5C578C}"/>
                </a:ext>
              </a:extLst>
            </p:cNvPr>
            <p:cNvSpPr/>
            <p:nvPr/>
          </p:nvSpPr>
          <p:spPr>
            <a:xfrm>
              <a:off x="1774445" y="2841174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 1 ชิ้น</a:t>
              </a:r>
            </a:p>
          </p:txBody>
        </p:sp>
      </p:grp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B898C3DF-1712-4E0C-86D2-012ACD1E8919}"/>
              </a:ext>
            </a:extLst>
          </p:cNvPr>
          <p:cNvGrpSpPr/>
          <p:nvPr/>
        </p:nvGrpSpPr>
        <p:grpSpPr>
          <a:xfrm>
            <a:off x="5297553" y="2705966"/>
            <a:ext cx="1862443" cy="662619"/>
            <a:chOff x="1755543" y="2785102"/>
            <a:chExt cx="1862443" cy="662619"/>
          </a:xfrm>
        </p:grpSpPr>
        <p:sp>
          <p:nvSpPr>
            <p:cNvPr id="299" name="Rectangle: Top Corners Rounded 298">
              <a:extLst>
                <a:ext uri="{FF2B5EF4-FFF2-40B4-BE49-F238E27FC236}">
                  <a16:creationId xmlns:a16="http://schemas.microsoft.com/office/drawing/2014/main" id="{38D6276D-79EB-48F2-8D69-60E73A657A95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8418DAC6-3BA9-4199-B990-8661C708BFE7}"/>
                </a:ext>
              </a:extLst>
            </p:cNvPr>
            <p:cNvSpPr/>
            <p:nvPr/>
          </p:nvSpPr>
          <p:spPr>
            <a:xfrm>
              <a:off x="1774445" y="2862946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 3 ชิ้น</a:t>
              </a:r>
            </a:p>
          </p:txBody>
        </p:sp>
      </p:grp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014F3A5A-0DDA-4067-83E3-405AFDA8DCB5}"/>
              </a:ext>
            </a:extLst>
          </p:cNvPr>
          <p:cNvGrpSpPr/>
          <p:nvPr/>
        </p:nvGrpSpPr>
        <p:grpSpPr>
          <a:xfrm>
            <a:off x="1535698" y="5116136"/>
            <a:ext cx="1862443" cy="640847"/>
            <a:chOff x="1755543" y="2785102"/>
            <a:chExt cx="1862443" cy="640847"/>
          </a:xfrm>
        </p:grpSpPr>
        <p:sp>
          <p:nvSpPr>
            <p:cNvPr id="304" name="Rectangle: Top Corners Rounded 303">
              <a:extLst>
                <a:ext uri="{FF2B5EF4-FFF2-40B4-BE49-F238E27FC236}">
                  <a16:creationId xmlns:a16="http://schemas.microsoft.com/office/drawing/2014/main" id="{44600514-5605-4F75-8168-9B6DBB62C6B1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3508352A-5841-459E-B741-AED67C6820BA}"/>
                </a:ext>
              </a:extLst>
            </p:cNvPr>
            <p:cNvSpPr/>
            <p:nvPr/>
          </p:nvSpPr>
          <p:spPr>
            <a:xfrm>
              <a:off x="1774445" y="2841174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4 ชิ้น</a:t>
              </a:r>
            </a:p>
          </p:txBody>
        </p:sp>
      </p:grpSp>
      <p:sp>
        <p:nvSpPr>
          <p:cNvPr id="307" name="Rectangle: Top Corners Rounded 306">
            <a:extLst>
              <a:ext uri="{FF2B5EF4-FFF2-40B4-BE49-F238E27FC236}">
                <a16:creationId xmlns:a16="http://schemas.microsoft.com/office/drawing/2014/main" id="{741E0742-C342-490D-8B44-192F5D04AF74}"/>
              </a:ext>
            </a:extLst>
          </p:cNvPr>
          <p:cNvSpPr/>
          <p:nvPr/>
        </p:nvSpPr>
        <p:spPr>
          <a:xfrm>
            <a:off x="5297553" y="5116136"/>
            <a:ext cx="1862443" cy="584775"/>
          </a:xfrm>
          <a:prstGeom prst="round2SameRect">
            <a:avLst>
              <a:gd name="adj1" fmla="val 36969"/>
              <a:gd name="adj2" fmla="val 0"/>
            </a:avLst>
          </a:prstGeom>
          <a:solidFill>
            <a:srgbClr val="B8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03E4806-980B-42AD-BC42-9EA74BEB3089}"/>
              </a:ext>
            </a:extLst>
          </p:cNvPr>
          <p:cNvSpPr/>
          <p:nvPr/>
        </p:nvSpPr>
        <p:spPr>
          <a:xfrm>
            <a:off x="1500169" y="3195348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935CB7AC-19BF-45BE-8F87-C9EEE60B0052}"/>
              </a:ext>
            </a:extLst>
          </p:cNvPr>
          <p:cNvSpPr/>
          <p:nvPr/>
        </p:nvSpPr>
        <p:spPr>
          <a:xfrm>
            <a:off x="5256674" y="3195348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: Rounded Corners 309">
            <a:extLst>
              <a:ext uri="{FF2B5EF4-FFF2-40B4-BE49-F238E27FC236}">
                <a16:creationId xmlns:a16="http://schemas.microsoft.com/office/drawing/2014/main" id="{32891D59-9BC6-46F6-95AF-E3665893A0D2}"/>
              </a:ext>
            </a:extLst>
          </p:cNvPr>
          <p:cNvSpPr/>
          <p:nvPr/>
        </p:nvSpPr>
        <p:spPr>
          <a:xfrm>
            <a:off x="1500169" y="5602031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: Rounded Corners 310">
            <a:extLst>
              <a:ext uri="{FF2B5EF4-FFF2-40B4-BE49-F238E27FC236}">
                <a16:creationId xmlns:a16="http://schemas.microsoft.com/office/drawing/2014/main" id="{C6D2FFF2-2702-401A-BF5B-A825A98C0F4E}"/>
              </a:ext>
            </a:extLst>
          </p:cNvPr>
          <p:cNvSpPr/>
          <p:nvPr/>
        </p:nvSpPr>
        <p:spPr>
          <a:xfrm>
            <a:off x="5256674" y="5602031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22CA2091-769B-4E0E-999F-C13B5A9F7019}"/>
              </a:ext>
            </a:extLst>
          </p:cNvPr>
          <p:cNvSpPr/>
          <p:nvPr/>
        </p:nvSpPr>
        <p:spPr>
          <a:xfrm>
            <a:off x="5316455" y="5193980"/>
            <a:ext cx="1843541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 7 ชิ้น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A6DAAD1-1256-4CD4-AFA6-56E52E78D43C}"/>
              </a:ext>
            </a:extLst>
          </p:cNvPr>
          <p:cNvSpPr/>
          <p:nvPr/>
        </p:nvSpPr>
        <p:spPr>
          <a:xfrm>
            <a:off x="8521164" y="508000"/>
            <a:ext cx="3479316" cy="5523115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check">
            <a:extLst>
              <a:ext uri="{FF2B5EF4-FFF2-40B4-BE49-F238E27FC236}">
                <a16:creationId xmlns:a16="http://schemas.microsoft.com/office/drawing/2014/main" id="{B516296D-53AA-49B7-B323-43EBE24B0B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sp>
        <p:nvSpPr>
          <p:cNvPr id="3" name="hide1">
            <a:extLst>
              <a:ext uri="{FF2B5EF4-FFF2-40B4-BE49-F238E27FC236}">
                <a16:creationId xmlns:a16="http://schemas.microsoft.com/office/drawing/2014/main" id="{42720941-EC96-47B9-9C32-3DF0CE2DCF85}"/>
              </a:ext>
            </a:extLst>
          </p:cNvPr>
          <p:cNvSpPr/>
          <p:nvPr/>
        </p:nvSpPr>
        <p:spPr>
          <a:xfrm>
            <a:off x="10400711" y="6102606"/>
            <a:ext cx="1144906" cy="693143"/>
          </a:xfrm>
          <a:prstGeom prst="rect">
            <a:avLst/>
          </a:prstGeom>
          <a:solidFill>
            <a:srgbClr val="FFF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hide2">
            <a:extLst>
              <a:ext uri="{FF2B5EF4-FFF2-40B4-BE49-F238E27FC236}">
                <a16:creationId xmlns:a16="http://schemas.microsoft.com/office/drawing/2014/main" id="{6D90E001-18C1-42DE-93C8-A94E6BB6902E}"/>
              </a:ext>
            </a:extLst>
          </p:cNvPr>
          <p:cNvSpPr/>
          <p:nvPr/>
        </p:nvSpPr>
        <p:spPr>
          <a:xfrm>
            <a:off x="10400711" y="6102606"/>
            <a:ext cx="1144906" cy="693143"/>
          </a:xfrm>
          <a:prstGeom prst="rect">
            <a:avLst/>
          </a:prstGeom>
          <a:solidFill>
            <a:srgbClr val="FFF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hide3">
            <a:extLst>
              <a:ext uri="{FF2B5EF4-FFF2-40B4-BE49-F238E27FC236}">
                <a16:creationId xmlns:a16="http://schemas.microsoft.com/office/drawing/2014/main" id="{3A5EB984-B1C4-44FB-8945-989CECE71821}"/>
              </a:ext>
            </a:extLst>
          </p:cNvPr>
          <p:cNvSpPr/>
          <p:nvPr/>
        </p:nvSpPr>
        <p:spPr>
          <a:xfrm>
            <a:off x="10400711" y="6102606"/>
            <a:ext cx="1144906" cy="693143"/>
          </a:xfrm>
          <a:prstGeom prst="rect">
            <a:avLst/>
          </a:prstGeom>
          <a:solidFill>
            <a:srgbClr val="FFF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hide4">
            <a:extLst>
              <a:ext uri="{FF2B5EF4-FFF2-40B4-BE49-F238E27FC236}">
                <a16:creationId xmlns:a16="http://schemas.microsoft.com/office/drawing/2014/main" id="{BC36316B-9464-4E5C-B0DF-692384A1ABAD}"/>
              </a:ext>
            </a:extLst>
          </p:cNvPr>
          <p:cNvSpPr/>
          <p:nvPr/>
        </p:nvSpPr>
        <p:spPr>
          <a:xfrm>
            <a:off x="10400711" y="6102606"/>
            <a:ext cx="1144906" cy="693143"/>
          </a:xfrm>
          <a:prstGeom prst="rect">
            <a:avLst/>
          </a:prstGeom>
          <a:solidFill>
            <a:srgbClr val="FFF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BB01C3-6F19-4992-8E47-A5CF46F20D67}"/>
              </a:ext>
            </a:extLst>
          </p:cNvPr>
          <p:cNvSpPr/>
          <p:nvPr/>
        </p:nvSpPr>
        <p:spPr>
          <a:xfrm>
            <a:off x="8609385" y="622300"/>
            <a:ext cx="3288820" cy="5300303"/>
          </a:xfrm>
          <a:prstGeom prst="roundRect">
            <a:avLst>
              <a:gd name="adj" fmla="val 5273"/>
            </a:avLst>
          </a:prstGeom>
          <a:noFill/>
          <a:ln w="6350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9DE326B-408E-43AD-940C-AAB26DFED75F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D6416C4-05D5-46F6-9CFD-F3C844EC05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4E09187-7B4F-426D-A032-D8A1FD749667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เรียงลำดับจำนวนจากมากไปน้อย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235C8B-B83B-4275-9643-8D0255910F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C3EC6F-30E3-4EDF-94AF-9D7FCB8F969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7C829FF1-B295-4CE4-9BDA-5ACB4FE619A8}"/>
              </a:ext>
            </a:extLst>
          </p:cNvPr>
          <p:cNvGrpSpPr/>
          <p:nvPr/>
        </p:nvGrpSpPr>
        <p:grpSpPr>
          <a:xfrm>
            <a:off x="8471854" y="7448096"/>
            <a:ext cx="2046362" cy="2007693"/>
            <a:chOff x="9159921" y="4986575"/>
            <a:chExt cx="2046362" cy="2007693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21C19ED-371C-4AC4-B384-B371417482C8}"/>
                </a:ext>
              </a:extLst>
            </p:cNvPr>
            <p:cNvSpPr/>
            <p:nvPr/>
          </p:nvSpPr>
          <p:spPr>
            <a:xfrm>
              <a:off x="9675709" y="4986575"/>
              <a:ext cx="1015230" cy="494192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F37E0C4F-0176-42AF-B48E-C5C39D96ECD9}"/>
                </a:ext>
              </a:extLst>
            </p:cNvPr>
            <p:cNvSpPr/>
            <p:nvPr/>
          </p:nvSpPr>
          <p:spPr>
            <a:xfrm>
              <a:off x="9378727" y="5001707"/>
              <a:ext cx="1608748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</a:t>
              </a: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F8F934FE-DEC5-4063-8539-1EF5B8091EC2}"/>
                </a:ext>
              </a:extLst>
            </p:cNvPr>
            <p:cNvGrpSpPr/>
            <p:nvPr/>
          </p:nvGrpSpPr>
          <p:grpSpPr>
            <a:xfrm>
              <a:off x="9159921" y="5478241"/>
              <a:ext cx="2046362" cy="557641"/>
              <a:chOff x="9159921" y="5388996"/>
              <a:chExt cx="2046362" cy="557641"/>
            </a:xfrm>
          </p:grpSpPr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EC1623F-9663-41CF-A585-6075D90D06D8}"/>
                  </a:ext>
                </a:extLst>
              </p:cNvPr>
              <p:cNvSpPr/>
              <p:nvPr/>
            </p:nvSpPr>
            <p:spPr>
              <a:xfrm>
                <a:off x="9675709" y="5395006"/>
                <a:ext cx="1015230" cy="481247"/>
              </a:xfrm>
              <a:prstGeom prst="rect">
                <a:avLst/>
              </a:prstGeom>
              <a:solidFill>
                <a:srgbClr val="DCE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4C0F34B2-4579-4B04-8F21-7A62A3BBBB28}"/>
                  </a:ext>
                </a:extLst>
              </p:cNvPr>
              <p:cNvSpPr/>
              <p:nvPr/>
            </p:nvSpPr>
            <p:spPr>
              <a:xfrm>
                <a:off x="9159921" y="5392639"/>
                <a:ext cx="2046362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แซนด์วิช</a:t>
                </a:r>
              </a:p>
            </p:txBody>
          </p: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39523DEF-3189-44F6-8BE7-B3CFE37402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5709" y="5388996"/>
                <a:ext cx="1012752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017BCD3-B5B6-4BFD-A10C-AEEEE9E8E11A}"/>
                </a:ext>
              </a:extLst>
            </p:cNvPr>
            <p:cNvGrpSpPr/>
            <p:nvPr/>
          </p:nvGrpSpPr>
          <p:grpSpPr>
            <a:xfrm>
              <a:off x="9159921" y="5967617"/>
              <a:ext cx="2046362" cy="568984"/>
              <a:chOff x="9159921" y="5792737"/>
              <a:chExt cx="2046362" cy="568984"/>
            </a:xfrm>
          </p:grpSpPr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5E1C3DF-38FD-4913-925F-45C9978CB918}"/>
                  </a:ext>
                </a:extLst>
              </p:cNvPr>
              <p:cNvSpPr/>
              <p:nvPr/>
            </p:nvSpPr>
            <p:spPr>
              <a:xfrm>
                <a:off x="9675709" y="5798747"/>
                <a:ext cx="1015230" cy="481247"/>
              </a:xfrm>
              <a:prstGeom prst="rect">
                <a:avLst/>
              </a:prstGeom>
              <a:solidFill>
                <a:srgbClr val="DCE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82B381D1-BBFB-4DB4-8CD3-6D5F7D5D8A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5709" y="5792737"/>
                <a:ext cx="1012752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8444770F-A309-436C-BD32-41718E6C33B3}"/>
                  </a:ext>
                </a:extLst>
              </p:cNvPr>
              <p:cNvSpPr/>
              <p:nvPr/>
            </p:nvSpPr>
            <p:spPr>
              <a:xfrm>
                <a:off x="9159921" y="5807723"/>
                <a:ext cx="2046362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คุกกี้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AD89F80-DC3E-45DB-9421-CE87C12B893D}"/>
                </a:ext>
              </a:extLst>
            </p:cNvPr>
            <p:cNvGrpSpPr/>
            <p:nvPr/>
          </p:nvGrpSpPr>
          <p:grpSpPr>
            <a:xfrm>
              <a:off x="9660837" y="6440270"/>
              <a:ext cx="1044528" cy="553998"/>
              <a:chOff x="9660837" y="6287811"/>
              <a:chExt cx="1044528" cy="553998"/>
            </a:xfrm>
          </p:grpSpPr>
          <p:sp>
            <p:nvSpPr>
              <p:cNvPr id="120" name="Rectangle: Top Corners Rounded 119">
                <a:extLst>
                  <a:ext uri="{FF2B5EF4-FFF2-40B4-BE49-F238E27FC236}">
                    <a16:creationId xmlns:a16="http://schemas.microsoft.com/office/drawing/2014/main" id="{F76A2793-D3B6-4D5B-AB0B-EC43CC03B936}"/>
                  </a:ext>
                </a:extLst>
              </p:cNvPr>
              <p:cNvSpPr/>
              <p:nvPr/>
            </p:nvSpPr>
            <p:spPr>
              <a:xfrm>
                <a:off x="9675709" y="6303532"/>
                <a:ext cx="1015230" cy="481242"/>
              </a:xfrm>
              <a:prstGeom prst="round2SameRect">
                <a:avLst>
                  <a:gd name="adj1" fmla="val 0"/>
                  <a:gd name="adj2" fmla="val 29707"/>
                </a:avLst>
              </a:prstGeom>
              <a:solidFill>
                <a:srgbClr val="DCE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CCF9167E-6876-436F-9517-E1AB4636A051}"/>
                  </a:ext>
                </a:extLst>
              </p:cNvPr>
              <p:cNvSpPr/>
              <p:nvPr/>
            </p:nvSpPr>
            <p:spPr>
              <a:xfrm>
                <a:off x="9660837" y="6287811"/>
                <a:ext cx="1044528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000" b="1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โดนัต</a:t>
                </a:r>
                <a:endPara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122F9277-BE5B-4EAD-B7D4-FE41536FA9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5709" y="6301112"/>
                <a:ext cx="1012752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2" name="ans donut false">
            <a:extLst>
              <a:ext uri="{FF2B5EF4-FFF2-40B4-BE49-F238E27FC236}">
                <a16:creationId xmlns:a16="http://schemas.microsoft.com/office/drawing/2014/main" id="{F8D833C4-D6CF-4476-BB53-530087E06534}"/>
              </a:ext>
            </a:extLst>
          </p:cNvPr>
          <p:cNvGrpSpPr/>
          <p:nvPr/>
        </p:nvGrpSpPr>
        <p:grpSpPr>
          <a:xfrm>
            <a:off x="9393712" y="4357885"/>
            <a:ext cx="1705051" cy="598501"/>
            <a:chOff x="9408003" y="2397803"/>
            <a:chExt cx="1705051" cy="598501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E6ABEA82-753F-48D1-8D99-764210F3FA42}"/>
                </a:ext>
              </a:extLst>
            </p:cNvPr>
            <p:cNvSpPr/>
            <p:nvPr/>
          </p:nvSpPr>
          <p:spPr>
            <a:xfrm>
              <a:off x="9408003" y="2397803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A85D7094-5074-4140-8D54-F4938B0F4384}"/>
                </a:ext>
              </a:extLst>
            </p:cNvPr>
            <p:cNvSpPr/>
            <p:nvPr/>
          </p:nvSpPr>
          <p:spPr>
            <a:xfrm>
              <a:off x="9758519" y="241152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9" name="ans cookie false">
            <a:extLst>
              <a:ext uri="{FF2B5EF4-FFF2-40B4-BE49-F238E27FC236}">
                <a16:creationId xmlns:a16="http://schemas.microsoft.com/office/drawing/2014/main" id="{5D999CAE-D3A2-45D9-B8EC-0D74677B1218}"/>
              </a:ext>
            </a:extLst>
          </p:cNvPr>
          <p:cNvGrpSpPr/>
          <p:nvPr/>
        </p:nvGrpSpPr>
        <p:grpSpPr>
          <a:xfrm>
            <a:off x="9393712" y="4357885"/>
            <a:ext cx="1705051" cy="592155"/>
            <a:chOff x="9408003" y="1416969"/>
            <a:chExt cx="1705051" cy="592155"/>
          </a:xfrm>
        </p:grpSpPr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B962010B-7387-4E50-BA03-4DE201621876}"/>
                </a:ext>
              </a:extLst>
            </p:cNvPr>
            <p:cNvSpPr/>
            <p:nvPr/>
          </p:nvSpPr>
          <p:spPr>
            <a:xfrm>
              <a:off x="9408003" y="1416969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778B9745-700F-4457-BA97-AF47B93C3569}"/>
                </a:ext>
              </a:extLst>
            </p:cNvPr>
            <p:cNvSpPr/>
            <p:nvPr/>
          </p:nvSpPr>
          <p:spPr>
            <a:xfrm>
              <a:off x="9758519" y="142434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คุกกี้</a:t>
              </a:r>
            </a:p>
          </p:txBody>
        </p:sp>
      </p:grpSp>
      <p:grpSp>
        <p:nvGrpSpPr>
          <p:cNvPr id="155" name="ans sandwith false">
            <a:extLst>
              <a:ext uri="{FF2B5EF4-FFF2-40B4-BE49-F238E27FC236}">
                <a16:creationId xmlns:a16="http://schemas.microsoft.com/office/drawing/2014/main" id="{7A8FD31C-6653-4802-A4EC-C0226FD1898F}"/>
              </a:ext>
            </a:extLst>
          </p:cNvPr>
          <p:cNvGrpSpPr/>
          <p:nvPr/>
        </p:nvGrpSpPr>
        <p:grpSpPr>
          <a:xfrm>
            <a:off x="9393712" y="4357885"/>
            <a:ext cx="1705051" cy="584775"/>
            <a:chOff x="9408003" y="3353256"/>
            <a:chExt cx="1705051" cy="584775"/>
          </a:xfrm>
        </p:grpSpPr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D611A3F5-6828-4ABD-B020-C7CF443BECD5}"/>
                </a:ext>
              </a:extLst>
            </p:cNvPr>
            <p:cNvSpPr/>
            <p:nvPr/>
          </p:nvSpPr>
          <p:spPr>
            <a:xfrm>
              <a:off x="9408003" y="3360635"/>
              <a:ext cx="1705051" cy="50050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34FD560-AC2C-4FBC-9F35-C214000169EF}"/>
                </a:ext>
              </a:extLst>
            </p:cNvPr>
            <p:cNvSpPr/>
            <p:nvPr/>
          </p:nvSpPr>
          <p:spPr>
            <a:xfrm>
              <a:off x="9692755" y="3353256"/>
              <a:ext cx="118759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</a:t>
              </a:r>
            </a:p>
          </p:txBody>
        </p:sp>
      </p:grpSp>
      <p:grpSp>
        <p:nvGrpSpPr>
          <p:cNvPr id="158" name="ans bun true">
            <a:extLst>
              <a:ext uri="{FF2B5EF4-FFF2-40B4-BE49-F238E27FC236}">
                <a16:creationId xmlns:a16="http://schemas.microsoft.com/office/drawing/2014/main" id="{794C4996-FAA7-478C-A4CE-DEF5B82CAB15}"/>
              </a:ext>
            </a:extLst>
          </p:cNvPr>
          <p:cNvGrpSpPr/>
          <p:nvPr/>
        </p:nvGrpSpPr>
        <p:grpSpPr>
          <a:xfrm>
            <a:off x="9393712" y="4357885"/>
            <a:ext cx="1705051" cy="587846"/>
            <a:chOff x="9408003" y="4359472"/>
            <a:chExt cx="1705051" cy="587846"/>
          </a:xfrm>
        </p:grpSpPr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005C93E4-6E66-451C-A1B7-21ACB6643698}"/>
                </a:ext>
              </a:extLst>
            </p:cNvPr>
            <p:cNvSpPr/>
            <p:nvPr/>
          </p:nvSpPr>
          <p:spPr>
            <a:xfrm>
              <a:off x="9408003" y="4359472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F05A71CE-F844-400D-A741-99D1A2F8FDEB}"/>
                </a:ext>
              </a:extLst>
            </p:cNvPr>
            <p:cNvSpPr/>
            <p:nvPr/>
          </p:nvSpPr>
          <p:spPr>
            <a:xfrm>
              <a:off x="9758519" y="4362543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grpSp>
        <p:nvGrpSpPr>
          <p:cNvPr id="75" name="dropdown">
            <a:extLst>
              <a:ext uri="{FF2B5EF4-FFF2-40B4-BE49-F238E27FC236}">
                <a16:creationId xmlns:a16="http://schemas.microsoft.com/office/drawing/2014/main" id="{7DC25C56-AD3D-4117-B4A9-DAF903D5ACCA}"/>
              </a:ext>
            </a:extLst>
          </p:cNvPr>
          <p:cNvGrpSpPr/>
          <p:nvPr/>
        </p:nvGrpSpPr>
        <p:grpSpPr>
          <a:xfrm>
            <a:off x="9393712" y="4357885"/>
            <a:ext cx="1723125" cy="503504"/>
            <a:chOff x="5052060" y="5060208"/>
            <a:chExt cx="2066222" cy="603759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E4A4F071-318B-4EE9-B51A-944AE710EA2C}"/>
                </a:ext>
              </a:extLst>
            </p:cNvPr>
            <p:cNvSpPr/>
            <p:nvPr/>
          </p:nvSpPr>
          <p:spPr>
            <a:xfrm>
              <a:off x="5052060" y="5060208"/>
              <a:ext cx="2066222" cy="6037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Top Corners Rounded 76">
              <a:extLst>
                <a:ext uri="{FF2B5EF4-FFF2-40B4-BE49-F238E27FC236}">
                  <a16:creationId xmlns:a16="http://schemas.microsoft.com/office/drawing/2014/main" id="{D4017391-0481-4C7B-92F3-D242C93EA38E}"/>
                </a:ext>
              </a:extLst>
            </p:cNvPr>
            <p:cNvSpPr/>
            <p:nvPr/>
          </p:nvSpPr>
          <p:spPr>
            <a:xfrm rot="5400000">
              <a:off x="6512372" y="5057962"/>
              <a:ext cx="572528" cy="6064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46A5E21A-0A56-4162-BC43-FD466DB62F4E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-bun">
            <a:extLst>
              <a:ext uri="{FF2B5EF4-FFF2-40B4-BE49-F238E27FC236}">
                <a16:creationId xmlns:a16="http://schemas.microsoft.com/office/drawing/2014/main" id="{BBDB68F2-C7B8-4811-9421-8FA2D8B0D909}"/>
              </a:ext>
            </a:extLst>
          </p:cNvPr>
          <p:cNvSpPr/>
          <p:nvPr/>
        </p:nvSpPr>
        <p:spPr>
          <a:xfrm>
            <a:off x="9503113" y="4377039"/>
            <a:ext cx="100762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</a:t>
            </a:r>
          </a:p>
        </p:txBody>
      </p:sp>
      <p:sp>
        <p:nvSpPr>
          <p:cNvPr id="144" name="-sandwich">
            <a:extLst>
              <a:ext uri="{FF2B5EF4-FFF2-40B4-BE49-F238E27FC236}">
                <a16:creationId xmlns:a16="http://schemas.microsoft.com/office/drawing/2014/main" id="{878657FD-0496-4421-A687-2874FB33A7F6}"/>
              </a:ext>
            </a:extLst>
          </p:cNvPr>
          <p:cNvSpPr/>
          <p:nvPr/>
        </p:nvSpPr>
        <p:spPr>
          <a:xfrm>
            <a:off x="9393710" y="4377039"/>
            <a:ext cx="122643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</a:p>
        </p:txBody>
      </p:sp>
      <p:sp>
        <p:nvSpPr>
          <p:cNvPr id="142" name="cookie">
            <a:extLst>
              <a:ext uri="{FF2B5EF4-FFF2-40B4-BE49-F238E27FC236}">
                <a16:creationId xmlns:a16="http://schemas.microsoft.com/office/drawing/2014/main" id="{6DD95783-A062-48D2-B6B7-9846FAA0E378}"/>
              </a:ext>
            </a:extLst>
          </p:cNvPr>
          <p:cNvSpPr/>
          <p:nvPr/>
        </p:nvSpPr>
        <p:spPr>
          <a:xfrm>
            <a:off x="9617987" y="4377039"/>
            <a:ext cx="777876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</a:t>
            </a:r>
          </a:p>
        </p:txBody>
      </p:sp>
      <p:sp>
        <p:nvSpPr>
          <p:cNvPr id="138" name="-donut">
            <a:extLst>
              <a:ext uri="{FF2B5EF4-FFF2-40B4-BE49-F238E27FC236}">
                <a16:creationId xmlns:a16="http://schemas.microsoft.com/office/drawing/2014/main" id="{C82126F4-948A-4906-94F8-D96BF9D8F2EB}"/>
              </a:ext>
            </a:extLst>
          </p:cNvPr>
          <p:cNvSpPr/>
          <p:nvPr/>
        </p:nvSpPr>
        <p:spPr>
          <a:xfrm>
            <a:off x="9608776" y="4377039"/>
            <a:ext cx="7962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bun">
            <a:extLst>
              <a:ext uri="{FF2B5EF4-FFF2-40B4-BE49-F238E27FC236}">
                <a16:creationId xmlns:a16="http://schemas.microsoft.com/office/drawing/2014/main" id="{93570077-520D-411B-ABA3-F752DD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1733" r="24601" b="75780"/>
          <a:stretch/>
        </p:blipFill>
        <p:spPr>
          <a:xfrm>
            <a:off x="9560673" y="4817631"/>
            <a:ext cx="1044528" cy="507237"/>
          </a:xfrm>
          <a:prstGeom prst="rect">
            <a:avLst/>
          </a:prstGeom>
        </p:spPr>
      </p:pic>
      <p:pic>
        <p:nvPicPr>
          <p:cNvPr id="146" name="sandwich">
            <a:extLst>
              <a:ext uri="{FF2B5EF4-FFF2-40B4-BE49-F238E27FC236}">
                <a16:creationId xmlns:a16="http://schemas.microsoft.com/office/drawing/2014/main" id="{A6BB7995-182A-4279-8EE2-3C7925BE7D3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24033" r="24601" b="53480"/>
          <a:stretch/>
        </p:blipFill>
        <p:spPr>
          <a:xfrm>
            <a:off x="9560673" y="5320644"/>
            <a:ext cx="1044528" cy="507237"/>
          </a:xfrm>
          <a:prstGeom prst="rect">
            <a:avLst/>
          </a:prstGeom>
        </p:spPr>
      </p:pic>
      <p:pic>
        <p:nvPicPr>
          <p:cNvPr id="147" name="cookie">
            <a:extLst>
              <a:ext uri="{FF2B5EF4-FFF2-40B4-BE49-F238E27FC236}">
                <a16:creationId xmlns:a16="http://schemas.microsoft.com/office/drawing/2014/main" id="{069F05BE-8D99-4B41-A7AB-F437D2EE516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45320" r="24601" b="32193"/>
          <a:stretch/>
        </p:blipFill>
        <p:spPr>
          <a:xfrm>
            <a:off x="9560673" y="5800821"/>
            <a:ext cx="1044528" cy="507237"/>
          </a:xfrm>
          <a:prstGeom prst="rect">
            <a:avLst/>
          </a:prstGeom>
        </p:spPr>
      </p:pic>
      <p:sp>
        <p:nvSpPr>
          <p:cNvPr id="163" name="white4">
            <a:extLst>
              <a:ext uri="{FF2B5EF4-FFF2-40B4-BE49-F238E27FC236}">
                <a16:creationId xmlns:a16="http://schemas.microsoft.com/office/drawing/2014/main" id="{82DCD8DB-CEB3-49F0-8635-07AC0E719E68}"/>
              </a:ext>
            </a:extLst>
          </p:cNvPr>
          <p:cNvSpPr/>
          <p:nvPr/>
        </p:nvSpPr>
        <p:spPr>
          <a:xfrm>
            <a:off x="9545734" y="4392168"/>
            <a:ext cx="1006853" cy="42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ans donut false">
            <a:extLst>
              <a:ext uri="{FF2B5EF4-FFF2-40B4-BE49-F238E27FC236}">
                <a16:creationId xmlns:a16="http://schemas.microsoft.com/office/drawing/2014/main" id="{7DA0FB3A-CEDA-4BCA-82D7-FCD5AD020CD2}"/>
              </a:ext>
            </a:extLst>
          </p:cNvPr>
          <p:cNvGrpSpPr/>
          <p:nvPr/>
        </p:nvGrpSpPr>
        <p:grpSpPr>
          <a:xfrm>
            <a:off x="9393712" y="3380813"/>
            <a:ext cx="1705051" cy="598501"/>
            <a:chOff x="9408003" y="2397803"/>
            <a:chExt cx="1705051" cy="598501"/>
          </a:xfrm>
        </p:grpSpPr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528A3F83-FBFE-408F-A7B0-87F290809897}"/>
                </a:ext>
              </a:extLst>
            </p:cNvPr>
            <p:cNvSpPr/>
            <p:nvPr/>
          </p:nvSpPr>
          <p:spPr>
            <a:xfrm>
              <a:off x="9408003" y="2397803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E464B64C-E9DD-4B02-8206-415D9FADB993}"/>
                </a:ext>
              </a:extLst>
            </p:cNvPr>
            <p:cNvSpPr/>
            <p:nvPr/>
          </p:nvSpPr>
          <p:spPr>
            <a:xfrm>
              <a:off x="9758519" y="241152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8" name="ans cookie false">
            <a:extLst>
              <a:ext uri="{FF2B5EF4-FFF2-40B4-BE49-F238E27FC236}">
                <a16:creationId xmlns:a16="http://schemas.microsoft.com/office/drawing/2014/main" id="{B43ECDAD-8196-4A63-9EE2-DFECBA5CFBF7}"/>
              </a:ext>
            </a:extLst>
          </p:cNvPr>
          <p:cNvGrpSpPr/>
          <p:nvPr/>
        </p:nvGrpSpPr>
        <p:grpSpPr>
          <a:xfrm>
            <a:off x="9393712" y="3380813"/>
            <a:ext cx="1705051" cy="592155"/>
            <a:chOff x="9408003" y="1416969"/>
            <a:chExt cx="1705051" cy="592155"/>
          </a:xfrm>
        </p:grpSpPr>
        <p:sp>
          <p:nvSpPr>
            <p:cNvPr id="189" name="Rectangle: Rounded Corners 188">
              <a:extLst>
                <a:ext uri="{FF2B5EF4-FFF2-40B4-BE49-F238E27FC236}">
                  <a16:creationId xmlns:a16="http://schemas.microsoft.com/office/drawing/2014/main" id="{AB756673-B61E-4C35-ADF6-A62B491429F6}"/>
                </a:ext>
              </a:extLst>
            </p:cNvPr>
            <p:cNvSpPr/>
            <p:nvPr/>
          </p:nvSpPr>
          <p:spPr>
            <a:xfrm>
              <a:off x="9408003" y="1416969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879D6F58-5997-466E-9AA6-6CEC4849169C}"/>
                </a:ext>
              </a:extLst>
            </p:cNvPr>
            <p:cNvSpPr/>
            <p:nvPr/>
          </p:nvSpPr>
          <p:spPr>
            <a:xfrm>
              <a:off x="9758519" y="142434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คุกกี้</a:t>
              </a:r>
            </a:p>
          </p:txBody>
        </p:sp>
      </p:grpSp>
      <p:grpSp>
        <p:nvGrpSpPr>
          <p:cNvPr id="191" name="ans sandwith true">
            <a:extLst>
              <a:ext uri="{FF2B5EF4-FFF2-40B4-BE49-F238E27FC236}">
                <a16:creationId xmlns:a16="http://schemas.microsoft.com/office/drawing/2014/main" id="{D187C574-9A98-4F66-AE97-A09AA5FFA862}"/>
              </a:ext>
            </a:extLst>
          </p:cNvPr>
          <p:cNvGrpSpPr/>
          <p:nvPr/>
        </p:nvGrpSpPr>
        <p:grpSpPr>
          <a:xfrm>
            <a:off x="9393712" y="3380813"/>
            <a:ext cx="1705051" cy="584775"/>
            <a:chOff x="9408003" y="3353256"/>
            <a:chExt cx="1705051" cy="584775"/>
          </a:xfrm>
        </p:grpSpPr>
        <p:sp>
          <p:nvSpPr>
            <p:cNvPr id="192" name="Rectangle: Rounded Corners 191">
              <a:extLst>
                <a:ext uri="{FF2B5EF4-FFF2-40B4-BE49-F238E27FC236}">
                  <a16:creationId xmlns:a16="http://schemas.microsoft.com/office/drawing/2014/main" id="{1014E416-9241-42E9-9C59-FED5082E38CA}"/>
                </a:ext>
              </a:extLst>
            </p:cNvPr>
            <p:cNvSpPr/>
            <p:nvPr/>
          </p:nvSpPr>
          <p:spPr>
            <a:xfrm>
              <a:off x="9408003" y="3360635"/>
              <a:ext cx="1705051" cy="50050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CDB75333-1CEC-407B-B097-199501CFCDE3}"/>
                </a:ext>
              </a:extLst>
            </p:cNvPr>
            <p:cNvSpPr/>
            <p:nvPr/>
          </p:nvSpPr>
          <p:spPr>
            <a:xfrm>
              <a:off x="9692755" y="3353256"/>
              <a:ext cx="118759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</a:t>
              </a:r>
            </a:p>
          </p:txBody>
        </p:sp>
      </p:grpSp>
      <p:grpSp>
        <p:nvGrpSpPr>
          <p:cNvPr id="194" name="ans bun false">
            <a:extLst>
              <a:ext uri="{FF2B5EF4-FFF2-40B4-BE49-F238E27FC236}">
                <a16:creationId xmlns:a16="http://schemas.microsoft.com/office/drawing/2014/main" id="{95EAF7D2-B6A7-4B29-993B-A57F9264C7CA}"/>
              </a:ext>
            </a:extLst>
          </p:cNvPr>
          <p:cNvGrpSpPr/>
          <p:nvPr/>
        </p:nvGrpSpPr>
        <p:grpSpPr>
          <a:xfrm>
            <a:off x="9393712" y="3380813"/>
            <a:ext cx="1705051" cy="587846"/>
            <a:chOff x="9408003" y="4359472"/>
            <a:chExt cx="1705051" cy="587846"/>
          </a:xfrm>
        </p:grpSpPr>
        <p:sp>
          <p:nvSpPr>
            <p:cNvPr id="195" name="Rectangle: Rounded Corners 194">
              <a:extLst>
                <a:ext uri="{FF2B5EF4-FFF2-40B4-BE49-F238E27FC236}">
                  <a16:creationId xmlns:a16="http://schemas.microsoft.com/office/drawing/2014/main" id="{573430F7-C62C-4F24-884F-AA08C4FB3820}"/>
                </a:ext>
              </a:extLst>
            </p:cNvPr>
            <p:cNvSpPr/>
            <p:nvPr/>
          </p:nvSpPr>
          <p:spPr>
            <a:xfrm>
              <a:off x="9408003" y="4359472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A696FD6-9490-45E5-AB0F-6106629FA5E1}"/>
                </a:ext>
              </a:extLst>
            </p:cNvPr>
            <p:cNvSpPr/>
            <p:nvPr/>
          </p:nvSpPr>
          <p:spPr>
            <a:xfrm>
              <a:off x="9758519" y="4362543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grpSp>
        <p:nvGrpSpPr>
          <p:cNvPr id="197" name="dropdown">
            <a:extLst>
              <a:ext uri="{FF2B5EF4-FFF2-40B4-BE49-F238E27FC236}">
                <a16:creationId xmlns:a16="http://schemas.microsoft.com/office/drawing/2014/main" id="{8EFDCB85-CBA4-4321-AC15-EE127D0EE10D}"/>
              </a:ext>
            </a:extLst>
          </p:cNvPr>
          <p:cNvGrpSpPr/>
          <p:nvPr/>
        </p:nvGrpSpPr>
        <p:grpSpPr>
          <a:xfrm>
            <a:off x="9393712" y="3380813"/>
            <a:ext cx="1723125" cy="503504"/>
            <a:chOff x="5052060" y="5060208"/>
            <a:chExt cx="2066222" cy="603759"/>
          </a:xfrm>
        </p:grpSpPr>
        <p:sp>
          <p:nvSpPr>
            <p:cNvPr id="198" name="Rectangle: Rounded Corners 197">
              <a:extLst>
                <a:ext uri="{FF2B5EF4-FFF2-40B4-BE49-F238E27FC236}">
                  <a16:creationId xmlns:a16="http://schemas.microsoft.com/office/drawing/2014/main" id="{BC51B4A3-42B3-4A89-8CB6-F10A523AE08B}"/>
                </a:ext>
              </a:extLst>
            </p:cNvPr>
            <p:cNvSpPr/>
            <p:nvPr/>
          </p:nvSpPr>
          <p:spPr>
            <a:xfrm>
              <a:off x="5052060" y="5060208"/>
              <a:ext cx="2066222" cy="6037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ectangle: Top Corners Rounded 198">
              <a:extLst>
                <a:ext uri="{FF2B5EF4-FFF2-40B4-BE49-F238E27FC236}">
                  <a16:creationId xmlns:a16="http://schemas.microsoft.com/office/drawing/2014/main" id="{40CC521E-A4FD-468E-95BA-C8E91C5C5E8D}"/>
                </a:ext>
              </a:extLst>
            </p:cNvPr>
            <p:cNvSpPr/>
            <p:nvPr/>
          </p:nvSpPr>
          <p:spPr>
            <a:xfrm rot="5400000">
              <a:off x="6512372" y="5057962"/>
              <a:ext cx="572528" cy="6064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Isosceles Triangle 199">
              <a:extLst>
                <a:ext uri="{FF2B5EF4-FFF2-40B4-BE49-F238E27FC236}">
                  <a16:creationId xmlns:a16="http://schemas.microsoft.com/office/drawing/2014/main" id="{7AAF8D1B-BFDF-492A-BCF7-BE6DCB026BEA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1" name="-bun">
            <a:extLst>
              <a:ext uri="{FF2B5EF4-FFF2-40B4-BE49-F238E27FC236}">
                <a16:creationId xmlns:a16="http://schemas.microsoft.com/office/drawing/2014/main" id="{79D96567-897C-4CEB-B44E-51BD4BDA4000}"/>
              </a:ext>
            </a:extLst>
          </p:cNvPr>
          <p:cNvSpPr/>
          <p:nvPr/>
        </p:nvSpPr>
        <p:spPr>
          <a:xfrm>
            <a:off x="9503113" y="3399967"/>
            <a:ext cx="100762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</a:t>
            </a:r>
          </a:p>
        </p:txBody>
      </p:sp>
      <p:sp>
        <p:nvSpPr>
          <p:cNvPr id="202" name="-sandwich">
            <a:extLst>
              <a:ext uri="{FF2B5EF4-FFF2-40B4-BE49-F238E27FC236}">
                <a16:creationId xmlns:a16="http://schemas.microsoft.com/office/drawing/2014/main" id="{9F9B5934-2ED5-4747-9480-0D751F14E3B7}"/>
              </a:ext>
            </a:extLst>
          </p:cNvPr>
          <p:cNvSpPr/>
          <p:nvPr/>
        </p:nvSpPr>
        <p:spPr>
          <a:xfrm>
            <a:off x="9393710" y="3399967"/>
            <a:ext cx="122643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</a:p>
        </p:txBody>
      </p:sp>
      <p:sp>
        <p:nvSpPr>
          <p:cNvPr id="203" name="cookie">
            <a:extLst>
              <a:ext uri="{FF2B5EF4-FFF2-40B4-BE49-F238E27FC236}">
                <a16:creationId xmlns:a16="http://schemas.microsoft.com/office/drawing/2014/main" id="{40C6B9A2-8EDC-408D-B1C6-2C8C22A274CA}"/>
              </a:ext>
            </a:extLst>
          </p:cNvPr>
          <p:cNvSpPr/>
          <p:nvPr/>
        </p:nvSpPr>
        <p:spPr>
          <a:xfrm>
            <a:off x="9617987" y="3399967"/>
            <a:ext cx="777876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</a:t>
            </a:r>
          </a:p>
        </p:txBody>
      </p:sp>
      <p:sp>
        <p:nvSpPr>
          <p:cNvPr id="204" name="-donut">
            <a:extLst>
              <a:ext uri="{FF2B5EF4-FFF2-40B4-BE49-F238E27FC236}">
                <a16:creationId xmlns:a16="http://schemas.microsoft.com/office/drawing/2014/main" id="{8149E6FB-7717-4C61-A3EB-F3C93A473EB6}"/>
              </a:ext>
            </a:extLst>
          </p:cNvPr>
          <p:cNvSpPr/>
          <p:nvPr/>
        </p:nvSpPr>
        <p:spPr>
          <a:xfrm>
            <a:off x="9608776" y="3399967"/>
            <a:ext cx="7962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5" name="bun">
            <a:extLst>
              <a:ext uri="{FF2B5EF4-FFF2-40B4-BE49-F238E27FC236}">
                <a16:creationId xmlns:a16="http://schemas.microsoft.com/office/drawing/2014/main" id="{016151F5-932B-4387-9436-F9C96DC7B0E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1733" r="24601" b="75780"/>
          <a:stretch/>
        </p:blipFill>
        <p:spPr>
          <a:xfrm>
            <a:off x="9560673" y="3840559"/>
            <a:ext cx="1044528" cy="507237"/>
          </a:xfrm>
          <a:prstGeom prst="rect">
            <a:avLst/>
          </a:prstGeom>
        </p:spPr>
      </p:pic>
      <p:pic>
        <p:nvPicPr>
          <p:cNvPr id="206" name="sandwich">
            <a:extLst>
              <a:ext uri="{FF2B5EF4-FFF2-40B4-BE49-F238E27FC236}">
                <a16:creationId xmlns:a16="http://schemas.microsoft.com/office/drawing/2014/main" id="{A59D79C3-2B8D-4A5E-9B8C-906695F3BDB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24033" r="24601" b="53480"/>
          <a:stretch/>
        </p:blipFill>
        <p:spPr>
          <a:xfrm>
            <a:off x="9560673" y="4343572"/>
            <a:ext cx="1044528" cy="507237"/>
          </a:xfrm>
          <a:prstGeom prst="rect">
            <a:avLst/>
          </a:prstGeom>
        </p:spPr>
      </p:pic>
      <p:pic>
        <p:nvPicPr>
          <p:cNvPr id="207" name="cookie">
            <a:extLst>
              <a:ext uri="{FF2B5EF4-FFF2-40B4-BE49-F238E27FC236}">
                <a16:creationId xmlns:a16="http://schemas.microsoft.com/office/drawing/2014/main" id="{1216ACB5-6309-4271-91CD-B50A0766919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45320" r="24601" b="32193"/>
          <a:stretch/>
        </p:blipFill>
        <p:spPr>
          <a:xfrm>
            <a:off x="9560673" y="4823749"/>
            <a:ext cx="1044528" cy="507237"/>
          </a:xfrm>
          <a:prstGeom prst="rect">
            <a:avLst/>
          </a:prstGeom>
        </p:spPr>
      </p:pic>
      <p:sp>
        <p:nvSpPr>
          <p:cNvPr id="162" name="white3">
            <a:extLst>
              <a:ext uri="{FF2B5EF4-FFF2-40B4-BE49-F238E27FC236}">
                <a16:creationId xmlns:a16="http://schemas.microsoft.com/office/drawing/2014/main" id="{25F1E9F1-84A3-4187-AD6D-E66EB63DA9CE}"/>
              </a:ext>
            </a:extLst>
          </p:cNvPr>
          <p:cNvSpPr/>
          <p:nvPr/>
        </p:nvSpPr>
        <p:spPr>
          <a:xfrm>
            <a:off x="9545734" y="3419374"/>
            <a:ext cx="1006853" cy="42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ans donut true">
            <a:extLst>
              <a:ext uri="{FF2B5EF4-FFF2-40B4-BE49-F238E27FC236}">
                <a16:creationId xmlns:a16="http://schemas.microsoft.com/office/drawing/2014/main" id="{51E267BF-1493-4010-B1E3-086235F1AB34}"/>
              </a:ext>
            </a:extLst>
          </p:cNvPr>
          <p:cNvGrpSpPr/>
          <p:nvPr/>
        </p:nvGrpSpPr>
        <p:grpSpPr>
          <a:xfrm>
            <a:off x="9389349" y="2405560"/>
            <a:ext cx="1705051" cy="598501"/>
            <a:chOff x="9408003" y="2397803"/>
            <a:chExt cx="1705051" cy="598501"/>
          </a:xfrm>
        </p:grpSpPr>
        <p:sp>
          <p:nvSpPr>
            <p:cNvPr id="210" name="Rectangle: Rounded Corners 209">
              <a:extLst>
                <a:ext uri="{FF2B5EF4-FFF2-40B4-BE49-F238E27FC236}">
                  <a16:creationId xmlns:a16="http://schemas.microsoft.com/office/drawing/2014/main" id="{14D59EE3-4765-4F6D-BDE7-1D1418A9F633}"/>
                </a:ext>
              </a:extLst>
            </p:cNvPr>
            <p:cNvSpPr/>
            <p:nvPr/>
          </p:nvSpPr>
          <p:spPr>
            <a:xfrm>
              <a:off x="9408003" y="2397803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8C871134-CF78-4A0F-8D9E-75F98601646D}"/>
                </a:ext>
              </a:extLst>
            </p:cNvPr>
            <p:cNvSpPr/>
            <p:nvPr/>
          </p:nvSpPr>
          <p:spPr>
            <a:xfrm>
              <a:off x="9758519" y="241152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2" name="ans cookie false">
            <a:extLst>
              <a:ext uri="{FF2B5EF4-FFF2-40B4-BE49-F238E27FC236}">
                <a16:creationId xmlns:a16="http://schemas.microsoft.com/office/drawing/2014/main" id="{9D050891-0C72-4740-A78E-346775565A33}"/>
              </a:ext>
            </a:extLst>
          </p:cNvPr>
          <p:cNvGrpSpPr/>
          <p:nvPr/>
        </p:nvGrpSpPr>
        <p:grpSpPr>
          <a:xfrm>
            <a:off x="9389349" y="2405560"/>
            <a:ext cx="1705051" cy="592155"/>
            <a:chOff x="9408003" y="1416969"/>
            <a:chExt cx="1705051" cy="592155"/>
          </a:xfrm>
        </p:grpSpPr>
        <p:sp>
          <p:nvSpPr>
            <p:cNvPr id="213" name="Rectangle: Rounded Corners 212">
              <a:extLst>
                <a:ext uri="{FF2B5EF4-FFF2-40B4-BE49-F238E27FC236}">
                  <a16:creationId xmlns:a16="http://schemas.microsoft.com/office/drawing/2014/main" id="{CD03DF4A-D369-4F27-8F8A-EE406041DC1A}"/>
                </a:ext>
              </a:extLst>
            </p:cNvPr>
            <p:cNvSpPr/>
            <p:nvPr/>
          </p:nvSpPr>
          <p:spPr>
            <a:xfrm>
              <a:off x="9408003" y="1416969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BB4C72BB-4E31-4686-94F3-FBC0882BC98F}"/>
                </a:ext>
              </a:extLst>
            </p:cNvPr>
            <p:cNvSpPr/>
            <p:nvPr/>
          </p:nvSpPr>
          <p:spPr>
            <a:xfrm>
              <a:off x="9758519" y="142434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คุกกี้</a:t>
              </a:r>
            </a:p>
          </p:txBody>
        </p:sp>
      </p:grpSp>
      <p:grpSp>
        <p:nvGrpSpPr>
          <p:cNvPr id="215" name="ans sandwith false">
            <a:extLst>
              <a:ext uri="{FF2B5EF4-FFF2-40B4-BE49-F238E27FC236}">
                <a16:creationId xmlns:a16="http://schemas.microsoft.com/office/drawing/2014/main" id="{F4EA1221-EDBD-46E7-9BC9-A255A48840E0}"/>
              </a:ext>
            </a:extLst>
          </p:cNvPr>
          <p:cNvGrpSpPr/>
          <p:nvPr/>
        </p:nvGrpSpPr>
        <p:grpSpPr>
          <a:xfrm>
            <a:off x="9389349" y="2405560"/>
            <a:ext cx="1705051" cy="584775"/>
            <a:chOff x="9408003" y="3353256"/>
            <a:chExt cx="1705051" cy="584775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99A5290A-9828-4A8C-A899-33A45A11A1CB}"/>
                </a:ext>
              </a:extLst>
            </p:cNvPr>
            <p:cNvSpPr/>
            <p:nvPr/>
          </p:nvSpPr>
          <p:spPr>
            <a:xfrm>
              <a:off x="9408003" y="3360635"/>
              <a:ext cx="1705051" cy="50050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FD2FB605-904A-47D8-AEEE-F78C3F118419}"/>
                </a:ext>
              </a:extLst>
            </p:cNvPr>
            <p:cNvSpPr/>
            <p:nvPr/>
          </p:nvSpPr>
          <p:spPr>
            <a:xfrm>
              <a:off x="9692755" y="3353256"/>
              <a:ext cx="118759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</a:t>
              </a:r>
            </a:p>
          </p:txBody>
        </p:sp>
      </p:grpSp>
      <p:grpSp>
        <p:nvGrpSpPr>
          <p:cNvPr id="218" name="ans bun false">
            <a:extLst>
              <a:ext uri="{FF2B5EF4-FFF2-40B4-BE49-F238E27FC236}">
                <a16:creationId xmlns:a16="http://schemas.microsoft.com/office/drawing/2014/main" id="{99912530-4221-4A58-861F-04BF184A0010}"/>
              </a:ext>
            </a:extLst>
          </p:cNvPr>
          <p:cNvGrpSpPr/>
          <p:nvPr/>
        </p:nvGrpSpPr>
        <p:grpSpPr>
          <a:xfrm>
            <a:off x="9389349" y="2405560"/>
            <a:ext cx="1705051" cy="587846"/>
            <a:chOff x="9408003" y="4359472"/>
            <a:chExt cx="1705051" cy="587846"/>
          </a:xfrm>
        </p:grpSpPr>
        <p:sp>
          <p:nvSpPr>
            <p:cNvPr id="219" name="Rectangle: Rounded Corners 218">
              <a:extLst>
                <a:ext uri="{FF2B5EF4-FFF2-40B4-BE49-F238E27FC236}">
                  <a16:creationId xmlns:a16="http://schemas.microsoft.com/office/drawing/2014/main" id="{11869B7C-8636-45ED-B9CB-D9DA3F9EC9A2}"/>
                </a:ext>
              </a:extLst>
            </p:cNvPr>
            <p:cNvSpPr/>
            <p:nvPr/>
          </p:nvSpPr>
          <p:spPr>
            <a:xfrm>
              <a:off x="9408003" y="4359472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15BCF721-61FA-4765-B99F-0CB430978737}"/>
                </a:ext>
              </a:extLst>
            </p:cNvPr>
            <p:cNvSpPr/>
            <p:nvPr/>
          </p:nvSpPr>
          <p:spPr>
            <a:xfrm>
              <a:off x="9758519" y="4362543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grpSp>
        <p:nvGrpSpPr>
          <p:cNvPr id="221" name="dropdown">
            <a:extLst>
              <a:ext uri="{FF2B5EF4-FFF2-40B4-BE49-F238E27FC236}">
                <a16:creationId xmlns:a16="http://schemas.microsoft.com/office/drawing/2014/main" id="{4F9DC511-6F1E-4877-8EC0-950D0EBC1AE7}"/>
              </a:ext>
            </a:extLst>
          </p:cNvPr>
          <p:cNvGrpSpPr/>
          <p:nvPr/>
        </p:nvGrpSpPr>
        <p:grpSpPr>
          <a:xfrm>
            <a:off x="9389349" y="2405560"/>
            <a:ext cx="1723125" cy="503504"/>
            <a:chOff x="5052060" y="5060208"/>
            <a:chExt cx="2066222" cy="603759"/>
          </a:xfrm>
        </p:grpSpPr>
        <p:sp>
          <p:nvSpPr>
            <p:cNvPr id="222" name="Rectangle: Rounded Corners 221">
              <a:extLst>
                <a:ext uri="{FF2B5EF4-FFF2-40B4-BE49-F238E27FC236}">
                  <a16:creationId xmlns:a16="http://schemas.microsoft.com/office/drawing/2014/main" id="{02952F9F-219F-461A-A555-A317F3C9B646}"/>
                </a:ext>
              </a:extLst>
            </p:cNvPr>
            <p:cNvSpPr/>
            <p:nvPr/>
          </p:nvSpPr>
          <p:spPr>
            <a:xfrm>
              <a:off x="5052060" y="5060208"/>
              <a:ext cx="2066222" cy="6037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Rectangle: Top Corners Rounded 222">
              <a:extLst>
                <a:ext uri="{FF2B5EF4-FFF2-40B4-BE49-F238E27FC236}">
                  <a16:creationId xmlns:a16="http://schemas.microsoft.com/office/drawing/2014/main" id="{B0950643-6FEC-4ECD-BEBE-C12D106C3792}"/>
                </a:ext>
              </a:extLst>
            </p:cNvPr>
            <p:cNvSpPr/>
            <p:nvPr/>
          </p:nvSpPr>
          <p:spPr>
            <a:xfrm rot="5400000">
              <a:off x="6512372" y="5057962"/>
              <a:ext cx="572528" cy="6064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Isosceles Triangle 223">
              <a:extLst>
                <a:ext uri="{FF2B5EF4-FFF2-40B4-BE49-F238E27FC236}">
                  <a16:creationId xmlns:a16="http://schemas.microsoft.com/office/drawing/2014/main" id="{0B4F8168-A8D7-4685-8C7E-9613ECB44A11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5" name="-bun">
            <a:extLst>
              <a:ext uri="{FF2B5EF4-FFF2-40B4-BE49-F238E27FC236}">
                <a16:creationId xmlns:a16="http://schemas.microsoft.com/office/drawing/2014/main" id="{3E52364D-71DB-4DA2-9F03-C54A27435579}"/>
              </a:ext>
            </a:extLst>
          </p:cNvPr>
          <p:cNvSpPr/>
          <p:nvPr/>
        </p:nvSpPr>
        <p:spPr>
          <a:xfrm>
            <a:off x="9498750" y="2424714"/>
            <a:ext cx="100762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</a:t>
            </a:r>
          </a:p>
        </p:txBody>
      </p:sp>
      <p:sp>
        <p:nvSpPr>
          <p:cNvPr id="226" name="-sandwich">
            <a:extLst>
              <a:ext uri="{FF2B5EF4-FFF2-40B4-BE49-F238E27FC236}">
                <a16:creationId xmlns:a16="http://schemas.microsoft.com/office/drawing/2014/main" id="{4273799B-77B2-486C-9B0E-99D5DCC17996}"/>
              </a:ext>
            </a:extLst>
          </p:cNvPr>
          <p:cNvSpPr/>
          <p:nvPr/>
        </p:nvSpPr>
        <p:spPr>
          <a:xfrm>
            <a:off x="9389347" y="2424714"/>
            <a:ext cx="122643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</a:p>
        </p:txBody>
      </p:sp>
      <p:sp>
        <p:nvSpPr>
          <p:cNvPr id="227" name="cookie">
            <a:extLst>
              <a:ext uri="{FF2B5EF4-FFF2-40B4-BE49-F238E27FC236}">
                <a16:creationId xmlns:a16="http://schemas.microsoft.com/office/drawing/2014/main" id="{44714E0D-BB2A-4EA8-9E81-C1105F778322}"/>
              </a:ext>
            </a:extLst>
          </p:cNvPr>
          <p:cNvSpPr/>
          <p:nvPr/>
        </p:nvSpPr>
        <p:spPr>
          <a:xfrm>
            <a:off x="9613624" y="2424714"/>
            <a:ext cx="777876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</a:t>
            </a:r>
          </a:p>
        </p:txBody>
      </p:sp>
      <p:sp>
        <p:nvSpPr>
          <p:cNvPr id="228" name="-donut">
            <a:extLst>
              <a:ext uri="{FF2B5EF4-FFF2-40B4-BE49-F238E27FC236}">
                <a16:creationId xmlns:a16="http://schemas.microsoft.com/office/drawing/2014/main" id="{5094A655-6E3D-4F4B-9D61-C139AA42FFAB}"/>
              </a:ext>
            </a:extLst>
          </p:cNvPr>
          <p:cNvSpPr/>
          <p:nvPr/>
        </p:nvSpPr>
        <p:spPr>
          <a:xfrm>
            <a:off x="9604413" y="2424714"/>
            <a:ext cx="7962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29" name="bun">
            <a:extLst>
              <a:ext uri="{FF2B5EF4-FFF2-40B4-BE49-F238E27FC236}">
                <a16:creationId xmlns:a16="http://schemas.microsoft.com/office/drawing/2014/main" id="{95C5F4AF-3ECA-4A09-9AA4-CB4C101CD20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1733" r="24601" b="75780"/>
          <a:stretch/>
        </p:blipFill>
        <p:spPr>
          <a:xfrm>
            <a:off x="9556310" y="2865306"/>
            <a:ext cx="1044528" cy="507237"/>
          </a:xfrm>
          <a:prstGeom prst="rect">
            <a:avLst/>
          </a:prstGeom>
        </p:spPr>
      </p:pic>
      <p:pic>
        <p:nvPicPr>
          <p:cNvPr id="230" name="sandwich">
            <a:extLst>
              <a:ext uri="{FF2B5EF4-FFF2-40B4-BE49-F238E27FC236}">
                <a16:creationId xmlns:a16="http://schemas.microsoft.com/office/drawing/2014/main" id="{A59D693A-3B7B-43D5-B6F7-FA9E23DC90B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24033" r="24601" b="53480"/>
          <a:stretch/>
        </p:blipFill>
        <p:spPr>
          <a:xfrm>
            <a:off x="9556310" y="3368319"/>
            <a:ext cx="1044528" cy="507237"/>
          </a:xfrm>
          <a:prstGeom prst="rect">
            <a:avLst/>
          </a:prstGeom>
        </p:spPr>
      </p:pic>
      <p:pic>
        <p:nvPicPr>
          <p:cNvPr id="231" name="cookie">
            <a:extLst>
              <a:ext uri="{FF2B5EF4-FFF2-40B4-BE49-F238E27FC236}">
                <a16:creationId xmlns:a16="http://schemas.microsoft.com/office/drawing/2014/main" id="{0E366487-9B29-4AF3-92F0-DB187139D03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45320" r="24601" b="32193"/>
          <a:stretch/>
        </p:blipFill>
        <p:spPr>
          <a:xfrm>
            <a:off x="9556310" y="3848496"/>
            <a:ext cx="1044528" cy="507237"/>
          </a:xfrm>
          <a:prstGeom prst="rect">
            <a:avLst/>
          </a:prstGeom>
        </p:spPr>
      </p:pic>
      <p:sp>
        <p:nvSpPr>
          <p:cNvPr id="161" name="white2">
            <a:extLst>
              <a:ext uri="{FF2B5EF4-FFF2-40B4-BE49-F238E27FC236}">
                <a16:creationId xmlns:a16="http://schemas.microsoft.com/office/drawing/2014/main" id="{4270238F-ABA1-4425-9E6E-B2ACD9986102}"/>
              </a:ext>
            </a:extLst>
          </p:cNvPr>
          <p:cNvSpPr/>
          <p:nvPr/>
        </p:nvSpPr>
        <p:spPr>
          <a:xfrm>
            <a:off x="9537075" y="2445078"/>
            <a:ext cx="1006853" cy="42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3" name="ans donut false">
            <a:extLst>
              <a:ext uri="{FF2B5EF4-FFF2-40B4-BE49-F238E27FC236}">
                <a16:creationId xmlns:a16="http://schemas.microsoft.com/office/drawing/2014/main" id="{D428BCC4-54D2-4747-8AE2-4ADCBAE4C9B4}"/>
              </a:ext>
            </a:extLst>
          </p:cNvPr>
          <p:cNvGrpSpPr/>
          <p:nvPr/>
        </p:nvGrpSpPr>
        <p:grpSpPr>
          <a:xfrm>
            <a:off x="9392993" y="1420483"/>
            <a:ext cx="1705051" cy="598501"/>
            <a:chOff x="9408003" y="2397803"/>
            <a:chExt cx="1705051" cy="598501"/>
          </a:xfrm>
        </p:grpSpPr>
        <p:sp>
          <p:nvSpPr>
            <p:cNvPr id="234" name="Rectangle: Rounded Corners 233">
              <a:extLst>
                <a:ext uri="{FF2B5EF4-FFF2-40B4-BE49-F238E27FC236}">
                  <a16:creationId xmlns:a16="http://schemas.microsoft.com/office/drawing/2014/main" id="{765C6FB3-E4AE-4688-B830-13690CFA2C2F}"/>
                </a:ext>
              </a:extLst>
            </p:cNvPr>
            <p:cNvSpPr/>
            <p:nvPr/>
          </p:nvSpPr>
          <p:spPr>
            <a:xfrm>
              <a:off x="9408003" y="2397803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85D70030-9A7F-4B21-9083-D59CAA05C4E4}"/>
                </a:ext>
              </a:extLst>
            </p:cNvPr>
            <p:cNvSpPr/>
            <p:nvPr/>
          </p:nvSpPr>
          <p:spPr>
            <a:xfrm>
              <a:off x="9758519" y="241152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6" name="ans cookie true">
            <a:extLst>
              <a:ext uri="{FF2B5EF4-FFF2-40B4-BE49-F238E27FC236}">
                <a16:creationId xmlns:a16="http://schemas.microsoft.com/office/drawing/2014/main" id="{8065B6D0-2EED-4876-8F60-BDF09DB5995C}"/>
              </a:ext>
            </a:extLst>
          </p:cNvPr>
          <p:cNvGrpSpPr/>
          <p:nvPr/>
        </p:nvGrpSpPr>
        <p:grpSpPr>
          <a:xfrm>
            <a:off x="9392993" y="1420483"/>
            <a:ext cx="1705051" cy="592155"/>
            <a:chOff x="9408003" y="1416969"/>
            <a:chExt cx="1705051" cy="592155"/>
          </a:xfrm>
        </p:grpSpPr>
        <p:sp>
          <p:nvSpPr>
            <p:cNvPr id="237" name="Rectangle: Rounded Corners 236">
              <a:extLst>
                <a:ext uri="{FF2B5EF4-FFF2-40B4-BE49-F238E27FC236}">
                  <a16:creationId xmlns:a16="http://schemas.microsoft.com/office/drawing/2014/main" id="{7620A981-7A4A-4387-B2D1-E33451423BEE}"/>
                </a:ext>
              </a:extLst>
            </p:cNvPr>
            <p:cNvSpPr/>
            <p:nvPr/>
          </p:nvSpPr>
          <p:spPr>
            <a:xfrm>
              <a:off x="9408003" y="1416969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12700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7154A5FC-C43E-4AC7-8D06-D25C4666BBC6}"/>
                </a:ext>
              </a:extLst>
            </p:cNvPr>
            <p:cNvSpPr/>
            <p:nvPr/>
          </p:nvSpPr>
          <p:spPr>
            <a:xfrm>
              <a:off x="9758519" y="1424349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คุกกี้</a:t>
              </a:r>
            </a:p>
          </p:txBody>
        </p:sp>
      </p:grpSp>
      <p:grpSp>
        <p:nvGrpSpPr>
          <p:cNvPr id="239" name="ans sandwith false">
            <a:extLst>
              <a:ext uri="{FF2B5EF4-FFF2-40B4-BE49-F238E27FC236}">
                <a16:creationId xmlns:a16="http://schemas.microsoft.com/office/drawing/2014/main" id="{44CE4AA5-C1C9-45AD-BC62-54DA88BAC24B}"/>
              </a:ext>
            </a:extLst>
          </p:cNvPr>
          <p:cNvGrpSpPr/>
          <p:nvPr/>
        </p:nvGrpSpPr>
        <p:grpSpPr>
          <a:xfrm>
            <a:off x="9392993" y="1420483"/>
            <a:ext cx="1705051" cy="584775"/>
            <a:chOff x="9408003" y="3353256"/>
            <a:chExt cx="1705051" cy="584775"/>
          </a:xfrm>
        </p:grpSpPr>
        <p:sp>
          <p:nvSpPr>
            <p:cNvPr id="240" name="Rectangle: Rounded Corners 239">
              <a:extLst>
                <a:ext uri="{FF2B5EF4-FFF2-40B4-BE49-F238E27FC236}">
                  <a16:creationId xmlns:a16="http://schemas.microsoft.com/office/drawing/2014/main" id="{007E59BC-2297-440A-942C-A49372D4DF34}"/>
                </a:ext>
              </a:extLst>
            </p:cNvPr>
            <p:cNvSpPr/>
            <p:nvPr/>
          </p:nvSpPr>
          <p:spPr>
            <a:xfrm>
              <a:off x="9408003" y="3360635"/>
              <a:ext cx="1705051" cy="50050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CC2C6B7-D59C-4FCF-A560-F94BAE8E45D4}"/>
                </a:ext>
              </a:extLst>
            </p:cNvPr>
            <p:cNvSpPr/>
            <p:nvPr/>
          </p:nvSpPr>
          <p:spPr>
            <a:xfrm>
              <a:off x="9692755" y="3353256"/>
              <a:ext cx="118759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</a:t>
              </a:r>
            </a:p>
          </p:txBody>
        </p:sp>
      </p:grpSp>
      <p:grpSp>
        <p:nvGrpSpPr>
          <p:cNvPr id="242" name="ans bun false">
            <a:extLst>
              <a:ext uri="{FF2B5EF4-FFF2-40B4-BE49-F238E27FC236}">
                <a16:creationId xmlns:a16="http://schemas.microsoft.com/office/drawing/2014/main" id="{B30B41E2-A68E-4A42-A552-612D1B50B0FE}"/>
              </a:ext>
            </a:extLst>
          </p:cNvPr>
          <p:cNvGrpSpPr/>
          <p:nvPr/>
        </p:nvGrpSpPr>
        <p:grpSpPr>
          <a:xfrm>
            <a:off x="9392993" y="1420483"/>
            <a:ext cx="1705051" cy="587846"/>
            <a:chOff x="9408003" y="4359472"/>
            <a:chExt cx="1705051" cy="587846"/>
          </a:xfrm>
        </p:grpSpPr>
        <p:sp>
          <p:nvSpPr>
            <p:cNvPr id="243" name="Rectangle: Rounded Corners 242">
              <a:extLst>
                <a:ext uri="{FF2B5EF4-FFF2-40B4-BE49-F238E27FC236}">
                  <a16:creationId xmlns:a16="http://schemas.microsoft.com/office/drawing/2014/main" id="{D8B9971E-422E-4093-B639-ED8270D9EA09}"/>
                </a:ext>
              </a:extLst>
            </p:cNvPr>
            <p:cNvSpPr/>
            <p:nvPr/>
          </p:nvSpPr>
          <p:spPr>
            <a:xfrm>
              <a:off x="9408003" y="4359472"/>
              <a:ext cx="1705051" cy="510950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127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7C417804-5EEB-436A-80DC-83D0F0B60E1C}"/>
                </a:ext>
              </a:extLst>
            </p:cNvPr>
            <p:cNvSpPr/>
            <p:nvPr/>
          </p:nvSpPr>
          <p:spPr>
            <a:xfrm>
              <a:off x="9758519" y="4362543"/>
              <a:ext cx="1056062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grpSp>
        <p:nvGrpSpPr>
          <p:cNvPr id="245" name="dropdown">
            <a:extLst>
              <a:ext uri="{FF2B5EF4-FFF2-40B4-BE49-F238E27FC236}">
                <a16:creationId xmlns:a16="http://schemas.microsoft.com/office/drawing/2014/main" id="{1AC55403-B5E5-4C89-AF2C-87EDD9B736ED}"/>
              </a:ext>
            </a:extLst>
          </p:cNvPr>
          <p:cNvGrpSpPr/>
          <p:nvPr/>
        </p:nvGrpSpPr>
        <p:grpSpPr>
          <a:xfrm>
            <a:off x="9389349" y="1423658"/>
            <a:ext cx="1723125" cy="503504"/>
            <a:chOff x="5052060" y="5060208"/>
            <a:chExt cx="2066222" cy="603759"/>
          </a:xfrm>
        </p:grpSpPr>
        <p:sp>
          <p:nvSpPr>
            <p:cNvPr id="246" name="Rectangle: Rounded Corners 245">
              <a:extLst>
                <a:ext uri="{FF2B5EF4-FFF2-40B4-BE49-F238E27FC236}">
                  <a16:creationId xmlns:a16="http://schemas.microsoft.com/office/drawing/2014/main" id="{2A67F1E3-E670-4542-9B63-EE9BBEE1AA63}"/>
                </a:ext>
              </a:extLst>
            </p:cNvPr>
            <p:cNvSpPr/>
            <p:nvPr/>
          </p:nvSpPr>
          <p:spPr>
            <a:xfrm>
              <a:off x="5052060" y="5060208"/>
              <a:ext cx="2066222" cy="6037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Rectangle: Top Corners Rounded 246">
              <a:extLst>
                <a:ext uri="{FF2B5EF4-FFF2-40B4-BE49-F238E27FC236}">
                  <a16:creationId xmlns:a16="http://schemas.microsoft.com/office/drawing/2014/main" id="{B3BD34DC-95BC-4E77-8F30-0041FA27AF5C}"/>
                </a:ext>
              </a:extLst>
            </p:cNvPr>
            <p:cNvSpPr/>
            <p:nvPr/>
          </p:nvSpPr>
          <p:spPr>
            <a:xfrm rot="5400000">
              <a:off x="6512372" y="5057962"/>
              <a:ext cx="572528" cy="6064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Isosceles Triangle 247">
              <a:extLst>
                <a:ext uri="{FF2B5EF4-FFF2-40B4-BE49-F238E27FC236}">
                  <a16:creationId xmlns:a16="http://schemas.microsoft.com/office/drawing/2014/main" id="{50B43B00-1F72-43EC-996E-5E06C884066E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9" name="-bun">
            <a:extLst>
              <a:ext uri="{FF2B5EF4-FFF2-40B4-BE49-F238E27FC236}">
                <a16:creationId xmlns:a16="http://schemas.microsoft.com/office/drawing/2014/main" id="{6018B04E-0459-46A6-8103-8F2B065F3B5E}"/>
              </a:ext>
            </a:extLst>
          </p:cNvPr>
          <p:cNvSpPr/>
          <p:nvPr/>
        </p:nvSpPr>
        <p:spPr>
          <a:xfrm>
            <a:off x="9502394" y="1442812"/>
            <a:ext cx="100762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ขนมปัง</a:t>
            </a:r>
          </a:p>
        </p:txBody>
      </p:sp>
      <p:sp>
        <p:nvSpPr>
          <p:cNvPr id="250" name="-sandwich">
            <a:extLst>
              <a:ext uri="{FF2B5EF4-FFF2-40B4-BE49-F238E27FC236}">
                <a16:creationId xmlns:a16="http://schemas.microsoft.com/office/drawing/2014/main" id="{3E9B6DD4-FC05-4E4C-928A-A15C878223D0}"/>
              </a:ext>
            </a:extLst>
          </p:cNvPr>
          <p:cNvSpPr/>
          <p:nvPr/>
        </p:nvSpPr>
        <p:spPr>
          <a:xfrm>
            <a:off x="9392991" y="1442812"/>
            <a:ext cx="122643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แซนด์วิช</a:t>
            </a:r>
          </a:p>
        </p:txBody>
      </p:sp>
      <p:sp>
        <p:nvSpPr>
          <p:cNvPr id="251" name="-cookie">
            <a:extLst>
              <a:ext uri="{FF2B5EF4-FFF2-40B4-BE49-F238E27FC236}">
                <a16:creationId xmlns:a16="http://schemas.microsoft.com/office/drawing/2014/main" id="{1F5A0037-BECF-4F21-ADC4-7BAFF8FAA98E}"/>
              </a:ext>
            </a:extLst>
          </p:cNvPr>
          <p:cNvSpPr/>
          <p:nvPr/>
        </p:nvSpPr>
        <p:spPr>
          <a:xfrm>
            <a:off x="9617268" y="1442812"/>
            <a:ext cx="777876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</a:t>
            </a:r>
          </a:p>
        </p:txBody>
      </p:sp>
      <p:sp>
        <p:nvSpPr>
          <p:cNvPr id="252" name="-donut">
            <a:extLst>
              <a:ext uri="{FF2B5EF4-FFF2-40B4-BE49-F238E27FC236}">
                <a16:creationId xmlns:a16="http://schemas.microsoft.com/office/drawing/2014/main" id="{FBED6F1F-31A5-41F1-A6C6-CD15DD4900D9}"/>
              </a:ext>
            </a:extLst>
          </p:cNvPr>
          <p:cNvSpPr/>
          <p:nvPr/>
        </p:nvSpPr>
        <p:spPr>
          <a:xfrm>
            <a:off x="9608057" y="1442812"/>
            <a:ext cx="7962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โดนัต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53" name="bun">
            <a:extLst>
              <a:ext uri="{FF2B5EF4-FFF2-40B4-BE49-F238E27FC236}">
                <a16:creationId xmlns:a16="http://schemas.microsoft.com/office/drawing/2014/main" id="{722DABCA-72A3-472B-B5BD-6B06A3A2676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1733" r="24601" b="75780"/>
          <a:stretch/>
        </p:blipFill>
        <p:spPr>
          <a:xfrm>
            <a:off x="9559954" y="1883404"/>
            <a:ext cx="1044528" cy="507237"/>
          </a:xfrm>
          <a:prstGeom prst="rect">
            <a:avLst/>
          </a:prstGeom>
        </p:spPr>
      </p:pic>
      <p:pic>
        <p:nvPicPr>
          <p:cNvPr id="254" name="sandwich">
            <a:extLst>
              <a:ext uri="{FF2B5EF4-FFF2-40B4-BE49-F238E27FC236}">
                <a16:creationId xmlns:a16="http://schemas.microsoft.com/office/drawing/2014/main" id="{91D52B00-F6F5-469C-BCEF-9D2E5992D0E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24033" r="24601" b="53480"/>
          <a:stretch/>
        </p:blipFill>
        <p:spPr>
          <a:xfrm>
            <a:off x="9559954" y="2386417"/>
            <a:ext cx="1044528" cy="507237"/>
          </a:xfrm>
          <a:prstGeom prst="rect">
            <a:avLst/>
          </a:prstGeom>
        </p:spPr>
      </p:pic>
      <p:pic>
        <p:nvPicPr>
          <p:cNvPr id="255" name="cookie">
            <a:extLst>
              <a:ext uri="{FF2B5EF4-FFF2-40B4-BE49-F238E27FC236}">
                <a16:creationId xmlns:a16="http://schemas.microsoft.com/office/drawing/2014/main" id="{A9DF7B71-8026-44F5-B488-DE29315B777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5" t="45320" r="24601" b="32193"/>
          <a:stretch/>
        </p:blipFill>
        <p:spPr>
          <a:xfrm>
            <a:off x="9559954" y="2866594"/>
            <a:ext cx="1044528" cy="507237"/>
          </a:xfrm>
          <a:prstGeom prst="rect">
            <a:avLst/>
          </a:prstGeom>
        </p:spPr>
      </p:pic>
      <p:sp>
        <p:nvSpPr>
          <p:cNvPr id="2" name="white">
            <a:extLst>
              <a:ext uri="{FF2B5EF4-FFF2-40B4-BE49-F238E27FC236}">
                <a16:creationId xmlns:a16="http://schemas.microsoft.com/office/drawing/2014/main" id="{11F7F214-0EBE-460B-98EE-B0429BD5AEE6}"/>
              </a:ext>
            </a:extLst>
          </p:cNvPr>
          <p:cNvSpPr/>
          <p:nvPr/>
        </p:nvSpPr>
        <p:spPr>
          <a:xfrm>
            <a:off x="9547755" y="1452243"/>
            <a:ext cx="1006853" cy="42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BDF51D-29E7-4A64-980F-42951EB97D0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154"/>
          <a:stretch/>
        </p:blipFill>
        <p:spPr>
          <a:xfrm>
            <a:off x="9557637" y="3289957"/>
            <a:ext cx="1048603" cy="644114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6EB8DAAF-AA99-4CCD-BEAF-FD7C11EB4A5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154"/>
          <a:stretch/>
        </p:blipFill>
        <p:spPr>
          <a:xfrm>
            <a:off x="9554662" y="4259678"/>
            <a:ext cx="1048603" cy="644114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D5E30E20-A2D2-412F-8125-EDB8308BC63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154"/>
          <a:stretch/>
        </p:blipFill>
        <p:spPr>
          <a:xfrm>
            <a:off x="9564468" y="5232605"/>
            <a:ext cx="1048603" cy="644114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C5547CAB-6CCD-41FE-9FCE-5C6AC669961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154"/>
          <a:stretch/>
        </p:blipFill>
        <p:spPr>
          <a:xfrm>
            <a:off x="9554272" y="6209477"/>
            <a:ext cx="1048603" cy="64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8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426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7" fill="hold">
                      <p:stCondLst>
                        <p:cond delay="0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45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6" fill="hold">
                      <p:stCondLst>
                        <p:cond delay="0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4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5" fill="hold">
                      <p:stCondLst>
                        <p:cond delay="0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513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4" fill="hold">
                      <p:stCondLst>
                        <p:cond delay="0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</p:childTnLst>
        </p:cTn>
      </p:par>
    </p:tnLst>
    <p:bldLst>
      <p:bldP spid="3" grpId="0" animBg="1"/>
      <p:bldP spid="164" grpId="0" animBg="1"/>
      <p:bldP spid="165" grpId="0" animBg="1"/>
      <p:bldP spid="166" grpId="0" animBg="1"/>
      <p:bldP spid="133" grpId="0"/>
      <p:bldP spid="133" grpId="1"/>
      <p:bldP spid="133" grpId="2"/>
      <p:bldP spid="133" grpId="3"/>
      <p:bldP spid="133" grpId="4"/>
      <p:bldP spid="144" grpId="0"/>
      <p:bldP spid="144" grpId="1"/>
      <p:bldP spid="144" grpId="2"/>
      <p:bldP spid="144" grpId="3"/>
      <p:bldP spid="144" grpId="4"/>
      <p:bldP spid="142" grpId="0"/>
      <p:bldP spid="142" grpId="1"/>
      <p:bldP spid="142" grpId="2"/>
      <p:bldP spid="142" grpId="3"/>
      <p:bldP spid="142" grpId="4"/>
      <p:bldP spid="138" grpId="0"/>
      <p:bldP spid="138" grpId="1"/>
      <p:bldP spid="138" grpId="2"/>
      <p:bldP spid="138" grpId="3"/>
      <p:bldP spid="138" grpId="4"/>
      <p:bldP spid="163" grpId="0" animBg="1"/>
      <p:bldP spid="163" grpId="1" animBg="1"/>
      <p:bldP spid="163" grpId="2" animBg="1"/>
      <p:bldP spid="163" grpId="3" animBg="1"/>
      <p:bldP spid="201" grpId="0"/>
      <p:bldP spid="201" grpId="1"/>
      <p:bldP spid="201" grpId="2"/>
      <p:bldP spid="201" grpId="3"/>
      <p:bldP spid="201" grpId="4"/>
      <p:bldP spid="202" grpId="0"/>
      <p:bldP spid="202" grpId="1"/>
      <p:bldP spid="202" grpId="2"/>
      <p:bldP spid="202" grpId="3"/>
      <p:bldP spid="202" grpId="4"/>
      <p:bldP spid="203" grpId="0"/>
      <p:bldP spid="203" grpId="1"/>
      <p:bldP spid="203" grpId="2"/>
      <p:bldP spid="203" grpId="3"/>
      <p:bldP spid="203" grpId="4"/>
      <p:bldP spid="204" grpId="0"/>
      <p:bldP spid="204" grpId="1"/>
      <p:bldP spid="204" grpId="2"/>
      <p:bldP spid="204" grpId="3"/>
      <p:bldP spid="204" grpId="4"/>
      <p:bldP spid="162" grpId="0" animBg="1"/>
      <p:bldP spid="162" grpId="1" animBg="1"/>
      <p:bldP spid="162" grpId="2" animBg="1"/>
      <p:bldP spid="162" grpId="3" animBg="1"/>
      <p:bldP spid="225" grpId="0"/>
      <p:bldP spid="225" grpId="1"/>
      <p:bldP spid="225" grpId="2"/>
      <p:bldP spid="225" grpId="3"/>
      <p:bldP spid="225" grpId="4"/>
      <p:bldP spid="226" grpId="0"/>
      <p:bldP spid="226" grpId="1"/>
      <p:bldP spid="226" grpId="2"/>
      <p:bldP spid="226" grpId="3"/>
      <p:bldP spid="226" grpId="4"/>
      <p:bldP spid="227" grpId="0"/>
      <p:bldP spid="227" grpId="1"/>
      <p:bldP spid="227" grpId="2"/>
      <p:bldP spid="227" grpId="3"/>
      <p:bldP spid="227" grpId="4"/>
      <p:bldP spid="228" grpId="0"/>
      <p:bldP spid="228" grpId="1"/>
      <p:bldP spid="228" grpId="2"/>
      <p:bldP spid="228" grpId="3"/>
      <p:bldP spid="228" grpId="4"/>
      <p:bldP spid="161" grpId="0" animBg="1"/>
      <p:bldP spid="161" grpId="1" animBg="1"/>
      <p:bldP spid="161" grpId="2" animBg="1"/>
      <p:bldP spid="161" grpId="3" animBg="1"/>
      <p:bldP spid="249" grpId="0"/>
      <p:bldP spid="249" grpId="1"/>
      <p:bldP spid="249" grpId="2"/>
      <p:bldP spid="249" grpId="3"/>
      <p:bldP spid="249" grpId="4"/>
      <p:bldP spid="250" grpId="0"/>
      <p:bldP spid="250" grpId="1"/>
      <p:bldP spid="250" grpId="2"/>
      <p:bldP spid="250" grpId="3"/>
      <p:bldP spid="250" grpId="4"/>
      <p:bldP spid="251" grpId="0"/>
      <p:bldP spid="251" grpId="1"/>
      <p:bldP spid="251" grpId="2"/>
      <p:bldP spid="251" grpId="3"/>
      <p:bldP spid="251" grpId="4"/>
      <p:bldP spid="252" grpId="0"/>
      <p:bldP spid="252" grpId="1"/>
      <p:bldP spid="252" grpId="2"/>
      <p:bldP spid="252" grpId="3"/>
      <p:bldP spid="252" grpId="4"/>
      <p:bldP spid="2" grpId="0" animBg="1"/>
      <p:bldP spid="2" grpId="1" animBg="1"/>
      <p:bldP spid="2" grpId="2" animBg="1"/>
      <p:bldP spid="2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9ED3B5E-20E2-4557-B8A9-A51F92D05F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616"/>
            <a:ext cx="12191996" cy="685799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250656"/>
            <a:ext cx="6781800" cy="838200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8124ED1-4CAA-4ECD-8453-0612200FEB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B42FE3-B88A-4A7C-B530-99691B40B1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1" name="Group 20" hidden="1">
            <a:extLst>
              <a:ext uri="{FF2B5EF4-FFF2-40B4-BE49-F238E27FC236}">
                <a16:creationId xmlns:a16="http://schemas.microsoft.com/office/drawing/2014/main" id="{AA1EE3DF-38DB-42B8-86AA-D4D72F93A9E6}"/>
              </a:ext>
            </a:extLst>
          </p:cNvPr>
          <p:cNvGrpSpPr/>
          <p:nvPr/>
        </p:nvGrpSpPr>
        <p:grpSpPr>
          <a:xfrm rot="5400000">
            <a:off x="11552240" y="121343"/>
            <a:ext cx="1035742" cy="240516"/>
            <a:chOff x="11284823" y="-62114"/>
            <a:chExt cx="1035742" cy="240516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4E8732A-D027-47B0-B571-0CD3724EDDDB}"/>
                </a:ext>
              </a:extLst>
            </p:cNvPr>
            <p:cNvCxnSpPr/>
            <p:nvPr/>
          </p:nvCxnSpPr>
          <p:spPr>
            <a:xfrm>
              <a:off x="11284823" y="-62114"/>
              <a:ext cx="1035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A7D5B5C-FD62-4AB2-922A-C46663649E14}"/>
                </a:ext>
              </a:extLst>
            </p:cNvPr>
            <p:cNvCxnSpPr/>
            <p:nvPr/>
          </p:nvCxnSpPr>
          <p:spPr>
            <a:xfrm>
              <a:off x="11284823" y="178402"/>
              <a:ext cx="1035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 hidden="1">
            <a:extLst>
              <a:ext uri="{FF2B5EF4-FFF2-40B4-BE49-F238E27FC236}">
                <a16:creationId xmlns:a16="http://schemas.microsoft.com/office/drawing/2014/main" id="{55543639-084E-43C6-B468-674B5144FC43}"/>
              </a:ext>
            </a:extLst>
          </p:cNvPr>
          <p:cNvGrpSpPr/>
          <p:nvPr/>
        </p:nvGrpSpPr>
        <p:grpSpPr>
          <a:xfrm>
            <a:off x="11217295" y="1085"/>
            <a:ext cx="1035742" cy="240516"/>
            <a:chOff x="11284823" y="-62114"/>
            <a:chExt cx="1035742" cy="240516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D74D3B-642B-4FE0-899C-8AD8266D9C21}"/>
                </a:ext>
              </a:extLst>
            </p:cNvPr>
            <p:cNvCxnSpPr/>
            <p:nvPr/>
          </p:nvCxnSpPr>
          <p:spPr>
            <a:xfrm>
              <a:off x="11284823" y="-62114"/>
              <a:ext cx="1035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21785D5-66FF-4C2B-8BB1-EC60923D16C6}"/>
                </a:ext>
              </a:extLst>
            </p:cNvPr>
            <p:cNvCxnSpPr/>
            <p:nvPr/>
          </p:nvCxnSpPr>
          <p:spPr>
            <a:xfrm>
              <a:off x="11284823" y="178402"/>
              <a:ext cx="1035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1B95AF4-9297-4F6D-8701-FF42D833CE58}"/>
              </a:ext>
            </a:extLst>
          </p:cNvPr>
          <p:cNvGrpSpPr/>
          <p:nvPr/>
        </p:nvGrpSpPr>
        <p:grpSpPr>
          <a:xfrm>
            <a:off x="5600700" y="2602764"/>
            <a:ext cx="3916572" cy="2059785"/>
            <a:chOff x="6398509" y="2556622"/>
            <a:chExt cx="3916572" cy="2059785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2BEB46FD-54B9-48E6-BE71-32195AC68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98509" y="2556622"/>
              <a:ext cx="3887997" cy="2059785"/>
            </a:xfrm>
            <a:prstGeom prst="rect">
              <a:avLst/>
            </a:prstGeom>
          </p:spPr>
        </p:pic>
        <p:sp>
          <p:nvSpPr>
            <p:cNvPr id="31" name="สี่เหลี่ยมผืนผ้า 82">
              <a:extLst>
                <a:ext uri="{FF2B5EF4-FFF2-40B4-BE49-F238E27FC236}">
                  <a16:creationId xmlns:a16="http://schemas.microsoft.com/office/drawing/2014/main" id="{C3C51032-F593-41E1-AF5A-89AE44601DC7}"/>
                </a:ext>
              </a:extLst>
            </p:cNvPr>
            <p:cNvSpPr/>
            <p:nvPr/>
          </p:nvSpPr>
          <p:spPr>
            <a:xfrm>
              <a:off x="6555222" y="2844249"/>
              <a:ext cx="375985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สวนสาธารณะแห่งนี้มีสัตว์</a:t>
              </a:r>
            </a:p>
            <a:p>
              <a:r>
                <a:rPr lang="th-TH" sz="32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หลายชนิดเลยนะ ทุกคนลองดูสิ</a:t>
              </a:r>
              <a:endParaRPr lang="en-US" sz="32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61F0F5-A50A-496F-B72E-D749A5E270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2159" y="4849020"/>
            <a:ext cx="1280045" cy="20089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43FCEE-A0AD-44C1-B17F-4D6F5562D25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8884" y="4724707"/>
            <a:ext cx="1547920" cy="21332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7ADEA3D-B0A3-4412-9B30-513A5013A70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1821" y="4724706"/>
            <a:ext cx="1266140" cy="213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2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24FB91CA-30D4-4F05-97C6-523835DBE564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EE4C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5F45347-0B36-4182-A5E6-445EF53A2796}"/>
              </a:ext>
            </a:extLst>
          </p:cNvPr>
          <p:cNvSpPr/>
          <p:nvPr/>
        </p:nvSpPr>
        <p:spPr>
          <a:xfrm>
            <a:off x="0" y="5417152"/>
            <a:ext cx="10335179" cy="382437"/>
          </a:xfrm>
          <a:prstGeom prst="rect">
            <a:avLst/>
          </a:prstGeom>
          <a:solidFill>
            <a:srgbClr val="E2B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D7C619C-6FC3-42E0-9359-4222EA11E6E1}"/>
              </a:ext>
            </a:extLst>
          </p:cNvPr>
          <p:cNvSpPr/>
          <p:nvPr/>
        </p:nvSpPr>
        <p:spPr>
          <a:xfrm>
            <a:off x="0" y="4028456"/>
            <a:ext cx="10335179" cy="1569947"/>
          </a:xfrm>
          <a:prstGeom prst="rect">
            <a:avLst/>
          </a:prstGeom>
          <a:solidFill>
            <a:srgbClr val="EBC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C7D1958-81FA-461F-B2F5-F733CC778105}"/>
              </a:ext>
            </a:extLst>
          </p:cNvPr>
          <p:cNvSpPr/>
          <p:nvPr/>
        </p:nvSpPr>
        <p:spPr>
          <a:xfrm>
            <a:off x="0" y="3006982"/>
            <a:ext cx="10335179" cy="382437"/>
          </a:xfrm>
          <a:prstGeom prst="rect">
            <a:avLst/>
          </a:prstGeom>
          <a:solidFill>
            <a:srgbClr val="E2B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FF6BA27-363A-4CBE-924C-A94E458BCB86}"/>
              </a:ext>
            </a:extLst>
          </p:cNvPr>
          <p:cNvSpPr/>
          <p:nvPr/>
        </p:nvSpPr>
        <p:spPr>
          <a:xfrm>
            <a:off x="0" y="1618286"/>
            <a:ext cx="10335179" cy="1569947"/>
          </a:xfrm>
          <a:prstGeom prst="rect">
            <a:avLst/>
          </a:prstGeom>
          <a:solidFill>
            <a:srgbClr val="EBC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45841BA0-1861-4BE4-B69C-7537CD452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840" y="1699870"/>
            <a:ext cx="2362996" cy="115666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8FDBBCF-4097-481D-901D-60893F40E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825" y="1699870"/>
            <a:ext cx="2355900" cy="115666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7B9F11D-232A-447A-96B9-6EA10D887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840" y="4116479"/>
            <a:ext cx="2355900" cy="115666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405350C2-4C9E-4A27-8DC5-19707072A3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825" y="4112195"/>
            <a:ext cx="2355900" cy="1156661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65DC5085-43F6-4ABE-BA82-33BD3A6ADABF}"/>
              </a:ext>
            </a:extLst>
          </p:cNvPr>
          <p:cNvGrpSpPr/>
          <p:nvPr/>
        </p:nvGrpSpPr>
        <p:grpSpPr>
          <a:xfrm>
            <a:off x="1535698" y="2705966"/>
            <a:ext cx="1862443" cy="640847"/>
            <a:chOff x="1755543" y="2785102"/>
            <a:chExt cx="1862443" cy="640847"/>
          </a:xfrm>
        </p:grpSpPr>
        <p:sp>
          <p:nvSpPr>
            <p:cNvPr id="53" name="Rectangle: Top Corners Rounded 52">
              <a:extLst>
                <a:ext uri="{FF2B5EF4-FFF2-40B4-BE49-F238E27FC236}">
                  <a16:creationId xmlns:a16="http://schemas.microsoft.com/office/drawing/2014/main" id="{FFC283E2-EDAA-49AA-A00E-0B1D608CEB50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2AF12D8-8BCE-468D-8A7E-C795EC913626}"/>
                </a:ext>
              </a:extLst>
            </p:cNvPr>
            <p:cNvSpPr/>
            <p:nvPr/>
          </p:nvSpPr>
          <p:spPr>
            <a:xfrm>
              <a:off x="1774445" y="2841174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ขนมปัง 1 ชิ้น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9D579E0-2D38-4C22-84C2-4425725525F1}"/>
              </a:ext>
            </a:extLst>
          </p:cNvPr>
          <p:cNvGrpSpPr/>
          <p:nvPr/>
        </p:nvGrpSpPr>
        <p:grpSpPr>
          <a:xfrm>
            <a:off x="5297553" y="2705966"/>
            <a:ext cx="1862443" cy="662619"/>
            <a:chOff x="1755543" y="2785102"/>
            <a:chExt cx="1862443" cy="662619"/>
          </a:xfrm>
        </p:grpSpPr>
        <p:sp>
          <p:nvSpPr>
            <p:cNvPr id="57" name="Rectangle: Top Corners Rounded 56">
              <a:extLst>
                <a:ext uri="{FF2B5EF4-FFF2-40B4-BE49-F238E27FC236}">
                  <a16:creationId xmlns:a16="http://schemas.microsoft.com/office/drawing/2014/main" id="{63B14382-B24B-4E40-8D1F-DE5B572FEFE3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5511499-14F0-41E6-B286-E4DE27E91B29}"/>
                </a:ext>
              </a:extLst>
            </p:cNvPr>
            <p:cNvSpPr/>
            <p:nvPr/>
          </p:nvSpPr>
          <p:spPr>
            <a:xfrm>
              <a:off x="1774445" y="2862946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แซนด์วิช 3 ชิ้น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88C91BC-9C4B-43F4-A295-F0BE2AC69C73}"/>
              </a:ext>
            </a:extLst>
          </p:cNvPr>
          <p:cNvGrpSpPr/>
          <p:nvPr/>
        </p:nvGrpSpPr>
        <p:grpSpPr>
          <a:xfrm>
            <a:off x="1535698" y="5116136"/>
            <a:ext cx="1862443" cy="640847"/>
            <a:chOff x="1755543" y="2785102"/>
            <a:chExt cx="1862443" cy="640847"/>
          </a:xfrm>
        </p:grpSpPr>
        <p:sp>
          <p:nvSpPr>
            <p:cNvPr id="60" name="Rectangle: Top Corners Rounded 59">
              <a:extLst>
                <a:ext uri="{FF2B5EF4-FFF2-40B4-BE49-F238E27FC236}">
                  <a16:creationId xmlns:a16="http://schemas.microsoft.com/office/drawing/2014/main" id="{F5F0750E-9269-42F4-8458-EAB5969E94C1}"/>
                </a:ext>
              </a:extLst>
            </p:cNvPr>
            <p:cNvSpPr/>
            <p:nvPr/>
          </p:nvSpPr>
          <p:spPr>
            <a:xfrm>
              <a:off x="1755543" y="2785102"/>
              <a:ext cx="1862443" cy="584775"/>
            </a:xfrm>
            <a:prstGeom prst="round2SameRect">
              <a:avLst>
                <a:gd name="adj1" fmla="val 36969"/>
                <a:gd name="adj2" fmla="val 0"/>
              </a:avLst>
            </a:prstGeom>
            <a:solidFill>
              <a:srgbClr val="B8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AD7501A-061F-4654-8A72-E0F32A7A0D0E}"/>
                </a:ext>
              </a:extLst>
            </p:cNvPr>
            <p:cNvSpPr/>
            <p:nvPr/>
          </p:nvSpPr>
          <p:spPr>
            <a:xfrm>
              <a:off x="1774445" y="2841174"/>
              <a:ext cx="18435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200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โดนัต</a:t>
              </a:r>
              <a:r>
                <a:rPr lang="th-TH" sz="32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4 ชิ้น</a:t>
              </a:r>
            </a:p>
          </p:txBody>
        </p:sp>
      </p:grpSp>
      <p:sp>
        <p:nvSpPr>
          <p:cNvPr id="74" name="Rectangle: Top Corners Rounded 73">
            <a:extLst>
              <a:ext uri="{FF2B5EF4-FFF2-40B4-BE49-F238E27FC236}">
                <a16:creationId xmlns:a16="http://schemas.microsoft.com/office/drawing/2014/main" id="{CEC83F64-1A29-4D78-B6EA-958A1B708F75}"/>
              </a:ext>
            </a:extLst>
          </p:cNvPr>
          <p:cNvSpPr/>
          <p:nvPr/>
        </p:nvSpPr>
        <p:spPr>
          <a:xfrm>
            <a:off x="5297553" y="5116136"/>
            <a:ext cx="1862443" cy="584775"/>
          </a:xfrm>
          <a:prstGeom prst="round2SameRect">
            <a:avLst>
              <a:gd name="adj1" fmla="val 36969"/>
              <a:gd name="adj2" fmla="val 0"/>
            </a:avLst>
          </a:prstGeom>
          <a:solidFill>
            <a:srgbClr val="B8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212B367C-5678-46BD-8D68-45F460AE70B6}"/>
              </a:ext>
            </a:extLst>
          </p:cNvPr>
          <p:cNvSpPr/>
          <p:nvPr/>
        </p:nvSpPr>
        <p:spPr>
          <a:xfrm>
            <a:off x="1500169" y="3195348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DDB76ABD-4C01-4EA3-B32C-1AA368FDBCAF}"/>
              </a:ext>
            </a:extLst>
          </p:cNvPr>
          <p:cNvSpPr/>
          <p:nvPr/>
        </p:nvSpPr>
        <p:spPr>
          <a:xfrm>
            <a:off x="5256674" y="3195348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EDAE79D8-13DC-469A-B258-861CFAA34D45}"/>
              </a:ext>
            </a:extLst>
          </p:cNvPr>
          <p:cNvSpPr/>
          <p:nvPr/>
        </p:nvSpPr>
        <p:spPr>
          <a:xfrm>
            <a:off x="1500169" y="5602031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3DE9D866-EC1C-4104-88AA-3AEEEB7E5778}"/>
              </a:ext>
            </a:extLst>
          </p:cNvPr>
          <p:cNvSpPr/>
          <p:nvPr/>
        </p:nvSpPr>
        <p:spPr>
          <a:xfrm>
            <a:off x="5256674" y="5602031"/>
            <a:ext cx="1944200" cy="108658"/>
          </a:xfrm>
          <a:prstGeom prst="roundRect">
            <a:avLst>
              <a:gd name="adj" fmla="val 50000"/>
            </a:avLst>
          </a:prstGeom>
          <a:solidFill>
            <a:srgbClr val="964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2D769542-7F07-47CD-90E0-E316254E1BCD}"/>
              </a:ext>
            </a:extLst>
          </p:cNvPr>
          <p:cNvSpPr/>
          <p:nvPr/>
        </p:nvSpPr>
        <p:spPr>
          <a:xfrm>
            <a:off x="5316455" y="5193980"/>
            <a:ext cx="1843541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2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คุกกี้ 7 ชิ้น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EB6BC81C-4921-420A-8A1D-AB1246738509}"/>
              </a:ext>
            </a:extLst>
          </p:cNvPr>
          <p:cNvSpPr/>
          <p:nvPr/>
        </p:nvSpPr>
        <p:spPr>
          <a:xfrm>
            <a:off x="8521164" y="508000"/>
            <a:ext cx="3479316" cy="5523115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6C105892-093D-4E15-8272-48215461F087}"/>
              </a:ext>
            </a:extLst>
          </p:cNvPr>
          <p:cNvSpPr/>
          <p:nvPr/>
        </p:nvSpPr>
        <p:spPr>
          <a:xfrm>
            <a:off x="8609385" y="622300"/>
            <a:ext cx="3288820" cy="5300303"/>
          </a:xfrm>
          <a:prstGeom prst="roundRect">
            <a:avLst>
              <a:gd name="adj" fmla="val 5273"/>
            </a:avLst>
          </a:prstGeom>
          <a:noFill/>
          <a:ln w="6350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683E12BF-A141-4EEF-B640-2BACBE9A8F13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514AB7F5-369B-4D7D-89E0-88A58CE4B7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6D601958-3FD8-4990-B70B-A2603C62F206}"/>
                </a:ext>
              </a:extLst>
            </p:cNvPr>
            <p:cNvSpPr txBox="1"/>
            <p:nvPr/>
          </p:nvSpPr>
          <p:spPr>
            <a:xfrm>
              <a:off x="1673786" y="211408"/>
              <a:ext cx="88444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เรียงลำดับจำนวนจากมากไปน้อย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C934358F-68E8-418A-A977-518E884565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51857"/>
          </a:xfrm>
          <a:prstGeom prst="rect">
            <a:avLst/>
          </a:prstGeom>
        </p:spPr>
      </p:pic>
      <p:pic>
        <p:nvPicPr>
          <p:cNvPr id="170" name="Picture 169">
            <a:hlinkClick r:id="rId8" action="ppaction://hlinksldjump"/>
            <a:extLst>
              <a:ext uri="{FF2B5EF4-FFF2-40B4-BE49-F238E27FC236}">
                <a16:creationId xmlns:a16="http://schemas.microsoft.com/office/drawing/2014/main" id="{A21240C1-F0F5-4E7D-AFAE-F08A41239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17C50F8E-4B7F-4A91-81AB-AC30AEF51DE0}"/>
              </a:ext>
            </a:extLst>
          </p:cNvPr>
          <p:cNvSpPr/>
          <p:nvPr/>
        </p:nvSpPr>
        <p:spPr>
          <a:xfrm>
            <a:off x="8633264" y="957867"/>
            <a:ext cx="328882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สามารถเรียงลำดับขนมที่มี</a:t>
            </a:r>
          </a:p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จำนวนมากไปน้อยได้ดังนี้</a:t>
            </a:r>
          </a:p>
        </p:txBody>
      </p: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F32F6D-5239-4BDA-AFF0-5B376482FD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5053703-4B71-4D5F-B592-8489BC615D1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56A881E-6922-40FB-93E4-05378E39FACD}"/>
              </a:ext>
            </a:extLst>
          </p:cNvPr>
          <p:cNvGrpSpPr/>
          <p:nvPr/>
        </p:nvGrpSpPr>
        <p:grpSpPr>
          <a:xfrm>
            <a:off x="9421248" y="2090335"/>
            <a:ext cx="1709414" cy="3525248"/>
            <a:chOff x="9389349" y="1420483"/>
            <a:chExt cx="1709414" cy="3525248"/>
          </a:xfrm>
        </p:grpSpPr>
        <p:grpSp>
          <p:nvGrpSpPr>
            <p:cNvPr id="105" name="ans cookie true">
              <a:extLst>
                <a:ext uri="{FF2B5EF4-FFF2-40B4-BE49-F238E27FC236}">
                  <a16:creationId xmlns:a16="http://schemas.microsoft.com/office/drawing/2014/main" id="{93030684-F330-44A4-800B-2F5379F1A463}"/>
                </a:ext>
              </a:extLst>
            </p:cNvPr>
            <p:cNvGrpSpPr/>
            <p:nvPr/>
          </p:nvGrpSpPr>
          <p:grpSpPr>
            <a:xfrm>
              <a:off x="9392993" y="1420483"/>
              <a:ext cx="1705051" cy="592155"/>
              <a:chOff x="9408003" y="1416969"/>
              <a:chExt cx="1705051" cy="592155"/>
            </a:xfrm>
          </p:grpSpPr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ACFA6068-504B-41B4-BD52-94482CF37F64}"/>
                  </a:ext>
                </a:extLst>
              </p:cNvPr>
              <p:cNvSpPr/>
              <p:nvPr/>
            </p:nvSpPr>
            <p:spPr>
              <a:xfrm>
                <a:off x="9408003" y="1416969"/>
                <a:ext cx="1705051" cy="510950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0CDE7EB5-1882-4D30-A2BE-A89859259981}"/>
                  </a:ext>
                </a:extLst>
              </p:cNvPr>
              <p:cNvSpPr/>
              <p:nvPr/>
            </p:nvSpPr>
            <p:spPr>
              <a:xfrm>
                <a:off x="9758519" y="1424349"/>
                <a:ext cx="1056062" cy="58477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คุกกี้</a:t>
                </a:r>
              </a:p>
            </p:txBody>
          </p:sp>
        </p:grpSp>
        <p:grpSp>
          <p:nvGrpSpPr>
            <p:cNvPr id="106" name="ans donut true">
              <a:extLst>
                <a:ext uri="{FF2B5EF4-FFF2-40B4-BE49-F238E27FC236}">
                  <a16:creationId xmlns:a16="http://schemas.microsoft.com/office/drawing/2014/main" id="{34CB1542-51C9-428B-83F3-C266C733DC52}"/>
                </a:ext>
              </a:extLst>
            </p:cNvPr>
            <p:cNvGrpSpPr/>
            <p:nvPr/>
          </p:nvGrpSpPr>
          <p:grpSpPr>
            <a:xfrm>
              <a:off x="9389349" y="2405560"/>
              <a:ext cx="1705051" cy="598501"/>
              <a:chOff x="9408003" y="2397803"/>
              <a:chExt cx="1705051" cy="598501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E583393E-8A54-405E-8508-6C95DD4C1F10}"/>
                  </a:ext>
                </a:extLst>
              </p:cNvPr>
              <p:cNvSpPr/>
              <p:nvPr/>
            </p:nvSpPr>
            <p:spPr>
              <a:xfrm>
                <a:off x="9408003" y="2397803"/>
                <a:ext cx="1705051" cy="510950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73623B5D-0CD3-4417-8C6D-AB3814A084CC}"/>
                  </a:ext>
                </a:extLst>
              </p:cNvPr>
              <p:cNvSpPr/>
              <p:nvPr/>
            </p:nvSpPr>
            <p:spPr>
              <a:xfrm>
                <a:off x="9758519" y="2411529"/>
                <a:ext cx="1056062" cy="58477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200" b="1" dirty="0" err="1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โดนัต</a:t>
                </a:r>
                <a:endPara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07" name="ans sandwith true">
              <a:extLst>
                <a:ext uri="{FF2B5EF4-FFF2-40B4-BE49-F238E27FC236}">
                  <a16:creationId xmlns:a16="http://schemas.microsoft.com/office/drawing/2014/main" id="{F33B0CA6-B8B3-4DBA-B85D-8ED70BB39A8C}"/>
                </a:ext>
              </a:extLst>
            </p:cNvPr>
            <p:cNvGrpSpPr/>
            <p:nvPr/>
          </p:nvGrpSpPr>
          <p:grpSpPr>
            <a:xfrm>
              <a:off x="9393712" y="3380813"/>
              <a:ext cx="1705051" cy="584775"/>
              <a:chOff x="9408003" y="3353256"/>
              <a:chExt cx="1705051" cy="584775"/>
            </a:xfrm>
          </p:grpSpPr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BC0B9A77-4C30-4DE9-8A43-8D6E044D587C}"/>
                  </a:ext>
                </a:extLst>
              </p:cNvPr>
              <p:cNvSpPr/>
              <p:nvPr/>
            </p:nvSpPr>
            <p:spPr>
              <a:xfrm>
                <a:off x="9408003" y="3360635"/>
                <a:ext cx="1705051" cy="500500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473E209B-C9F4-4369-8950-F7A60C561E85}"/>
                  </a:ext>
                </a:extLst>
              </p:cNvPr>
              <p:cNvSpPr/>
              <p:nvPr/>
            </p:nvSpPr>
            <p:spPr>
              <a:xfrm>
                <a:off x="9692755" y="3353256"/>
                <a:ext cx="1187590" cy="58477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แซนด์วิช</a:t>
                </a:r>
              </a:p>
            </p:txBody>
          </p:sp>
        </p:grpSp>
        <p:grpSp>
          <p:nvGrpSpPr>
            <p:cNvPr id="108" name="ans bun true">
              <a:extLst>
                <a:ext uri="{FF2B5EF4-FFF2-40B4-BE49-F238E27FC236}">
                  <a16:creationId xmlns:a16="http://schemas.microsoft.com/office/drawing/2014/main" id="{62E0D8B6-38E7-4132-890C-22FFAA029D1F}"/>
                </a:ext>
              </a:extLst>
            </p:cNvPr>
            <p:cNvGrpSpPr/>
            <p:nvPr/>
          </p:nvGrpSpPr>
          <p:grpSpPr>
            <a:xfrm>
              <a:off x="9393712" y="4357885"/>
              <a:ext cx="1705051" cy="587846"/>
              <a:chOff x="9408003" y="4359472"/>
              <a:chExt cx="1705051" cy="587846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1431C750-244E-4C8A-B29F-A467585C8B61}"/>
                  </a:ext>
                </a:extLst>
              </p:cNvPr>
              <p:cNvSpPr/>
              <p:nvPr/>
            </p:nvSpPr>
            <p:spPr>
              <a:xfrm>
                <a:off x="9408003" y="4359472"/>
                <a:ext cx="1705051" cy="510950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DD6DB28-8C6F-4080-AF3C-6B3945160331}"/>
                  </a:ext>
                </a:extLst>
              </p:cNvPr>
              <p:cNvSpPr/>
              <p:nvPr/>
            </p:nvSpPr>
            <p:spPr>
              <a:xfrm>
                <a:off x="9758519" y="4362543"/>
                <a:ext cx="1056062" cy="58477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ขนมปัง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804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798A1F1-E1F1-40A6-B751-C07DC95A8EAB}"/>
              </a:ext>
            </a:extLst>
          </p:cNvPr>
          <p:cNvGrpSpPr/>
          <p:nvPr/>
        </p:nvGrpSpPr>
        <p:grpSpPr>
          <a:xfrm>
            <a:off x="982639" y="1601921"/>
            <a:ext cx="10226722" cy="1829558"/>
            <a:chOff x="982639" y="1601921"/>
            <a:chExt cx="10226722" cy="1829558"/>
          </a:xfrm>
        </p:grpSpPr>
        <p:sp>
          <p:nvSpPr>
            <p:cNvPr id="95" name="สี่เหลี่ยมผืนผ้ามุมมน 44">
              <a:extLst>
                <a:ext uri="{FF2B5EF4-FFF2-40B4-BE49-F238E27FC236}">
                  <a16:creationId xmlns:a16="http://schemas.microsoft.com/office/drawing/2014/main" id="{F0D95EBA-0539-4C8B-B206-1B5B6D791C91}"/>
                </a:ext>
              </a:extLst>
            </p:cNvPr>
            <p:cNvSpPr/>
            <p:nvPr/>
          </p:nvSpPr>
          <p:spPr>
            <a:xfrm>
              <a:off x="982639" y="1601921"/>
              <a:ext cx="10226722" cy="1829558"/>
            </a:xfrm>
            <a:prstGeom prst="roundRect">
              <a:avLst>
                <a:gd name="adj" fmla="val 800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AB38B6D4-A491-406B-A6D8-33F5AF69F314}"/>
                </a:ext>
              </a:extLst>
            </p:cNvPr>
            <p:cNvGrpSpPr/>
            <p:nvPr/>
          </p:nvGrpSpPr>
          <p:grpSpPr>
            <a:xfrm>
              <a:off x="1209477" y="1782450"/>
              <a:ext cx="9773047" cy="1562526"/>
              <a:chOff x="1223410" y="1700562"/>
              <a:chExt cx="9773047" cy="1562526"/>
            </a:xfrm>
          </p:grpSpPr>
          <p:sp>
            <p:nvSpPr>
              <p:cNvPr id="96" name="สี่เหลี่ยมผืนผ้ามุมมน 70">
                <a:extLst>
                  <a:ext uri="{FF2B5EF4-FFF2-40B4-BE49-F238E27FC236}">
                    <a16:creationId xmlns:a16="http://schemas.microsoft.com/office/drawing/2014/main" id="{B9B36881-3F7C-45B1-BD36-1CD429EFB1A0}"/>
                  </a:ext>
                </a:extLst>
              </p:cNvPr>
              <p:cNvSpPr/>
              <p:nvPr/>
            </p:nvSpPr>
            <p:spPr>
              <a:xfrm>
                <a:off x="5524547" y="1700562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97" name="กลุ่ม 35">
                <a:extLst>
                  <a:ext uri="{FF2B5EF4-FFF2-40B4-BE49-F238E27FC236}">
                    <a16:creationId xmlns:a16="http://schemas.microsoft.com/office/drawing/2014/main" id="{883184CE-443A-4B65-9EF6-6A94D174B052}"/>
                  </a:ext>
                </a:extLst>
              </p:cNvPr>
              <p:cNvGrpSpPr/>
              <p:nvPr/>
            </p:nvGrpSpPr>
            <p:grpSpPr>
              <a:xfrm>
                <a:off x="2273810" y="1713354"/>
                <a:ext cx="3183340" cy="465193"/>
                <a:chOff x="1781782" y="4924878"/>
                <a:chExt cx="4638892" cy="508321"/>
              </a:xfrm>
            </p:grpSpPr>
            <p:sp>
              <p:nvSpPr>
                <p:cNvPr id="98" name="มนมุมสี่เหลี่ยมผืนผ้าด้านเดียวกัน 71">
                  <a:extLst>
                    <a:ext uri="{FF2B5EF4-FFF2-40B4-BE49-F238E27FC236}">
                      <a16:creationId xmlns:a16="http://schemas.microsoft.com/office/drawing/2014/main" id="{7CE77836-4D25-40C4-817F-21640765E529}"/>
                    </a:ext>
                  </a:extLst>
                </p:cNvPr>
                <p:cNvSpPr/>
                <p:nvPr/>
              </p:nvSpPr>
              <p:spPr>
                <a:xfrm rot="5400000">
                  <a:off x="3915865" y="2902345"/>
                  <a:ext cx="438150" cy="4483215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>
                    <a:cs typeface="+mj-cs"/>
                  </a:endParaRPr>
                </a:p>
              </p:txBody>
            </p:sp>
            <p:sp>
              <p:nvSpPr>
                <p:cNvPr id="99" name="สี่เหลี่ยมผืนผ้า 68">
                  <a:extLst>
                    <a:ext uri="{FF2B5EF4-FFF2-40B4-BE49-F238E27FC236}">
                      <a16:creationId xmlns:a16="http://schemas.microsoft.com/office/drawing/2014/main" id="{3B0F36D9-7565-49C3-BCB3-20EAA43CA408}"/>
                    </a:ext>
                  </a:extLst>
                </p:cNvPr>
                <p:cNvSpPr/>
                <p:nvPr/>
              </p:nvSpPr>
              <p:spPr>
                <a:xfrm>
                  <a:off x="1781782" y="4928734"/>
                  <a:ext cx="4638892" cy="504465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00" name="สี่เหลี่ยมผืนผ้ามุมมน 78">
                <a:extLst>
                  <a:ext uri="{FF2B5EF4-FFF2-40B4-BE49-F238E27FC236}">
                    <a16:creationId xmlns:a16="http://schemas.microsoft.com/office/drawing/2014/main" id="{A9EC825C-068D-4023-9552-CBC396848C11}"/>
                  </a:ext>
                </a:extLst>
              </p:cNvPr>
              <p:cNvSpPr/>
              <p:nvPr/>
            </p:nvSpPr>
            <p:spPr>
              <a:xfrm>
                <a:off x="5522348" y="2212806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1" name="สี่เหลี่ยมผืนผ้ามุมมน 82">
                <a:extLst>
                  <a:ext uri="{FF2B5EF4-FFF2-40B4-BE49-F238E27FC236}">
                    <a16:creationId xmlns:a16="http://schemas.microsoft.com/office/drawing/2014/main" id="{7419F42F-9016-45FB-B8C5-BCB881A36EE2}"/>
                  </a:ext>
                </a:extLst>
              </p:cNvPr>
              <p:cNvSpPr/>
              <p:nvPr/>
            </p:nvSpPr>
            <p:spPr>
              <a:xfrm>
                <a:off x="5524547" y="2746584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102" name="กลุ่ม 46">
                <a:extLst>
                  <a:ext uri="{FF2B5EF4-FFF2-40B4-BE49-F238E27FC236}">
                    <a16:creationId xmlns:a16="http://schemas.microsoft.com/office/drawing/2014/main" id="{4254EBDD-7BC3-49B3-B625-1CEE54F5B8C1}"/>
                  </a:ext>
                </a:extLst>
              </p:cNvPr>
              <p:cNvGrpSpPr/>
              <p:nvPr/>
            </p:nvGrpSpPr>
            <p:grpSpPr>
              <a:xfrm>
                <a:off x="2272298" y="2225609"/>
                <a:ext cx="3183340" cy="486570"/>
                <a:chOff x="1779579" y="5484610"/>
                <a:chExt cx="4638892" cy="531678"/>
              </a:xfrm>
            </p:grpSpPr>
            <p:sp>
              <p:nvSpPr>
                <p:cNvPr id="103" name="มนมุมสี่เหลี่ยมผืนผ้าด้านเดียวกัน 79">
                  <a:extLst>
                    <a:ext uri="{FF2B5EF4-FFF2-40B4-BE49-F238E27FC236}">
                      <a16:creationId xmlns:a16="http://schemas.microsoft.com/office/drawing/2014/main" id="{BA8E3CAB-922B-4F51-B455-0C5DAC708703}"/>
                    </a:ext>
                  </a:extLst>
                </p:cNvPr>
                <p:cNvSpPr/>
                <p:nvPr/>
              </p:nvSpPr>
              <p:spPr>
                <a:xfrm rot="5400000">
                  <a:off x="3915863" y="3462077"/>
                  <a:ext cx="438150" cy="4483216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>
                    <a:cs typeface="+mj-cs"/>
                  </a:endParaRPr>
                </a:p>
              </p:txBody>
            </p:sp>
            <p:sp>
              <p:nvSpPr>
                <p:cNvPr id="104" name="สี่เหลี่ยมผืนผ้า 98">
                  <a:extLst>
                    <a:ext uri="{FF2B5EF4-FFF2-40B4-BE49-F238E27FC236}">
                      <a16:creationId xmlns:a16="http://schemas.microsoft.com/office/drawing/2014/main" id="{A296148A-B06A-4D00-B32D-DF180CE89879}"/>
                    </a:ext>
                  </a:extLst>
                </p:cNvPr>
                <p:cNvSpPr/>
                <p:nvPr/>
              </p:nvSpPr>
              <p:spPr>
                <a:xfrm>
                  <a:off x="1779579" y="5511824"/>
                  <a:ext cx="4638892" cy="50446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05" name="กลุ่ม 54">
                <a:extLst>
                  <a:ext uri="{FF2B5EF4-FFF2-40B4-BE49-F238E27FC236}">
                    <a16:creationId xmlns:a16="http://schemas.microsoft.com/office/drawing/2014/main" id="{9FE0230A-9993-45DA-A6FE-A8BCB77B2A9C}"/>
                  </a:ext>
                </a:extLst>
              </p:cNvPr>
              <p:cNvGrpSpPr/>
              <p:nvPr/>
            </p:nvGrpSpPr>
            <p:grpSpPr>
              <a:xfrm>
                <a:off x="2272298" y="2759392"/>
                <a:ext cx="3171991" cy="495472"/>
                <a:chOff x="1779579" y="6067874"/>
                <a:chExt cx="4622354" cy="541405"/>
              </a:xfrm>
            </p:grpSpPr>
            <p:sp>
              <p:nvSpPr>
                <p:cNvPr id="106" name="มนมุมสี่เหลี่ยมผืนผ้าด้านเดียวกัน 83">
                  <a:extLst>
                    <a:ext uri="{FF2B5EF4-FFF2-40B4-BE49-F238E27FC236}">
                      <a16:creationId xmlns:a16="http://schemas.microsoft.com/office/drawing/2014/main" id="{6289CADB-C334-4C47-BADA-8B6FD7F8ED80}"/>
                    </a:ext>
                  </a:extLst>
                </p:cNvPr>
                <p:cNvSpPr/>
                <p:nvPr/>
              </p:nvSpPr>
              <p:spPr>
                <a:xfrm rot="5400000">
                  <a:off x="3915863" y="4045342"/>
                  <a:ext cx="438150" cy="4483214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>
                    <a:cs typeface="+mj-cs"/>
                  </a:endParaRPr>
                </a:p>
              </p:txBody>
            </p:sp>
            <p:sp>
              <p:nvSpPr>
                <p:cNvPr id="107" name="สี่เหลี่ยมผืนผ้า 99">
                  <a:extLst>
                    <a:ext uri="{FF2B5EF4-FFF2-40B4-BE49-F238E27FC236}">
                      <a16:creationId xmlns:a16="http://schemas.microsoft.com/office/drawing/2014/main" id="{BF7CE8E7-50EE-4066-BD28-8B673F78AC70}"/>
                    </a:ext>
                  </a:extLst>
                </p:cNvPr>
                <p:cNvSpPr/>
                <p:nvPr/>
              </p:nvSpPr>
              <p:spPr>
                <a:xfrm>
                  <a:off x="1779579" y="6104815"/>
                  <a:ext cx="4622354" cy="50446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08" name="สี่เหลี่ยมผืนผ้ามุมมน 100">
                <a:extLst>
                  <a:ext uri="{FF2B5EF4-FFF2-40B4-BE49-F238E27FC236}">
                    <a16:creationId xmlns:a16="http://schemas.microsoft.com/office/drawing/2014/main" id="{ACD09759-97F3-476E-80AC-6C58910AE573}"/>
                  </a:ext>
                </a:extLst>
              </p:cNvPr>
              <p:cNvSpPr/>
              <p:nvPr/>
            </p:nvSpPr>
            <p:spPr>
              <a:xfrm>
                <a:off x="10514538" y="1715743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109" name="กลุ่ม 56">
                <a:extLst>
                  <a:ext uri="{FF2B5EF4-FFF2-40B4-BE49-F238E27FC236}">
                    <a16:creationId xmlns:a16="http://schemas.microsoft.com/office/drawing/2014/main" id="{698C69DE-6B93-443F-B991-FC7E804D532B}"/>
                  </a:ext>
                </a:extLst>
              </p:cNvPr>
              <p:cNvGrpSpPr/>
              <p:nvPr/>
            </p:nvGrpSpPr>
            <p:grpSpPr>
              <a:xfrm>
                <a:off x="7228806" y="1721989"/>
                <a:ext cx="3265638" cy="461664"/>
                <a:chOff x="7848270" y="4910885"/>
                <a:chExt cx="4758821" cy="504465"/>
              </a:xfrm>
            </p:grpSpPr>
            <p:sp>
              <p:nvSpPr>
                <p:cNvPr id="110" name="มนมุมสี่เหลี่ยมผืนผ้าด้านเดียวกัน 101">
                  <a:extLst>
                    <a:ext uri="{FF2B5EF4-FFF2-40B4-BE49-F238E27FC236}">
                      <a16:creationId xmlns:a16="http://schemas.microsoft.com/office/drawing/2014/main" id="{38E388BD-97B2-4EB2-B54F-C405843B2185}"/>
                    </a:ext>
                  </a:extLst>
                </p:cNvPr>
                <p:cNvSpPr/>
                <p:nvPr/>
              </p:nvSpPr>
              <p:spPr>
                <a:xfrm rot="5400000">
                  <a:off x="10053778" y="2891176"/>
                  <a:ext cx="438150" cy="4491869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>
                    <a:cs typeface="+mj-cs"/>
                  </a:endParaRPr>
                </a:p>
              </p:txBody>
            </p:sp>
            <p:sp>
              <p:nvSpPr>
                <p:cNvPr id="111" name="สี่เหลี่ยมผืนผ้า 103">
                  <a:extLst>
                    <a:ext uri="{FF2B5EF4-FFF2-40B4-BE49-F238E27FC236}">
                      <a16:creationId xmlns:a16="http://schemas.microsoft.com/office/drawing/2014/main" id="{AE4C123E-E8DD-4D42-B628-391CB8E3AC4F}"/>
                    </a:ext>
                  </a:extLst>
                </p:cNvPr>
                <p:cNvSpPr/>
                <p:nvPr/>
              </p:nvSpPr>
              <p:spPr>
                <a:xfrm>
                  <a:off x="7848270" y="4910885"/>
                  <a:ext cx="4758821" cy="504465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12" name="สี่เหลี่ยมผืนผ้ามุมมน 104">
                <a:extLst>
                  <a:ext uri="{FF2B5EF4-FFF2-40B4-BE49-F238E27FC236}">
                    <a16:creationId xmlns:a16="http://schemas.microsoft.com/office/drawing/2014/main" id="{A05DA600-D74F-429C-B785-509A3C8403CE}"/>
                  </a:ext>
                </a:extLst>
              </p:cNvPr>
              <p:cNvSpPr/>
              <p:nvPr/>
            </p:nvSpPr>
            <p:spPr>
              <a:xfrm>
                <a:off x="10512339" y="2227987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3" name="สี่เหลี่ยมผืนผ้ามุมมน 107">
                <a:extLst>
                  <a:ext uri="{FF2B5EF4-FFF2-40B4-BE49-F238E27FC236}">
                    <a16:creationId xmlns:a16="http://schemas.microsoft.com/office/drawing/2014/main" id="{F5C12B7C-C684-4744-B129-522D1796A1F3}"/>
                  </a:ext>
                </a:extLst>
              </p:cNvPr>
              <p:cNvSpPr/>
              <p:nvPr/>
            </p:nvSpPr>
            <p:spPr>
              <a:xfrm>
                <a:off x="10514538" y="2761766"/>
                <a:ext cx="481919" cy="422496"/>
              </a:xfrm>
              <a:prstGeom prst="roundRect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114" name="กลุ่ม 67">
                <a:extLst>
                  <a:ext uri="{FF2B5EF4-FFF2-40B4-BE49-F238E27FC236}">
                    <a16:creationId xmlns:a16="http://schemas.microsoft.com/office/drawing/2014/main" id="{C4390FBC-39E6-4D95-B350-BE9E196F3045}"/>
                  </a:ext>
                </a:extLst>
              </p:cNvPr>
              <p:cNvGrpSpPr/>
              <p:nvPr/>
            </p:nvGrpSpPr>
            <p:grpSpPr>
              <a:xfrm>
                <a:off x="7240413" y="2230146"/>
                <a:ext cx="3265638" cy="461663"/>
                <a:chOff x="7865184" y="5466159"/>
                <a:chExt cx="4758821" cy="504464"/>
              </a:xfrm>
            </p:grpSpPr>
            <p:sp>
              <p:nvSpPr>
                <p:cNvPr id="115" name="มนมุมสี่เหลี่ยมผืนผ้าด้านเดียวกัน 105">
                  <a:extLst>
                    <a:ext uri="{FF2B5EF4-FFF2-40B4-BE49-F238E27FC236}">
                      <a16:creationId xmlns:a16="http://schemas.microsoft.com/office/drawing/2014/main" id="{29D0FF57-C628-4BFF-A7E5-2308E65346E4}"/>
                    </a:ext>
                  </a:extLst>
                </p:cNvPr>
                <p:cNvSpPr/>
                <p:nvPr/>
              </p:nvSpPr>
              <p:spPr>
                <a:xfrm rot="5400000">
                  <a:off x="10053776" y="3450912"/>
                  <a:ext cx="438150" cy="4491869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>
                    <a:cs typeface="+mj-cs"/>
                  </a:endParaRPr>
                </a:p>
              </p:txBody>
            </p:sp>
            <p:sp>
              <p:nvSpPr>
                <p:cNvPr id="116" name="สี่เหลี่ยมผืนผ้า 110">
                  <a:extLst>
                    <a:ext uri="{FF2B5EF4-FFF2-40B4-BE49-F238E27FC236}">
                      <a16:creationId xmlns:a16="http://schemas.microsoft.com/office/drawing/2014/main" id="{627B314B-9236-4ADA-888B-B6B3C727DAB3}"/>
                    </a:ext>
                  </a:extLst>
                </p:cNvPr>
                <p:cNvSpPr/>
                <p:nvPr/>
              </p:nvSpPr>
              <p:spPr>
                <a:xfrm>
                  <a:off x="7865184" y="5466159"/>
                  <a:ext cx="4758821" cy="50446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17" name="กลุ่ม 72">
                <a:extLst>
                  <a:ext uri="{FF2B5EF4-FFF2-40B4-BE49-F238E27FC236}">
                    <a16:creationId xmlns:a16="http://schemas.microsoft.com/office/drawing/2014/main" id="{1DD30456-E571-41BD-9744-4859EDEC2C7E}"/>
                  </a:ext>
                </a:extLst>
              </p:cNvPr>
              <p:cNvGrpSpPr/>
              <p:nvPr/>
            </p:nvGrpSpPr>
            <p:grpSpPr>
              <a:xfrm>
                <a:off x="7225312" y="2768002"/>
                <a:ext cx="3265638" cy="461663"/>
                <a:chOff x="7843178" y="6053879"/>
                <a:chExt cx="4758820" cy="504464"/>
              </a:xfrm>
            </p:grpSpPr>
            <p:sp>
              <p:nvSpPr>
                <p:cNvPr id="118" name="มนมุมสี่เหลี่ยมผืนผ้าด้านเดียวกัน 108">
                  <a:extLst>
                    <a:ext uri="{FF2B5EF4-FFF2-40B4-BE49-F238E27FC236}">
                      <a16:creationId xmlns:a16="http://schemas.microsoft.com/office/drawing/2014/main" id="{42EA6BF6-67A1-4D09-9703-68A77407E96B}"/>
                    </a:ext>
                  </a:extLst>
                </p:cNvPr>
                <p:cNvSpPr/>
                <p:nvPr/>
              </p:nvSpPr>
              <p:spPr>
                <a:xfrm rot="5400000">
                  <a:off x="10053778" y="4034175"/>
                  <a:ext cx="438151" cy="4491864"/>
                </a:xfrm>
                <a:prstGeom prst="round2SameRect">
                  <a:avLst/>
                </a:prstGeom>
                <a:solidFill>
                  <a:schemeClr val="bg1"/>
                </a:solidFill>
                <a:ln w="9525">
                  <a:solidFill>
                    <a:srgbClr val="6CB1D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>
                    <a:cs typeface="+mj-cs"/>
                  </a:endParaRPr>
                </a:p>
              </p:txBody>
            </p:sp>
            <p:sp>
              <p:nvSpPr>
                <p:cNvPr id="119" name="สี่เหลี่ยมผืนผ้า 111">
                  <a:extLst>
                    <a:ext uri="{FF2B5EF4-FFF2-40B4-BE49-F238E27FC236}">
                      <a16:creationId xmlns:a16="http://schemas.microsoft.com/office/drawing/2014/main" id="{91D753F2-7350-4441-A5DE-15FA583D1131}"/>
                    </a:ext>
                  </a:extLst>
                </p:cNvPr>
                <p:cNvSpPr/>
                <p:nvPr/>
              </p:nvSpPr>
              <p:spPr>
                <a:xfrm>
                  <a:off x="7843178" y="6053879"/>
                  <a:ext cx="4758820" cy="504464"/>
                </a:xfrm>
                <a:prstGeom prst="rect">
                  <a:avLst/>
                </a:prstGeom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ยืนอยู่ห่างจากแคชเชียร์เป็นอันดับที่ </a:t>
                  </a:r>
                  <a:endPara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20" name="กลุ่ม 32">
                <a:extLst>
                  <a:ext uri="{FF2B5EF4-FFF2-40B4-BE49-F238E27FC236}">
                    <a16:creationId xmlns:a16="http://schemas.microsoft.com/office/drawing/2014/main" id="{2EB15F4D-AC6F-4160-8627-62FD4B4C87FA}"/>
                  </a:ext>
                </a:extLst>
              </p:cNvPr>
              <p:cNvGrpSpPr/>
              <p:nvPr/>
            </p:nvGrpSpPr>
            <p:grpSpPr>
              <a:xfrm>
                <a:off x="1223411" y="1712947"/>
                <a:ext cx="1100797" cy="554172"/>
                <a:chOff x="661907" y="4924420"/>
                <a:chExt cx="1202850" cy="605548"/>
              </a:xfrm>
            </p:grpSpPr>
            <p:sp>
              <p:nvSpPr>
                <p:cNvPr id="121" name="มนมุมสี่เหลี่ยมผืนผ้าด้านเดียวกัน 76">
                  <a:extLst>
                    <a:ext uri="{FF2B5EF4-FFF2-40B4-BE49-F238E27FC236}">
                      <a16:creationId xmlns:a16="http://schemas.microsoft.com/office/drawing/2014/main" id="{2DD0F3FE-9239-476C-BB92-9D4852EAA2F0}"/>
                    </a:ext>
                  </a:extLst>
                </p:cNvPr>
                <p:cNvSpPr/>
                <p:nvPr/>
              </p:nvSpPr>
              <p:spPr>
                <a:xfrm rot="16200000" flipH="1">
                  <a:off x="1044257" y="4542070"/>
                  <a:ext cx="438150" cy="1202850"/>
                </a:xfrm>
                <a:prstGeom prst="round2SameRect">
                  <a:avLst>
                    <a:gd name="adj1" fmla="val 27019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D4C6FD95-3747-4F48-A6FA-C67F3C90C9AF}"/>
                    </a:ext>
                  </a:extLst>
                </p:cNvPr>
                <p:cNvSpPr txBox="1"/>
                <p:nvPr/>
              </p:nvSpPr>
              <p:spPr>
                <a:xfrm>
                  <a:off x="905532" y="4958241"/>
                  <a:ext cx="839129" cy="571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มิ้ง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23" name="กลุ่ม 45">
                <a:extLst>
                  <a:ext uri="{FF2B5EF4-FFF2-40B4-BE49-F238E27FC236}">
                    <a16:creationId xmlns:a16="http://schemas.microsoft.com/office/drawing/2014/main" id="{CD6C8B57-A46D-4A01-88B9-71AD09D49329}"/>
                  </a:ext>
                </a:extLst>
              </p:cNvPr>
              <p:cNvGrpSpPr/>
              <p:nvPr/>
            </p:nvGrpSpPr>
            <p:grpSpPr>
              <a:xfrm>
                <a:off x="1223410" y="2225196"/>
                <a:ext cx="1100797" cy="529714"/>
                <a:chOff x="661906" y="5484153"/>
                <a:chExt cx="1202850" cy="578822"/>
              </a:xfrm>
            </p:grpSpPr>
            <p:sp>
              <p:nvSpPr>
                <p:cNvPr id="124" name="มนมุมสี่เหลี่ยมผืนผ้าด้านเดียวกัน 80">
                  <a:extLst>
                    <a:ext uri="{FF2B5EF4-FFF2-40B4-BE49-F238E27FC236}">
                      <a16:creationId xmlns:a16="http://schemas.microsoft.com/office/drawing/2014/main" id="{E525F497-624C-4BC1-95A9-75299B5ED629}"/>
                    </a:ext>
                  </a:extLst>
                </p:cNvPr>
                <p:cNvSpPr/>
                <p:nvPr/>
              </p:nvSpPr>
              <p:spPr>
                <a:xfrm rot="16200000" flipH="1">
                  <a:off x="1044256" y="5101803"/>
                  <a:ext cx="438150" cy="1202850"/>
                </a:xfrm>
                <a:prstGeom prst="round2SameRect">
                  <a:avLst>
                    <a:gd name="adj1" fmla="val 30554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TextBox 124">
                  <a:extLst>
                    <a:ext uri="{FF2B5EF4-FFF2-40B4-BE49-F238E27FC236}">
                      <a16:creationId xmlns:a16="http://schemas.microsoft.com/office/drawing/2014/main" id="{69F8D421-8596-4139-A567-F1D62626ADC2}"/>
                    </a:ext>
                  </a:extLst>
                </p:cNvPr>
                <p:cNvSpPr txBox="1"/>
                <p:nvPr/>
              </p:nvSpPr>
              <p:spPr>
                <a:xfrm>
                  <a:off x="905533" y="5491249"/>
                  <a:ext cx="715597" cy="571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ไมค์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26" name="กลุ่ม 47">
                <a:extLst>
                  <a:ext uri="{FF2B5EF4-FFF2-40B4-BE49-F238E27FC236}">
                    <a16:creationId xmlns:a16="http://schemas.microsoft.com/office/drawing/2014/main" id="{ED2AC8A5-5B61-4B80-965A-E9A0094A2603}"/>
                  </a:ext>
                </a:extLst>
              </p:cNvPr>
              <p:cNvGrpSpPr/>
              <p:nvPr/>
            </p:nvGrpSpPr>
            <p:grpSpPr>
              <a:xfrm>
                <a:off x="1223411" y="2690683"/>
                <a:ext cx="1100797" cy="523220"/>
                <a:chOff x="661907" y="5992795"/>
                <a:chExt cx="1202850" cy="571726"/>
              </a:xfrm>
            </p:grpSpPr>
            <p:sp>
              <p:nvSpPr>
                <p:cNvPr id="127" name="มนมุมสี่เหลี่ยมผืนผ้าด้านเดียวกัน 84">
                  <a:extLst>
                    <a:ext uri="{FF2B5EF4-FFF2-40B4-BE49-F238E27FC236}">
                      <a16:creationId xmlns:a16="http://schemas.microsoft.com/office/drawing/2014/main" id="{A2648884-57C0-4FE1-869E-4201E22C57EB}"/>
                    </a:ext>
                  </a:extLst>
                </p:cNvPr>
                <p:cNvSpPr/>
                <p:nvPr/>
              </p:nvSpPr>
              <p:spPr>
                <a:xfrm rot="16200000" flipH="1">
                  <a:off x="1044257" y="5685067"/>
                  <a:ext cx="438150" cy="1202850"/>
                </a:xfrm>
                <a:prstGeom prst="round2SameRect">
                  <a:avLst>
                    <a:gd name="adj1" fmla="val 27019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TextBox 127">
                  <a:extLst>
                    <a:ext uri="{FF2B5EF4-FFF2-40B4-BE49-F238E27FC236}">
                      <a16:creationId xmlns:a16="http://schemas.microsoft.com/office/drawing/2014/main" id="{980ADBC3-A7D5-42F6-9247-F6D1959298F0}"/>
                    </a:ext>
                  </a:extLst>
                </p:cNvPr>
                <p:cNvSpPr txBox="1"/>
                <p:nvPr/>
              </p:nvSpPr>
              <p:spPr>
                <a:xfrm>
                  <a:off x="905533" y="5992795"/>
                  <a:ext cx="715597" cy="571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มุก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29" name="กลุ่ม 55">
                <a:extLst>
                  <a:ext uri="{FF2B5EF4-FFF2-40B4-BE49-F238E27FC236}">
                    <a16:creationId xmlns:a16="http://schemas.microsoft.com/office/drawing/2014/main" id="{1B75C8D2-7B4C-486F-AE41-A94B79460F23}"/>
                  </a:ext>
                </a:extLst>
              </p:cNvPr>
              <p:cNvGrpSpPr/>
              <p:nvPr/>
            </p:nvGrpSpPr>
            <p:grpSpPr>
              <a:xfrm>
                <a:off x="6224454" y="1710235"/>
                <a:ext cx="1100797" cy="523221"/>
                <a:chOff x="6795496" y="4898021"/>
                <a:chExt cx="1202850" cy="571727"/>
              </a:xfrm>
            </p:grpSpPr>
            <p:sp>
              <p:nvSpPr>
                <p:cNvPr id="130" name="มนมุมสี่เหลี่ยมผืนผ้าด้านเดียวกัน 102">
                  <a:extLst>
                    <a:ext uri="{FF2B5EF4-FFF2-40B4-BE49-F238E27FC236}">
                      <a16:creationId xmlns:a16="http://schemas.microsoft.com/office/drawing/2014/main" id="{A9A82B18-4146-4A82-AE1A-CD10713A9DAF}"/>
                    </a:ext>
                  </a:extLst>
                </p:cNvPr>
                <p:cNvSpPr/>
                <p:nvPr/>
              </p:nvSpPr>
              <p:spPr>
                <a:xfrm rot="16200000" flipH="1">
                  <a:off x="7177846" y="4535228"/>
                  <a:ext cx="438150" cy="1202850"/>
                </a:xfrm>
                <a:prstGeom prst="round2SameRect">
                  <a:avLst>
                    <a:gd name="adj1" fmla="val 25507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666295B1-1AD9-419E-9577-1A41D89928E8}"/>
                    </a:ext>
                  </a:extLst>
                </p:cNvPr>
                <p:cNvSpPr txBox="1"/>
                <p:nvPr/>
              </p:nvSpPr>
              <p:spPr>
                <a:xfrm>
                  <a:off x="7039121" y="4898021"/>
                  <a:ext cx="715597" cy="5717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มิกซ์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32" name="กลุ่ม 66">
                <a:extLst>
                  <a:ext uri="{FF2B5EF4-FFF2-40B4-BE49-F238E27FC236}">
                    <a16:creationId xmlns:a16="http://schemas.microsoft.com/office/drawing/2014/main" id="{ADF69979-84DF-4CC3-ACA3-07D1A492CD97}"/>
                  </a:ext>
                </a:extLst>
              </p:cNvPr>
              <p:cNvGrpSpPr/>
              <p:nvPr/>
            </p:nvGrpSpPr>
            <p:grpSpPr>
              <a:xfrm>
                <a:off x="6224453" y="2219061"/>
                <a:ext cx="1100797" cy="523220"/>
                <a:chOff x="6795495" y="5454019"/>
                <a:chExt cx="1202850" cy="571726"/>
              </a:xfrm>
            </p:grpSpPr>
            <p:sp>
              <p:nvSpPr>
                <p:cNvPr id="133" name="มนมุมสี่เหลี่ยมผืนผ้าด้านเดียวกัน 106">
                  <a:extLst>
                    <a:ext uri="{FF2B5EF4-FFF2-40B4-BE49-F238E27FC236}">
                      <a16:creationId xmlns:a16="http://schemas.microsoft.com/office/drawing/2014/main" id="{A455D3A1-E882-4FCB-B549-AE758103007E}"/>
                    </a:ext>
                  </a:extLst>
                </p:cNvPr>
                <p:cNvSpPr/>
                <p:nvPr/>
              </p:nvSpPr>
              <p:spPr>
                <a:xfrm rot="16200000" flipH="1">
                  <a:off x="7177845" y="5094961"/>
                  <a:ext cx="438150" cy="1202850"/>
                </a:xfrm>
                <a:prstGeom prst="round2SameRect">
                  <a:avLst>
                    <a:gd name="adj1" fmla="val 27274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D250727E-F103-4721-AAEB-FC60A62E8176}"/>
                    </a:ext>
                  </a:extLst>
                </p:cNvPr>
                <p:cNvSpPr txBox="1"/>
                <p:nvPr/>
              </p:nvSpPr>
              <p:spPr>
                <a:xfrm>
                  <a:off x="7039120" y="5454019"/>
                  <a:ext cx="715597" cy="571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มีน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grpSp>
            <p:nvGrpSpPr>
              <p:cNvPr id="135" name="กลุ่ม 69">
                <a:extLst>
                  <a:ext uri="{FF2B5EF4-FFF2-40B4-BE49-F238E27FC236}">
                    <a16:creationId xmlns:a16="http://schemas.microsoft.com/office/drawing/2014/main" id="{7B85CF90-FDDF-4216-A845-5A7C8D19B98B}"/>
                  </a:ext>
                </a:extLst>
              </p:cNvPr>
              <p:cNvGrpSpPr/>
              <p:nvPr/>
            </p:nvGrpSpPr>
            <p:grpSpPr>
              <a:xfrm>
                <a:off x="6224454" y="2739868"/>
                <a:ext cx="1100797" cy="523220"/>
                <a:chOff x="6795496" y="6023109"/>
                <a:chExt cx="1202850" cy="571726"/>
              </a:xfrm>
            </p:grpSpPr>
            <p:sp>
              <p:nvSpPr>
                <p:cNvPr id="136" name="มนมุมสี่เหลี่ยมผืนผ้าด้านเดียวกัน 109">
                  <a:extLst>
                    <a:ext uri="{FF2B5EF4-FFF2-40B4-BE49-F238E27FC236}">
                      <a16:creationId xmlns:a16="http://schemas.microsoft.com/office/drawing/2014/main" id="{CE967953-DA11-43C0-B74D-EE2148952C01}"/>
                    </a:ext>
                  </a:extLst>
                </p:cNvPr>
                <p:cNvSpPr/>
                <p:nvPr/>
              </p:nvSpPr>
              <p:spPr>
                <a:xfrm rot="16200000" flipH="1">
                  <a:off x="7177846" y="5678225"/>
                  <a:ext cx="438150" cy="1202850"/>
                </a:xfrm>
                <a:prstGeom prst="round2SameRect">
                  <a:avLst>
                    <a:gd name="adj1" fmla="val 25506"/>
                    <a:gd name="adj2" fmla="val 0"/>
                  </a:avLst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47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2142D05D-F2F5-44E5-9C0F-0497320394CA}"/>
                    </a:ext>
                  </a:extLst>
                </p:cNvPr>
                <p:cNvSpPr txBox="1"/>
                <p:nvPr/>
              </p:nvSpPr>
              <p:spPr>
                <a:xfrm>
                  <a:off x="7039118" y="6023109"/>
                  <a:ext cx="715597" cy="571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แมน</a:t>
                  </a:r>
                  <a:endPara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09E85C56-26E5-4CCE-A30D-B6732BCF422F}"/>
              </a:ext>
            </a:extLst>
          </p:cNvPr>
          <p:cNvSpPr/>
          <p:nvPr/>
        </p:nvSpPr>
        <p:spPr>
          <a:xfrm>
            <a:off x="0" y="6370971"/>
            <a:ext cx="12187249" cy="487029"/>
          </a:xfrm>
          <a:prstGeom prst="rect">
            <a:avLst/>
          </a:prstGeom>
          <a:solidFill>
            <a:srgbClr val="C8B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24F54A0-F038-4B1D-A3CD-4F1CDC1DD8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49" y="1"/>
            <a:ext cx="12191997" cy="68579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2A7D81-00B4-4142-8010-B719CEB3DD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7726" y="90734"/>
            <a:ext cx="2876548" cy="785565"/>
          </a:xfrm>
          <a:prstGeom prst="rect">
            <a:avLst/>
          </a:prstGeom>
        </p:spPr>
      </p:pic>
      <p:sp>
        <p:nvSpPr>
          <p:cNvPr id="80" name="สี่เหลี่ยมผืนผ้า 3">
            <a:extLst>
              <a:ext uri="{FF2B5EF4-FFF2-40B4-BE49-F238E27FC236}">
                <a16:creationId xmlns:a16="http://schemas.microsoft.com/office/drawing/2014/main" id="{06329B78-BCD0-4093-90BB-921F4A096E10}"/>
              </a:ext>
            </a:extLst>
          </p:cNvPr>
          <p:cNvSpPr/>
          <p:nvPr/>
        </p:nvSpPr>
        <p:spPr>
          <a:xfrm>
            <a:off x="327198" y="916180"/>
            <a:ext cx="11537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rgbClr val="B854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การบอกอันดับที่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เป็นการใช้ตัวเลขบอกตำแหน่ง อันดับที่ของสิ่งต่าง ๆ เช่น การเข้าแถว อันดับการแข่งขัน หรือวันที่ในปฏิทิน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5C757A6-DDFB-487A-83FE-7F56D180D5FF}"/>
              </a:ext>
            </a:extLst>
          </p:cNvPr>
          <p:cNvGrpSpPr/>
          <p:nvPr/>
        </p:nvGrpSpPr>
        <p:grpSpPr>
          <a:xfrm>
            <a:off x="5441705" y="3616513"/>
            <a:ext cx="1175373" cy="2986582"/>
            <a:chOff x="5441705" y="3616513"/>
            <a:chExt cx="1175373" cy="2986582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54365EDA-98D0-4D57-9179-B101A006E314}"/>
                </a:ext>
              </a:extLst>
            </p:cNvPr>
            <p:cNvGrpSpPr/>
            <p:nvPr/>
          </p:nvGrpSpPr>
          <p:grpSpPr>
            <a:xfrm>
              <a:off x="5454693" y="3616513"/>
              <a:ext cx="814919" cy="747504"/>
              <a:chOff x="9016870" y="4455205"/>
              <a:chExt cx="814919" cy="747504"/>
            </a:xfrm>
          </p:grpSpPr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DB04A89F-F011-4258-B187-A2736BE54B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45CBA0CD-6418-456D-A658-6FBCD025A283}"/>
                  </a:ext>
                </a:extLst>
              </p:cNvPr>
              <p:cNvSpPr/>
              <p:nvPr/>
            </p:nvSpPr>
            <p:spPr>
              <a:xfrm>
                <a:off x="9180121" y="4597372"/>
                <a:ext cx="474810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มุก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7EFDE94F-33EC-4E23-9F87-743BC4F97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1705" y="4412825"/>
              <a:ext cx="1175373" cy="219027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0BE40AC-0DFD-4EA3-B5DA-33B669D07B98}"/>
              </a:ext>
            </a:extLst>
          </p:cNvPr>
          <p:cNvGrpSpPr/>
          <p:nvPr/>
        </p:nvGrpSpPr>
        <p:grpSpPr>
          <a:xfrm>
            <a:off x="1610223" y="3617973"/>
            <a:ext cx="1202287" cy="3014845"/>
            <a:chOff x="1610223" y="3617973"/>
            <a:chExt cx="1202287" cy="301484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B4AFF40-434D-49AF-88A9-ADFDA8F3BEBE}"/>
                </a:ext>
              </a:extLst>
            </p:cNvPr>
            <p:cNvGrpSpPr/>
            <p:nvPr/>
          </p:nvGrpSpPr>
          <p:grpSpPr>
            <a:xfrm>
              <a:off x="1646344" y="3617973"/>
              <a:ext cx="814919" cy="747504"/>
              <a:chOff x="9016870" y="4455205"/>
              <a:chExt cx="814919" cy="747504"/>
            </a:xfrm>
          </p:grpSpPr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717E3098-F441-4A80-9B2D-25952DA4AC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5780C183-9A35-4F57-B984-87D79D8DCBAC}"/>
                  </a:ext>
                </a:extLst>
              </p:cNvPr>
              <p:cNvSpPr/>
              <p:nvPr/>
            </p:nvSpPr>
            <p:spPr>
              <a:xfrm>
                <a:off x="9102375" y="4597372"/>
                <a:ext cx="630302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แมน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672604E7-FDAD-4F1D-B245-C34C94FBA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0223" y="4403044"/>
              <a:ext cx="1202287" cy="2229774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3BAD032-DBFC-49AD-97AF-E6B84C5F3716}"/>
              </a:ext>
            </a:extLst>
          </p:cNvPr>
          <p:cNvGrpSpPr/>
          <p:nvPr/>
        </p:nvGrpSpPr>
        <p:grpSpPr>
          <a:xfrm>
            <a:off x="3013332" y="3640954"/>
            <a:ext cx="852848" cy="2934353"/>
            <a:chOff x="3013332" y="3640954"/>
            <a:chExt cx="852848" cy="2934353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D27B44-F91D-4C52-AEB2-3F9005F1B53C}"/>
                </a:ext>
              </a:extLst>
            </p:cNvPr>
            <p:cNvGrpSpPr/>
            <p:nvPr/>
          </p:nvGrpSpPr>
          <p:grpSpPr>
            <a:xfrm>
              <a:off x="3051261" y="3640954"/>
              <a:ext cx="814919" cy="747504"/>
              <a:chOff x="9016870" y="4455205"/>
              <a:chExt cx="814919" cy="747504"/>
            </a:xfrm>
          </p:grpSpPr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13B2B91E-6C77-4B73-B20A-E5BA76C8D3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39D8A13B-40AF-466B-BB3B-881F17BEDC41}"/>
                  </a:ext>
                </a:extLst>
              </p:cNvPr>
              <p:cNvSpPr/>
              <p:nvPr/>
            </p:nvSpPr>
            <p:spPr>
              <a:xfrm>
                <a:off x="9172907" y="4597372"/>
                <a:ext cx="489238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มีน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1452B283-9F8E-429B-A560-57B7DFBDE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13332" y="4430999"/>
              <a:ext cx="814920" cy="2144308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C82D1B1-7A01-4893-BFA3-B3C87F1CB3E8}"/>
              </a:ext>
            </a:extLst>
          </p:cNvPr>
          <p:cNvGrpSpPr/>
          <p:nvPr/>
        </p:nvGrpSpPr>
        <p:grpSpPr>
          <a:xfrm>
            <a:off x="8220909" y="3668612"/>
            <a:ext cx="821623" cy="2900571"/>
            <a:chOff x="8220909" y="3668612"/>
            <a:chExt cx="821623" cy="2900571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30BFEBFD-FAA1-43D4-A756-FD463DE28D86}"/>
                </a:ext>
              </a:extLst>
            </p:cNvPr>
            <p:cNvGrpSpPr/>
            <p:nvPr/>
          </p:nvGrpSpPr>
          <p:grpSpPr>
            <a:xfrm>
              <a:off x="8227613" y="3668612"/>
              <a:ext cx="814919" cy="747504"/>
              <a:chOff x="9016870" y="4455205"/>
              <a:chExt cx="814919" cy="747504"/>
            </a:xfrm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335B4E18-2A29-42ED-851E-AED08F2392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70EA7BA5-8AD7-4690-B7CC-059907EFDCC0}"/>
                  </a:ext>
                </a:extLst>
              </p:cNvPr>
              <p:cNvSpPr/>
              <p:nvPr/>
            </p:nvSpPr>
            <p:spPr>
              <a:xfrm>
                <a:off x="9193747" y="4636201"/>
                <a:ext cx="447558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มิ้ง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C980F169-BE86-4679-A40F-8BF77EA5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0909" y="4421052"/>
              <a:ext cx="812485" cy="2148131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37D2EB1-F82C-41B2-9018-AAEF9CADCCE3}"/>
              </a:ext>
            </a:extLst>
          </p:cNvPr>
          <p:cNvGrpSpPr/>
          <p:nvPr/>
        </p:nvGrpSpPr>
        <p:grpSpPr>
          <a:xfrm>
            <a:off x="6856962" y="3646696"/>
            <a:ext cx="961006" cy="2964159"/>
            <a:chOff x="6856962" y="3646696"/>
            <a:chExt cx="961006" cy="2964159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77A411B2-E625-45BF-9778-B39AABD1A235}"/>
                </a:ext>
              </a:extLst>
            </p:cNvPr>
            <p:cNvGrpSpPr/>
            <p:nvPr/>
          </p:nvGrpSpPr>
          <p:grpSpPr>
            <a:xfrm>
              <a:off x="6916796" y="3646696"/>
              <a:ext cx="814919" cy="747504"/>
              <a:chOff x="9016870" y="4455205"/>
              <a:chExt cx="814919" cy="747504"/>
            </a:xfrm>
          </p:grpSpPr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B6CDA038-0790-4EF4-A4C7-64993764D6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BB13FC76-CE1B-4E29-AA68-4F7C977EC499}"/>
                  </a:ext>
                </a:extLst>
              </p:cNvPr>
              <p:cNvSpPr/>
              <p:nvPr/>
            </p:nvSpPr>
            <p:spPr>
              <a:xfrm>
                <a:off x="9133634" y="4597372"/>
                <a:ext cx="567784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ไมค์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0D3215E0-8E5B-49E7-AE3C-A0319A092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6962" y="4462724"/>
              <a:ext cx="961006" cy="2148131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DE3B3FF-7531-4787-AA74-F3175956D0F9}"/>
              </a:ext>
            </a:extLst>
          </p:cNvPr>
          <p:cNvGrpSpPr/>
          <p:nvPr/>
        </p:nvGrpSpPr>
        <p:grpSpPr>
          <a:xfrm>
            <a:off x="4216108" y="3660105"/>
            <a:ext cx="843108" cy="2981241"/>
            <a:chOff x="4216108" y="3660105"/>
            <a:chExt cx="843108" cy="2981241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B08FC4FE-6F66-4C3D-8B8B-0BCCBDD30E87}"/>
                </a:ext>
              </a:extLst>
            </p:cNvPr>
            <p:cNvGrpSpPr/>
            <p:nvPr/>
          </p:nvGrpSpPr>
          <p:grpSpPr>
            <a:xfrm>
              <a:off x="4244297" y="3660105"/>
              <a:ext cx="814919" cy="747504"/>
              <a:chOff x="9016870" y="4455205"/>
              <a:chExt cx="814919" cy="747504"/>
            </a:xfrm>
          </p:grpSpPr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DFDFF8C2-F8DA-408D-95D1-4EE094FBC4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016870" y="4455205"/>
                <a:ext cx="814919" cy="747504"/>
              </a:xfrm>
              <a:prstGeom prst="rect">
                <a:avLst/>
              </a:prstGeom>
            </p:spPr>
          </p:pic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55DFCFF3-A755-4BE8-88A3-85175B15D639}"/>
                  </a:ext>
                </a:extLst>
              </p:cNvPr>
              <p:cNvSpPr/>
              <p:nvPr/>
            </p:nvSpPr>
            <p:spPr>
              <a:xfrm>
                <a:off x="9102375" y="4597372"/>
                <a:ext cx="630302" cy="426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th-TH" sz="2800" b="1" dirty="0">
                    <a:solidFill>
                      <a:srgbClr val="22335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มิกซ์</a:t>
                </a:r>
                <a:endParaRPr lang="en-US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38C3D78D-4EDE-4025-83A9-6712E2423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6108" y="4411572"/>
              <a:ext cx="842074" cy="2229774"/>
            </a:xfrm>
            <a:prstGeom prst="rect">
              <a:avLst/>
            </a:prstGeom>
          </p:spPr>
        </p:pic>
      </p:grpSp>
      <p:pic>
        <p:nvPicPr>
          <p:cNvPr id="84" name="Picture 8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91D663-1089-4E36-867F-28DAE78235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35C35B38-0059-4CC7-80D8-2742C65AA7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42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F58D61-D21A-4196-87D5-4114198EDB86}"/>
              </a:ext>
            </a:extLst>
          </p:cNvPr>
          <p:cNvSpPr/>
          <p:nvPr/>
        </p:nvSpPr>
        <p:spPr>
          <a:xfrm>
            <a:off x="0" y="0"/>
            <a:ext cx="12188739" cy="1421618"/>
          </a:xfrm>
          <a:prstGeom prst="rect">
            <a:avLst/>
          </a:prstGeom>
          <a:solidFill>
            <a:srgbClr val="F7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" name="Picture 203">
            <a:extLst>
              <a:ext uri="{FF2B5EF4-FFF2-40B4-BE49-F238E27FC236}">
                <a16:creationId xmlns:a16="http://schemas.microsoft.com/office/drawing/2014/main" id="{FCA69EF5-1689-4150-89B6-5A667D226D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5553"/>
            <a:ext cx="12191999" cy="6442447"/>
          </a:xfrm>
          <a:prstGeom prst="rect">
            <a:avLst/>
          </a:prstGeom>
        </p:spPr>
      </p:pic>
      <p:pic>
        <p:nvPicPr>
          <p:cNvPr id="205" name="Picture 204">
            <a:extLst>
              <a:ext uri="{FF2B5EF4-FFF2-40B4-BE49-F238E27FC236}">
                <a16:creationId xmlns:a16="http://schemas.microsoft.com/office/drawing/2014/main" id="{D0B718CF-D0AB-4E31-B919-F249063058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066" y="2031490"/>
            <a:ext cx="439799" cy="1066867"/>
          </a:xfrm>
          <a:prstGeom prst="rect">
            <a:avLst/>
          </a:prstGeom>
        </p:spPr>
      </p:pic>
      <p:pic>
        <p:nvPicPr>
          <p:cNvPr id="206" name="Picture 205">
            <a:extLst>
              <a:ext uri="{FF2B5EF4-FFF2-40B4-BE49-F238E27FC236}">
                <a16:creationId xmlns:a16="http://schemas.microsoft.com/office/drawing/2014/main" id="{A060892A-05F1-4905-A1C6-1569B022B1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793" y="2035576"/>
            <a:ext cx="588424" cy="1047005"/>
          </a:xfrm>
          <a:prstGeom prst="rect">
            <a:avLst/>
          </a:prstGeom>
        </p:spPr>
      </p:pic>
      <p:pic>
        <p:nvPicPr>
          <p:cNvPr id="207" name="Picture 206">
            <a:extLst>
              <a:ext uri="{FF2B5EF4-FFF2-40B4-BE49-F238E27FC236}">
                <a16:creationId xmlns:a16="http://schemas.microsoft.com/office/drawing/2014/main" id="{E6CB1EEF-7E00-45FA-955F-875CF55114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9103" y="2038453"/>
            <a:ext cx="578833" cy="1035915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F935CFD0-5065-40A9-9FF3-D2326F342E4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86806" y="2028977"/>
            <a:ext cx="425612" cy="1047006"/>
          </a:xfrm>
          <a:prstGeom prst="rect">
            <a:avLst/>
          </a:prstGeom>
        </p:spPr>
      </p:pic>
      <p:pic>
        <p:nvPicPr>
          <p:cNvPr id="209" name="Picture 208">
            <a:extLst>
              <a:ext uri="{FF2B5EF4-FFF2-40B4-BE49-F238E27FC236}">
                <a16:creationId xmlns:a16="http://schemas.microsoft.com/office/drawing/2014/main" id="{751384CF-0D78-4DB9-BDB7-09B686A378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8272" y="2026771"/>
            <a:ext cx="516409" cy="1061192"/>
          </a:xfrm>
          <a:prstGeom prst="rect">
            <a:avLst/>
          </a:prstGeom>
        </p:spPr>
      </p:pic>
      <p:pic>
        <p:nvPicPr>
          <p:cNvPr id="210" name="Picture 209">
            <a:extLst>
              <a:ext uri="{FF2B5EF4-FFF2-40B4-BE49-F238E27FC236}">
                <a16:creationId xmlns:a16="http://schemas.microsoft.com/office/drawing/2014/main" id="{D10E1B06-45A9-436F-9BB3-41C667CDD72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01765" y="1993550"/>
            <a:ext cx="374967" cy="1121971"/>
          </a:xfrm>
          <a:prstGeom prst="rect">
            <a:avLst/>
          </a:prstGeom>
        </p:spPr>
      </p:pic>
      <p:sp>
        <p:nvSpPr>
          <p:cNvPr id="277" name="สี่เหลี่ยมผืนผ้ามุมมน 44">
            <a:extLst>
              <a:ext uri="{FF2B5EF4-FFF2-40B4-BE49-F238E27FC236}">
                <a16:creationId xmlns:a16="http://schemas.microsoft.com/office/drawing/2014/main" id="{1299542A-7944-4794-9825-ED77F8E3230E}"/>
              </a:ext>
            </a:extLst>
          </p:cNvPr>
          <p:cNvSpPr/>
          <p:nvPr/>
        </p:nvSpPr>
        <p:spPr>
          <a:xfrm>
            <a:off x="124409" y="3724436"/>
            <a:ext cx="11917296" cy="1712854"/>
          </a:xfrm>
          <a:prstGeom prst="roundRect">
            <a:avLst>
              <a:gd name="adj" fmla="val 7782"/>
            </a:avLst>
          </a:prstGeom>
          <a:solidFill>
            <a:schemeClr val="bg1"/>
          </a:solidFill>
          <a:ln w="28575">
            <a:solidFill>
              <a:srgbClr val="73B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sp>
        <p:nvSpPr>
          <p:cNvPr id="278" name="มนมุมสี่เหลี่ยมผืนผ้าด้านเดียวกัน 71">
            <a:extLst>
              <a:ext uri="{FF2B5EF4-FFF2-40B4-BE49-F238E27FC236}">
                <a16:creationId xmlns:a16="http://schemas.microsoft.com/office/drawing/2014/main" id="{7B7CDC95-E4B8-4477-9C2E-F37D84C57EB0}"/>
              </a:ext>
            </a:extLst>
          </p:cNvPr>
          <p:cNvSpPr/>
          <p:nvPr/>
        </p:nvSpPr>
        <p:spPr>
          <a:xfrm rot="5400000">
            <a:off x="2901576" y="2323804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 dirty="0">
              <a:cs typeface="+mj-cs"/>
            </a:endParaRPr>
          </a:p>
        </p:txBody>
      </p:sp>
      <p:sp>
        <p:nvSpPr>
          <p:cNvPr id="283" name="สี่เหลี่ยมผืนผ้า 68">
            <a:extLst>
              <a:ext uri="{FF2B5EF4-FFF2-40B4-BE49-F238E27FC236}">
                <a16:creationId xmlns:a16="http://schemas.microsoft.com/office/drawing/2014/main" id="{283592BD-72BD-4258-A178-1C6BE47C3AEE}"/>
              </a:ext>
            </a:extLst>
          </p:cNvPr>
          <p:cNvSpPr/>
          <p:nvPr/>
        </p:nvSpPr>
        <p:spPr>
          <a:xfrm>
            <a:off x="1112575" y="3995940"/>
            <a:ext cx="3901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4" name="มนมุมสี่เหลี่ยมผืนผ้าด้านเดียวกัน 79">
            <a:extLst>
              <a:ext uri="{FF2B5EF4-FFF2-40B4-BE49-F238E27FC236}">
                <a16:creationId xmlns:a16="http://schemas.microsoft.com/office/drawing/2014/main" id="{B1CE7D0F-68A1-4E55-852D-C4FEDCD0CBE2}"/>
              </a:ext>
            </a:extLst>
          </p:cNvPr>
          <p:cNvSpPr/>
          <p:nvPr/>
        </p:nvSpPr>
        <p:spPr>
          <a:xfrm rot="5400000">
            <a:off x="2901575" y="3106431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>
              <a:cs typeface="+mj-cs"/>
            </a:endParaRPr>
          </a:p>
        </p:txBody>
      </p:sp>
      <p:sp>
        <p:nvSpPr>
          <p:cNvPr id="285" name="สี่เหลี่ยมผืนผ้า 98">
            <a:extLst>
              <a:ext uri="{FF2B5EF4-FFF2-40B4-BE49-F238E27FC236}">
                <a16:creationId xmlns:a16="http://schemas.microsoft.com/office/drawing/2014/main" id="{8B0C1CB5-94C4-40A5-A323-A8C74163FA5B}"/>
              </a:ext>
            </a:extLst>
          </p:cNvPr>
          <p:cNvSpPr/>
          <p:nvPr/>
        </p:nvSpPr>
        <p:spPr>
          <a:xfrm>
            <a:off x="1129825" y="4782866"/>
            <a:ext cx="386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8" name="มนมุมสี่เหลี่ยมผืนผ้าด้านเดียวกัน 76">
            <a:extLst>
              <a:ext uri="{FF2B5EF4-FFF2-40B4-BE49-F238E27FC236}">
                <a16:creationId xmlns:a16="http://schemas.microsoft.com/office/drawing/2014/main" id="{E0FA2CF8-4A0F-4005-831F-68CFB3D7A40C}"/>
              </a:ext>
            </a:extLst>
          </p:cNvPr>
          <p:cNvSpPr/>
          <p:nvPr/>
        </p:nvSpPr>
        <p:spPr>
          <a:xfrm rot="16200000" flipH="1">
            <a:off x="586815" y="3758849"/>
            <a:ext cx="400976" cy="833920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3BEBDD7B-2BFC-4202-8DBD-F669509635CB}"/>
              </a:ext>
            </a:extLst>
          </p:cNvPr>
          <p:cNvSpPr txBox="1"/>
          <p:nvPr/>
        </p:nvSpPr>
        <p:spPr>
          <a:xfrm>
            <a:off x="495250" y="3957546"/>
            <a:ext cx="604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พิม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0" name="มนมุมสี่เหลี่ยมผืนผ้าด้านเดียวกัน 80">
            <a:extLst>
              <a:ext uri="{FF2B5EF4-FFF2-40B4-BE49-F238E27FC236}">
                <a16:creationId xmlns:a16="http://schemas.microsoft.com/office/drawing/2014/main" id="{E5A1E2CE-D2F0-49BF-A41D-C8FFC3A9236C}"/>
              </a:ext>
            </a:extLst>
          </p:cNvPr>
          <p:cNvSpPr/>
          <p:nvPr/>
        </p:nvSpPr>
        <p:spPr>
          <a:xfrm rot="16200000" flipH="1">
            <a:off x="586812" y="4541490"/>
            <a:ext cx="400977" cy="833918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A98BA01E-5D30-41E7-921B-AB6BF92D8006}"/>
              </a:ext>
            </a:extLst>
          </p:cNvPr>
          <p:cNvSpPr txBox="1"/>
          <p:nvPr/>
        </p:nvSpPr>
        <p:spPr>
          <a:xfrm>
            <a:off x="435778" y="4731051"/>
            <a:ext cx="723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ทราย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2" name="มนมุมสี่เหลี่ยมผืนผ้าด้านเดียวกัน 84">
            <a:extLst>
              <a:ext uri="{FF2B5EF4-FFF2-40B4-BE49-F238E27FC236}">
                <a16:creationId xmlns:a16="http://schemas.microsoft.com/office/drawing/2014/main" id="{9ACA8BCB-1EB4-4188-9172-CE709D0FA0AB}"/>
              </a:ext>
            </a:extLst>
          </p:cNvPr>
          <p:cNvSpPr/>
          <p:nvPr/>
        </p:nvSpPr>
        <p:spPr>
          <a:xfrm rot="16200000" flipH="1">
            <a:off x="6398442" y="4537933"/>
            <a:ext cx="400977" cy="833919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A5EAA9CD-0851-46C2-993F-B5DE7622AD76}"/>
              </a:ext>
            </a:extLst>
          </p:cNvPr>
          <p:cNvSpPr txBox="1"/>
          <p:nvPr/>
        </p:nvSpPr>
        <p:spPr>
          <a:xfrm>
            <a:off x="6269218" y="4736151"/>
            <a:ext cx="65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เมธ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6" name="มนมุมสี่เหลี่ยมผืนผ้าด้านเดียวกัน 84">
            <a:extLst>
              <a:ext uri="{FF2B5EF4-FFF2-40B4-BE49-F238E27FC236}">
                <a16:creationId xmlns:a16="http://schemas.microsoft.com/office/drawing/2014/main" id="{F9411C1E-F882-45D9-AC59-983C8341553F}"/>
              </a:ext>
            </a:extLst>
          </p:cNvPr>
          <p:cNvSpPr/>
          <p:nvPr/>
        </p:nvSpPr>
        <p:spPr>
          <a:xfrm rot="16200000" flipH="1">
            <a:off x="6403826" y="3764639"/>
            <a:ext cx="400977" cy="833919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FD4ACAF5-C067-4984-B032-70D6D5A4460B}"/>
              </a:ext>
            </a:extLst>
          </p:cNvPr>
          <p:cNvSpPr txBox="1"/>
          <p:nvPr/>
        </p:nvSpPr>
        <p:spPr>
          <a:xfrm>
            <a:off x="6292056" y="3971755"/>
            <a:ext cx="65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ทิว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8" name="มนมุมสี่เหลี่ยมผืนผ้าด้านเดียวกัน 71">
            <a:extLst>
              <a:ext uri="{FF2B5EF4-FFF2-40B4-BE49-F238E27FC236}">
                <a16:creationId xmlns:a16="http://schemas.microsoft.com/office/drawing/2014/main" id="{DB9CB293-3B22-4652-8215-77C107C8D267}"/>
              </a:ext>
            </a:extLst>
          </p:cNvPr>
          <p:cNvSpPr/>
          <p:nvPr/>
        </p:nvSpPr>
        <p:spPr>
          <a:xfrm rot="5400000">
            <a:off x="8721125" y="2323805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 dirty="0">
              <a:cs typeface="+mj-cs"/>
            </a:endParaRPr>
          </a:p>
        </p:txBody>
      </p:sp>
      <p:sp>
        <p:nvSpPr>
          <p:cNvPr id="339" name="สี่เหลี่ยมผืนผ้า 68">
            <a:extLst>
              <a:ext uri="{FF2B5EF4-FFF2-40B4-BE49-F238E27FC236}">
                <a16:creationId xmlns:a16="http://schemas.microsoft.com/office/drawing/2014/main" id="{18FF5F56-5BA8-47CE-8111-7D09EC0FFAA3}"/>
              </a:ext>
            </a:extLst>
          </p:cNvPr>
          <p:cNvSpPr/>
          <p:nvPr/>
        </p:nvSpPr>
        <p:spPr>
          <a:xfrm>
            <a:off x="6932124" y="3995941"/>
            <a:ext cx="3901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0" name="มนมุมสี่เหลี่ยมผืนผ้าด้านเดียวกัน 79">
            <a:extLst>
              <a:ext uri="{FF2B5EF4-FFF2-40B4-BE49-F238E27FC236}">
                <a16:creationId xmlns:a16="http://schemas.microsoft.com/office/drawing/2014/main" id="{0076846A-7309-4C99-98BC-BEA4179FBB13}"/>
              </a:ext>
            </a:extLst>
          </p:cNvPr>
          <p:cNvSpPr/>
          <p:nvPr/>
        </p:nvSpPr>
        <p:spPr>
          <a:xfrm rot="5400000">
            <a:off x="8721124" y="3106432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>
              <a:cs typeface="+mj-cs"/>
            </a:endParaRPr>
          </a:p>
        </p:txBody>
      </p:sp>
      <p:sp>
        <p:nvSpPr>
          <p:cNvPr id="341" name="สี่เหลี่ยมผืนผ้า 98">
            <a:extLst>
              <a:ext uri="{FF2B5EF4-FFF2-40B4-BE49-F238E27FC236}">
                <a16:creationId xmlns:a16="http://schemas.microsoft.com/office/drawing/2014/main" id="{B93D96BA-B037-4EC8-BEBB-83031D6B2DA2}"/>
              </a:ext>
            </a:extLst>
          </p:cNvPr>
          <p:cNvSpPr/>
          <p:nvPr/>
        </p:nvSpPr>
        <p:spPr>
          <a:xfrm>
            <a:off x="6949374" y="4782867"/>
            <a:ext cx="386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45" name="Group 344">
            <a:extLst>
              <a:ext uri="{FF2B5EF4-FFF2-40B4-BE49-F238E27FC236}">
                <a16:creationId xmlns:a16="http://schemas.microsoft.com/office/drawing/2014/main" id="{416ECA48-738B-4A68-9D6A-39109CECD2E5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346" name="Picture 345">
              <a:extLst>
                <a:ext uri="{FF2B5EF4-FFF2-40B4-BE49-F238E27FC236}">
                  <a16:creationId xmlns:a16="http://schemas.microsoft.com/office/drawing/2014/main" id="{B3A3EBD9-B163-4FFA-A168-0ADEFFFA7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F04CD08E-0E97-4FD7-829B-7E7519CD23FA}"/>
                </a:ext>
              </a:extLst>
            </p:cNvPr>
            <p:cNvSpPr txBox="1"/>
            <p:nvPr/>
          </p:nvSpPr>
          <p:spPr>
            <a:xfrm>
              <a:off x="2803093" y="211408"/>
              <a:ext cx="65858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พิจารณาภาพ แล้วเลือกตัวเลขที่กำหนด เติมลงในช่องว่าง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03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AEA98F52-CCAD-4CE7-91EA-442505E016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7021"/>
            <a:ext cx="937872" cy="488207"/>
          </a:xfrm>
          <a:prstGeom prst="rect">
            <a:avLst/>
          </a:prstGeom>
        </p:spPr>
      </p:pic>
      <p:pic>
        <p:nvPicPr>
          <p:cNvPr id="348" name="confirm">
            <a:extLst>
              <a:ext uri="{FF2B5EF4-FFF2-40B4-BE49-F238E27FC236}">
                <a16:creationId xmlns:a16="http://schemas.microsoft.com/office/drawing/2014/main" id="{342E3639-504C-4A38-A9C5-BF4571532A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5" y="6213677"/>
            <a:ext cx="944297" cy="491551"/>
          </a:xfrm>
          <a:prstGeom prst="rect">
            <a:avLst/>
          </a:prstGeom>
        </p:spPr>
      </p:pic>
      <p:grpSp>
        <p:nvGrpSpPr>
          <p:cNvPr id="211" name="Group 210">
            <a:extLst>
              <a:ext uri="{FF2B5EF4-FFF2-40B4-BE49-F238E27FC236}">
                <a16:creationId xmlns:a16="http://schemas.microsoft.com/office/drawing/2014/main" id="{3B60DE51-D7F5-4D77-879E-4CA9B5FE8B60}"/>
              </a:ext>
            </a:extLst>
          </p:cNvPr>
          <p:cNvGrpSpPr/>
          <p:nvPr/>
        </p:nvGrpSpPr>
        <p:grpSpPr>
          <a:xfrm>
            <a:off x="3322588" y="1394835"/>
            <a:ext cx="673054" cy="617376"/>
            <a:chOff x="9067259" y="4489085"/>
            <a:chExt cx="673054" cy="617376"/>
          </a:xfrm>
        </p:grpSpPr>
        <p:pic>
          <p:nvPicPr>
            <p:cNvPr id="212" name="Picture 211">
              <a:extLst>
                <a:ext uri="{FF2B5EF4-FFF2-40B4-BE49-F238E27FC236}">
                  <a16:creationId xmlns:a16="http://schemas.microsoft.com/office/drawing/2014/main" id="{B94DC932-B0FA-444C-BE16-9A713DACF6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7345843C-91FB-4F8F-967C-169059CF2E88}"/>
                </a:ext>
              </a:extLst>
            </p:cNvPr>
            <p:cNvSpPr/>
            <p:nvPr/>
          </p:nvSpPr>
          <p:spPr>
            <a:xfrm>
              <a:off x="9164778" y="4594584"/>
              <a:ext cx="478016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ทิว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2E973A6D-EC46-4D3E-882F-3C0ACAF3E536}"/>
              </a:ext>
            </a:extLst>
          </p:cNvPr>
          <p:cNvGrpSpPr/>
          <p:nvPr/>
        </p:nvGrpSpPr>
        <p:grpSpPr>
          <a:xfrm>
            <a:off x="4303418" y="1410969"/>
            <a:ext cx="673054" cy="617376"/>
            <a:chOff x="9067259" y="4489085"/>
            <a:chExt cx="673054" cy="617376"/>
          </a:xfrm>
        </p:grpSpPr>
        <p:pic>
          <p:nvPicPr>
            <p:cNvPr id="215" name="Picture 214">
              <a:extLst>
                <a:ext uri="{FF2B5EF4-FFF2-40B4-BE49-F238E27FC236}">
                  <a16:creationId xmlns:a16="http://schemas.microsoft.com/office/drawing/2014/main" id="{39B95578-AF4C-46CE-A611-2CCAF33B0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0D902C78-3CDA-4BAC-BA5F-F7AA7BDEA1F3}"/>
                </a:ext>
              </a:extLst>
            </p:cNvPr>
            <p:cNvSpPr/>
            <p:nvPr/>
          </p:nvSpPr>
          <p:spPr>
            <a:xfrm>
              <a:off x="9067259" y="4573758"/>
              <a:ext cx="659155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หญิง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FFFDBD10-EE62-4567-A8D3-0C780AE5BE94}"/>
              </a:ext>
            </a:extLst>
          </p:cNvPr>
          <p:cNvGrpSpPr/>
          <p:nvPr/>
        </p:nvGrpSpPr>
        <p:grpSpPr>
          <a:xfrm>
            <a:off x="5277359" y="1400253"/>
            <a:ext cx="673054" cy="617376"/>
            <a:chOff x="9067259" y="4489085"/>
            <a:chExt cx="673054" cy="617376"/>
          </a:xfrm>
        </p:grpSpPr>
        <p:pic>
          <p:nvPicPr>
            <p:cNvPr id="218" name="Picture 217">
              <a:extLst>
                <a:ext uri="{FF2B5EF4-FFF2-40B4-BE49-F238E27FC236}">
                  <a16:creationId xmlns:a16="http://schemas.microsoft.com/office/drawing/2014/main" id="{D3184A7C-615E-46FA-BD68-8664AA53E0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9AB8F74F-B06C-4C9A-AC72-EFD407C553A9}"/>
                </a:ext>
              </a:extLst>
            </p:cNvPr>
            <p:cNvSpPr/>
            <p:nvPr/>
          </p:nvSpPr>
          <p:spPr>
            <a:xfrm>
              <a:off x="9128172" y="4573758"/>
              <a:ext cx="537328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เมธ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B39210D9-F6D6-4C18-9F93-B33923493E98}"/>
              </a:ext>
            </a:extLst>
          </p:cNvPr>
          <p:cNvGrpSpPr/>
          <p:nvPr/>
        </p:nvGrpSpPr>
        <p:grpSpPr>
          <a:xfrm>
            <a:off x="6304927" y="1400253"/>
            <a:ext cx="673054" cy="617376"/>
            <a:chOff x="9067259" y="4489085"/>
            <a:chExt cx="673054" cy="617376"/>
          </a:xfrm>
        </p:grpSpPr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D806BC21-1B60-4DAB-AC55-002AACF4BD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BC96FC0F-DBCB-47C7-9571-C6F0E38FD17C}"/>
                </a:ext>
              </a:extLst>
            </p:cNvPr>
            <p:cNvSpPr/>
            <p:nvPr/>
          </p:nvSpPr>
          <p:spPr>
            <a:xfrm>
              <a:off x="9078685" y="4567616"/>
              <a:ext cx="630302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แมน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6791698A-3E3A-4216-8AC3-7A924B5254E1}"/>
              </a:ext>
            </a:extLst>
          </p:cNvPr>
          <p:cNvGrpSpPr/>
          <p:nvPr/>
        </p:nvGrpSpPr>
        <p:grpSpPr>
          <a:xfrm>
            <a:off x="7318230" y="1400253"/>
            <a:ext cx="673054" cy="617376"/>
            <a:chOff x="9067259" y="4489085"/>
            <a:chExt cx="673054" cy="617376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297BE979-AF2A-4EF5-9C39-CDAD97370B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967BFFAE-07D6-4A4A-942D-44AA1B4F48FA}"/>
                </a:ext>
              </a:extLst>
            </p:cNvPr>
            <p:cNvSpPr/>
            <p:nvPr/>
          </p:nvSpPr>
          <p:spPr>
            <a:xfrm>
              <a:off x="9154577" y="4595968"/>
              <a:ext cx="506870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พิม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C891C056-5A19-4486-AA52-D93E02522B2E}"/>
              </a:ext>
            </a:extLst>
          </p:cNvPr>
          <p:cNvGrpSpPr/>
          <p:nvPr/>
        </p:nvGrpSpPr>
        <p:grpSpPr>
          <a:xfrm>
            <a:off x="8252244" y="1400253"/>
            <a:ext cx="718466" cy="617376"/>
            <a:chOff x="9048779" y="4489085"/>
            <a:chExt cx="718466" cy="617376"/>
          </a:xfrm>
        </p:grpSpPr>
        <p:pic>
          <p:nvPicPr>
            <p:cNvPr id="227" name="Picture 226">
              <a:extLst>
                <a:ext uri="{FF2B5EF4-FFF2-40B4-BE49-F238E27FC236}">
                  <a16:creationId xmlns:a16="http://schemas.microsoft.com/office/drawing/2014/main" id="{AED9BC1B-E51B-4A01-B036-98062E712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26DB20AE-6E4C-4262-9E2F-7B4FC739D62D}"/>
                </a:ext>
              </a:extLst>
            </p:cNvPr>
            <p:cNvSpPr/>
            <p:nvPr/>
          </p:nvSpPr>
          <p:spPr>
            <a:xfrm>
              <a:off x="9048779" y="4567615"/>
              <a:ext cx="718466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ทราย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32" name="Picture 2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776A111-068C-4892-93A5-698D2665683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1" name="Picture 230">
            <a:extLst>
              <a:ext uri="{FF2B5EF4-FFF2-40B4-BE49-F238E27FC236}">
                <a16:creationId xmlns:a16="http://schemas.microsoft.com/office/drawing/2014/main" id="{7835AC85-CE11-438C-A055-9D071C3E910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F4C0808-029D-4D57-A82E-5A73CBA88EF5}"/>
              </a:ext>
            </a:extLst>
          </p:cNvPr>
          <p:cNvGrpSpPr/>
          <p:nvPr/>
        </p:nvGrpSpPr>
        <p:grpSpPr>
          <a:xfrm>
            <a:off x="14468863" y="6051656"/>
            <a:ext cx="448796" cy="1168458"/>
            <a:chOff x="7450679" y="6151719"/>
            <a:chExt cx="448796" cy="116845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06577D8-537B-4E53-B451-266A266A08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810" t="21930" r="15860" b="42249"/>
            <a:stretch/>
          </p:blipFill>
          <p:spPr>
            <a:xfrm>
              <a:off x="7460701" y="6151719"/>
              <a:ext cx="433059" cy="29263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4F33CE0-A70F-439F-8412-03D891BC3B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939" t="21203" r="16721" b="42976"/>
            <a:stretch/>
          </p:blipFill>
          <p:spPr>
            <a:xfrm>
              <a:off x="7450679" y="6437734"/>
              <a:ext cx="443081" cy="2926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7BDF27B-837A-4E92-B3F1-73248BD46C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974" t="21751" r="15696" b="42428"/>
            <a:stretch/>
          </p:blipFill>
          <p:spPr>
            <a:xfrm>
              <a:off x="7460701" y="6721731"/>
              <a:ext cx="433059" cy="29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58547F2-23FB-44FF-8198-CE3166730C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133" t="21095" r="15527" b="39929"/>
            <a:stretch/>
          </p:blipFill>
          <p:spPr>
            <a:xfrm>
              <a:off x="7456394" y="7001771"/>
              <a:ext cx="443081" cy="318406"/>
            </a:xfrm>
            <a:prstGeom prst="rect">
              <a:avLst/>
            </a:prstGeom>
          </p:spPr>
        </p:pic>
      </p:grpSp>
      <p:sp>
        <p:nvSpPr>
          <p:cNvPr id="118" name="ทรายfalse">
            <a:extLst>
              <a:ext uri="{FF2B5EF4-FFF2-40B4-BE49-F238E27FC236}">
                <a16:creationId xmlns:a16="http://schemas.microsoft.com/office/drawing/2014/main" id="{61C6402C-5EE0-43A3-B1EC-0BAFBCDF0892}"/>
              </a:ext>
            </a:extLst>
          </p:cNvPr>
          <p:cNvSpPr/>
          <p:nvPr/>
        </p:nvSpPr>
        <p:spPr>
          <a:xfrm>
            <a:off x="5002206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ทรายtrue">
            <a:extLst>
              <a:ext uri="{FF2B5EF4-FFF2-40B4-BE49-F238E27FC236}">
                <a16:creationId xmlns:a16="http://schemas.microsoft.com/office/drawing/2014/main" id="{6696703B-E378-4424-BF7B-ACB0E7F034A8}"/>
              </a:ext>
            </a:extLst>
          </p:cNvPr>
          <p:cNvSpPr/>
          <p:nvPr/>
        </p:nvSpPr>
        <p:spPr>
          <a:xfrm>
            <a:off x="5002206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2" name="dropdown">
            <a:extLst>
              <a:ext uri="{FF2B5EF4-FFF2-40B4-BE49-F238E27FC236}">
                <a16:creationId xmlns:a16="http://schemas.microsoft.com/office/drawing/2014/main" id="{47F8E3E9-CF80-47A9-8995-6096E195533C}"/>
              </a:ext>
            </a:extLst>
          </p:cNvPr>
          <p:cNvGrpSpPr/>
          <p:nvPr/>
        </p:nvGrpSpPr>
        <p:grpSpPr>
          <a:xfrm>
            <a:off x="5003937" y="4743551"/>
            <a:ext cx="988701" cy="415659"/>
            <a:chOff x="5073725" y="5060209"/>
            <a:chExt cx="2044550" cy="498422"/>
          </a:xfrm>
        </p:grpSpPr>
        <p:sp>
          <p:nvSpPr>
            <p:cNvPr id="253" name="Rectangle: Rounded Corners 252">
              <a:extLst>
                <a:ext uri="{FF2B5EF4-FFF2-40B4-BE49-F238E27FC236}">
                  <a16:creationId xmlns:a16="http://schemas.microsoft.com/office/drawing/2014/main" id="{F6AFD8E8-CB1F-4741-9845-3F2E0E364D97}"/>
                </a:ext>
              </a:extLst>
            </p:cNvPr>
            <p:cNvSpPr/>
            <p:nvPr/>
          </p:nvSpPr>
          <p:spPr>
            <a:xfrm>
              <a:off x="5073725" y="5060209"/>
              <a:ext cx="2044550" cy="49842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Rectangle: Top Corners Rounded 253">
              <a:extLst>
                <a:ext uri="{FF2B5EF4-FFF2-40B4-BE49-F238E27FC236}">
                  <a16:creationId xmlns:a16="http://schemas.microsoft.com/office/drawing/2014/main" id="{E376422C-7A0B-4AE6-90C9-CFF16DD7CA5B}"/>
                </a:ext>
              </a:extLst>
            </p:cNvPr>
            <p:cNvSpPr/>
            <p:nvPr/>
          </p:nvSpPr>
          <p:spPr>
            <a:xfrm rot="5400000">
              <a:off x="6480583" y="4930885"/>
              <a:ext cx="477236" cy="7652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Isosceles Triangle 254">
              <a:extLst>
                <a:ext uri="{FF2B5EF4-FFF2-40B4-BE49-F238E27FC236}">
                  <a16:creationId xmlns:a16="http://schemas.microsoft.com/office/drawing/2014/main" id="{369B24B7-FB43-4A88-8B0C-C070A56BAB26}"/>
                </a:ext>
              </a:extLst>
            </p:cNvPr>
            <p:cNvSpPr/>
            <p:nvPr/>
          </p:nvSpPr>
          <p:spPr>
            <a:xfrm rot="10800000">
              <a:off x="6609287" y="5275000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&lt;ทราย4&gt;ข">
            <a:extLst>
              <a:ext uri="{FF2B5EF4-FFF2-40B4-BE49-F238E27FC236}">
                <a16:creationId xmlns:a16="http://schemas.microsoft.com/office/drawing/2014/main" id="{C38B6750-46BE-4CBC-9B80-A69FEA0453EB}"/>
              </a:ext>
            </a:extLst>
          </p:cNvPr>
          <p:cNvSpPr/>
          <p:nvPr/>
        </p:nvSpPr>
        <p:spPr>
          <a:xfrm>
            <a:off x="5427590" y="4691098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4" name="&lt;ทราย3&gt;ข">
            <a:extLst>
              <a:ext uri="{FF2B5EF4-FFF2-40B4-BE49-F238E27FC236}">
                <a16:creationId xmlns:a16="http://schemas.microsoft.com/office/drawing/2014/main" id="{798BBF68-5EB4-4A70-8A25-9863A30844FC}"/>
              </a:ext>
            </a:extLst>
          </p:cNvPr>
          <p:cNvSpPr/>
          <p:nvPr/>
        </p:nvSpPr>
        <p:spPr>
          <a:xfrm>
            <a:off x="5427590" y="4691098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5" name="&lt;ทราย&gt;ข">
            <a:extLst>
              <a:ext uri="{FF2B5EF4-FFF2-40B4-BE49-F238E27FC236}">
                <a16:creationId xmlns:a16="http://schemas.microsoft.com/office/drawing/2014/main" id="{80E4C721-25C6-4AF4-8AF1-C1AB36120CFC}"/>
              </a:ext>
            </a:extLst>
          </p:cNvPr>
          <p:cNvSpPr/>
          <p:nvPr/>
        </p:nvSpPr>
        <p:spPr>
          <a:xfrm>
            <a:off x="5427590" y="4691098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6" name="&lt;ทราย&gt;ข">
            <a:extLst>
              <a:ext uri="{FF2B5EF4-FFF2-40B4-BE49-F238E27FC236}">
                <a16:creationId xmlns:a16="http://schemas.microsoft.com/office/drawing/2014/main" id="{EFBC1867-CC11-4BFA-AF6A-E6E0A9F65A2D}"/>
              </a:ext>
            </a:extLst>
          </p:cNvPr>
          <p:cNvSpPr/>
          <p:nvPr/>
        </p:nvSpPr>
        <p:spPr>
          <a:xfrm>
            <a:off x="5427590" y="4691098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6" name="&lt;ทราย4&gt;">
            <a:extLst>
              <a:ext uri="{FF2B5EF4-FFF2-40B4-BE49-F238E27FC236}">
                <a16:creationId xmlns:a16="http://schemas.microsoft.com/office/drawing/2014/main" id="{8F1248D4-D38E-4D64-8131-8BC48BE360A4}"/>
              </a:ext>
            </a:extLst>
          </p:cNvPr>
          <p:cNvSpPr/>
          <p:nvPr/>
        </p:nvSpPr>
        <p:spPr>
          <a:xfrm>
            <a:off x="5302971" y="4697127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7" name="&lt;ทราย3&gt;">
            <a:extLst>
              <a:ext uri="{FF2B5EF4-FFF2-40B4-BE49-F238E27FC236}">
                <a16:creationId xmlns:a16="http://schemas.microsoft.com/office/drawing/2014/main" id="{ECADF19A-79AD-4054-9C74-38B0D9727AB6}"/>
              </a:ext>
            </a:extLst>
          </p:cNvPr>
          <p:cNvSpPr/>
          <p:nvPr/>
        </p:nvSpPr>
        <p:spPr>
          <a:xfrm>
            <a:off x="5302969" y="4697127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8" name="&lt;ทราย2&gt;">
            <a:extLst>
              <a:ext uri="{FF2B5EF4-FFF2-40B4-BE49-F238E27FC236}">
                <a16:creationId xmlns:a16="http://schemas.microsoft.com/office/drawing/2014/main" id="{89E80592-0715-42A4-AB21-C46B3F4DF1E1}"/>
              </a:ext>
            </a:extLst>
          </p:cNvPr>
          <p:cNvSpPr/>
          <p:nvPr/>
        </p:nvSpPr>
        <p:spPr>
          <a:xfrm>
            <a:off x="5302971" y="4697127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9" name="&lt;ทราย1&gt;">
            <a:extLst>
              <a:ext uri="{FF2B5EF4-FFF2-40B4-BE49-F238E27FC236}">
                <a16:creationId xmlns:a16="http://schemas.microsoft.com/office/drawing/2014/main" id="{DC6AFDC2-7FFB-483D-9608-74FCF2531A94}"/>
              </a:ext>
            </a:extLst>
          </p:cNvPr>
          <p:cNvSpPr/>
          <p:nvPr/>
        </p:nvSpPr>
        <p:spPr>
          <a:xfrm>
            <a:off x="5314609" y="4697127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d1">
            <a:extLst>
              <a:ext uri="{FF2B5EF4-FFF2-40B4-BE49-F238E27FC236}">
                <a16:creationId xmlns:a16="http://schemas.microsoft.com/office/drawing/2014/main" id="{2B88C8FE-C6C4-4D95-BC21-1DFC10178EA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6349" y="5137375"/>
            <a:ext cx="451143" cy="289239"/>
          </a:xfrm>
          <a:prstGeom prst="rect">
            <a:avLst/>
          </a:prstGeom>
        </p:spPr>
      </p:pic>
      <p:pic>
        <p:nvPicPr>
          <p:cNvPr id="169" name="d2">
            <a:extLst>
              <a:ext uri="{FF2B5EF4-FFF2-40B4-BE49-F238E27FC236}">
                <a16:creationId xmlns:a16="http://schemas.microsoft.com/office/drawing/2014/main" id="{43F51D2D-6ADF-4798-9EF7-FE993348A13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6349" y="5426614"/>
            <a:ext cx="451143" cy="289239"/>
          </a:xfrm>
          <a:prstGeom prst="rect">
            <a:avLst/>
          </a:prstGeom>
        </p:spPr>
      </p:pic>
      <p:pic>
        <p:nvPicPr>
          <p:cNvPr id="6" name="d4">
            <a:extLst>
              <a:ext uri="{FF2B5EF4-FFF2-40B4-BE49-F238E27FC236}">
                <a16:creationId xmlns:a16="http://schemas.microsoft.com/office/drawing/2014/main" id="{97FAD4F4-FC86-4DCC-B8ED-31DE25FF7457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44609" r="15180" b="37599"/>
          <a:stretch/>
        </p:blipFill>
        <p:spPr>
          <a:xfrm>
            <a:off x="5153412" y="5709865"/>
            <a:ext cx="451143" cy="300446"/>
          </a:xfrm>
          <a:prstGeom prst="rect">
            <a:avLst/>
          </a:prstGeom>
        </p:spPr>
      </p:pic>
      <p:pic>
        <p:nvPicPr>
          <p:cNvPr id="267" name="d6">
            <a:extLst>
              <a:ext uri="{FF2B5EF4-FFF2-40B4-BE49-F238E27FC236}">
                <a16:creationId xmlns:a16="http://schemas.microsoft.com/office/drawing/2014/main" id="{65EA6FDA-66CB-48E1-B806-53BAD8ABCEB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62114" r="15180" b="20094"/>
          <a:stretch/>
        </p:blipFill>
        <p:spPr>
          <a:xfrm>
            <a:off x="5153412" y="5991091"/>
            <a:ext cx="451143" cy="300446"/>
          </a:xfrm>
          <a:prstGeom prst="rect">
            <a:avLst/>
          </a:prstGeom>
        </p:spPr>
      </p:pic>
      <p:sp>
        <p:nvSpPr>
          <p:cNvPr id="4" name="white">
            <a:extLst>
              <a:ext uri="{FF2B5EF4-FFF2-40B4-BE49-F238E27FC236}">
                <a16:creationId xmlns:a16="http://schemas.microsoft.com/office/drawing/2014/main" id="{F593F777-1878-4774-AB6B-3430C663449D}"/>
              </a:ext>
            </a:extLst>
          </p:cNvPr>
          <p:cNvSpPr/>
          <p:nvPr/>
        </p:nvSpPr>
        <p:spPr>
          <a:xfrm>
            <a:off x="5157274" y="4789368"/>
            <a:ext cx="422173" cy="312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ideconfirm1">
            <a:extLst>
              <a:ext uri="{FF2B5EF4-FFF2-40B4-BE49-F238E27FC236}">
                <a16:creationId xmlns:a16="http://schemas.microsoft.com/office/drawing/2014/main" id="{19C83AC2-C65C-4404-9FAD-0DE123C7DB36}"/>
              </a:ext>
            </a:extLst>
          </p:cNvPr>
          <p:cNvSpPr/>
          <p:nvPr/>
        </p:nvSpPr>
        <p:spPr>
          <a:xfrm>
            <a:off x="10476662" y="6144183"/>
            <a:ext cx="1027402" cy="64432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hideconfirm2">
            <a:extLst>
              <a:ext uri="{FF2B5EF4-FFF2-40B4-BE49-F238E27FC236}">
                <a16:creationId xmlns:a16="http://schemas.microsoft.com/office/drawing/2014/main" id="{E5873E4D-532B-41B8-85CB-A3F1A7266C1D}"/>
              </a:ext>
            </a:extLst>
          </p:cNvPr>
          <p:cNvSpPr/>
          <p:nvPr/>
        </p:nvSpPr>
        <p:spPr>
          <a:xfrm>
            <a:off x="10476662" y="6144183"/>
            <a:ext cx="1027402" cy="64432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hideconfirm3">
            <a:extLst>
              <a:ext uri="{FF2B5EF4-FFF2-40B4-BE49-F238E27FC236}">
                <a16:creationId xmlns:a16="http://schemas.microsoft.com/office/drawing/2014/main" id="{12A780F8-FE14-4077-88EA-2F5B80CBE37F}"/>
              </a:ext>
            </a:extLst>
          </p:cNvPr>
          <p:cNvSpPr/>
          <p:nvPr/>
        </p:nvSpPr>
        <p:spPr>
          <a:xfrm>
            <a:off x="10476662" y="6144183"/>
            <a:ext cx="1027402" cy="64432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hideconfirm4">
            <a:extLst>
              <a:ext uri="{FF2B5EF4-FFF2-40B4-BE49-F238E27FC236}">
                <a16:creationId xmlns:a16="http://schemas.microsoft.com/office/drawing/2014/main" id="{F49D0866-6282-4B6D-925B-721B84BAC6D6}"/>
              </a:ext>
            </a:extLst>
          </p:cNvPr>
          <p:cNvSpPr/>
          <p:nvPr/>
        </p:nvSpPr>
        <p:spPr>
          <a:xfrm>
            <a:off x="10476662" y="6144183"/>
            <a:ext cx="1027402" cy="64432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2" name="Group 241">
            <a:extLst>
              <a:ext uri="{FF2B5EF4-FFF2-40B4-BE49-F238E27FC236}">
                <a16:creationId xmlns:a16="http://schemas.microsoft.com/office/drawing/2014/main" id="{AC627A7A-3874-4EDF-A7BB-10C563824F46}"/>
              </a:ext>
            </a:extLst>
          </p:cNvPr>
          <p:cNvGrpSpPr/>
          <p:nvPr/>
        </p:nvGrpSpPr>
        <p:grpSpPr>
          <a:xfrm>
            <a:off x="13248592" y="5947319"/>
            <a:ext cx="436316" cy="1423595"/>
            <a:chOff x="6495808" y="7805611"/>
            <a:chExt cx="436316" cy="1423595"/>
          </a:xfrm>
        </p:grpSpPr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E2B03992-B092-4927-A5A8-87A46E5585FA}"/>
                </a:ext>
              </a:extLst>
            </p:cNvPr>
            <p:cNvSpPr/>
            <p:nvPr/>
          </p:nvSpPr>
          <p:spPr>
            <a:xfrm>
              <a:off x="6495808" y="8500040"/>
              <a:ext cx="436316" cy="284751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40BF71E7-B802-4BF2-B118-0D651506AA98}"/>
                </a:ext>
              </a:extLst>
            </p:cNvPr>
            <p:cNvGrpSpPr/>
            <p:nvPr/>
          </p:nvGrpSpPr>
          <p:grpSpPr>
            <a:xfrm>
              <a:off x="6495808" y="8784744"/>
              <a:ext cx="436316" cy="292524"/>
              <a:chOff x="9675709" y="6279957"/>
              <a:chExt cx="436316" cy="292524"/>
            </a:xfrm>
          </p:grpSpPr>
          <p:sp>
            <p:nvSpPr>
              <p:cNvPr id="264" name="Rectangle: Top Corners Rounded 263">
                <a:extLst>
                  <a:ext uri="{FF2B5EF4-FFF2-40B4-BE49-F238E27FC236}">
                    <a16:creationId xmlns:a16="http://schemas.microsoft.com/office/drawing/2014/main" id="{C07827B2-B52F-4881-8227-5E14E560AD82}"/>
                  </a:ext>
                </a:extLst>
              </p:cNvPr>
              <p:cNvSpPr/>
              <p:nvPr/>
            </p:nvSpPr>
            <p:spPr>
              <a:xfrm>
                <a:off x="9675709" y="6284021"/>
                <a:ext cx="436316" cy="288460"/>
              </a:xfrm>
              <a:prstGeom prst="round2SameRect">
                <a:avLst>
                  <a:gd name="adj1" fmla="val 0"/>
                  <a:gd name="adj2" fmla="val 29707"/>
                </a:avLst>
              </a:prstGeom>
              <a:solidFill>
                <a:srgbClr val="DCE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EA910CBD-EE24-4905-874F-186BB5E276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5709" y="6279957"/>
                <a:ext cx="436316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01ADE54E-6D20-4D9A-94DA-6073098284DB}"/>
                </a:ext>
              </a:extLst>
            </p:cNvPr>
            <p:cNvSpPr/>
            <p:nvPr/>
          </p:nvSpPr>
          <p:spPr>
            <a:xfrm>
              <a:off x="6495808" y="7919436"/>
              <a:ext cx="436316" cy="284751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494088C6-1E2D-4F8D-B064-426246CA6771}"/>
                </a:ext>
              </a:extLst>
            </p:cNvPr>
            <p:cNvSpPr/>
            <p:nvPr/>
          </p:nvSpPr>
          <p:spPr>
            <a:xfrm>
              <a:off x="6628211" y="7805611"/>
              <a:ext cx="178586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19C45C8E-F374-4B56-B4A2-63B460DC068F}"/>
                </a:ext>
              </a:extLst>
            </p:cNvPr>
            <p:cNvCxnSpPr>
              <a:cxnSpLocks/>
            </p:cNvCxnSpPr>
            <p:nvPr/>
          </p:nvCxnSpPr>
          <p:spPr>
            <a:xfrm>
              <a:off x="6495808" y="7914397"/>
              <a:ext cx="436316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A674A6CF-41AF-4653-91B8-29DE655DC19A}"/>
                </a:ext>
              </a:extLst>
            </p:cNvPr>
            <p:cNvSpPr/>
            <p:nvPr/>
          </p:nvSpPr>
          <p:spPr>
            <a:xfrm>
              <a:off x="6495808" y="8209426"/>
              <a:ext cx="436316" cy="284751"/>
            </a:xfrm>
            <a:prstGeom prst="rect">
              <a:avLst/>
            </a:prstGeom>
            <a:solidFill>
              <a:srgbClr val="DC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CEE6FADD-4692-4D71-8420-C6A92DD05A4B}"/>
                </a:ext>
              </a:extLst>
            </p:cNvPr>
            <p:cNvSpPr/>
            <p:nvPr/>
          </p:nvSpPr>
          <p:spPr>
            <a:xfrm>
              <a:off x="6628211" y="8095601"/>
              <a:ext cx="178586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6219D403-3225-4E85-996F-409ABE9DCCA6}"/>
                </a:ext>
              </a:extLst>
            </p:cNvPr>
            <p:cNvCxnSpPr>
              <a:cxnSpLocks/>
            </p:cNvCxnSpPr>
            <p:nvPr/>
          </p:nvCxnSpPr>
          <p:spPr>
            <a:xfrm>
              <a:off x="6495808" y="8204387"/>
              <a:ext cx="436316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0AD8A1D7-638B-40DD-B70E-4B8BDD6FC346}"/>
                </a:ext>
              </a:extLst>
            </p:cNvPr>
            <p:cNvSpPr/>
            <p:nvPr/>
          </p:nvSpPr>
          <p:spPr>
            <a:xfrm>
              <a:off x="6628211" y="8388647"/>
              <a:ext cx="178586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81C04EA1-DACE-4A44-98AD-E5F26BF80ED0}"/>
                </a:ext>
              </a:extLst>
            </p:cNvPr>
            <p:cNvCxnSpPr>
              <a:cxnSpLocks/>
            </p:cNvCxnSpPr>
            <p:nvPr/>
          </p:nvCxnSpPr>
          <p:spPr>
            <a:xfrm>
              <a:off x="6495808" y="8495001"/>
              <a:ext cx="436316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2B776D4A-00B5-4842-A8D1-334A3281C4D7}"/>
                </a:ext>
              </a:extLst>
            </p:cNvPr>
            <p:cNvSpPr/>
            <p:nvPr/>
          </p:nvSpPr>
          <p:spPr>
            <a:xfrm>
              <a:off x="6628211" y="8675208"/>
              <a:ext cx="178586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sp>
        <p:nvSpPr>
          <p:cNvPr id="270" name="เมธfalse">
            <a:extLst>
              <a:ext uri="{FF2B5EF4-FFF2-40B4-BE49-F238E27FC236}">
                <a16:creationId xmlns:a16="http://schemas.microsoft.com/office/drawing/2014/main" id="{2AB122CA-1A50-4DF8-A4E9-1739C7358EC5}"/>
              </a:ext>
            </a:extLst>
          </p:cNvPr>
          <p:cNvSpPr/>
          <p:nvPr/>
        </p:nvSpPr>
        <p:spPr>
          <a:xfrm>
            <a:off x="10803991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เมธtrue">
            <a:extLst>
              <a:ext uri="{FF2B5EF4-FFF2-40B4-BE49-F238E27FC236}">
                <a16:creationId xmlns:a16="http://schemas.microsoft.com/office/drawing/2014/main" id="{06EFBC3D-75DE-4F15-9D98-D4798F7B360C}"/>
              </a:ext>
            </a:extLst>
          </p:cNvPr>
          <p:cNvSpPr/>
          <p:nvPr/>
        </p:nvSpPr>
        <p:spPr>
          <a:xfrm>
            <a:off x="10803991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2" name="dropdown">
            <a:extLst>
              <a:ext uri="{FF2B5EF4-FFF2-40B4-BE49-F238E27FC236}">
                <a16:creationId xmlns:a16="http://schemas.microsoft.com/office/drawing/2014/main" id="{7CE1D5FA-F19A-4660-A68B-3952C5FB56BB}"/>
              </a:ext>
            </a:extLst>
          </p:cNvPr>
          <p:cNvGrpSpPr/>
          <p:nvPr/>
        </p:nvGrpSpPr>
        <p:grpSpPr>
          <a:xfrm>
            <a:off x="10805722" y="4743551"/>
            <a:ext cx="988701" cy="415659"/>
            <a:chOff x="5073725" y="5060209"/>
            <a:chExt cx="2044550" cy="498422"/>
          </a:xfrm>
        </p:grpSpPr>
        <p:sp>
          <p:nvSpPr>
            <p:cNvPr id="275" name="Rectangle: Rounded Corners 274">
              <a:extLst>
                <a:ext uri="{FF2B5EF4-FFF2-40B4-BE49-F238E27FC236}">
                  <a16:creationId xmlns:a16="http://schemas.microsoft.com/office/drawing/2014/main" id="{6CE5E7A8-48B9-41C9-92E6-9D5D6319CF4F}"/>
                </a:ext>
              </a:extLst>
            </p:cNvPr>
            <p:cNvSpPr/>
            <p:nvPr/>
          </p:nvSpPr>
          <p:spPr>
            <a:xfrm>
              <a:off x="5073725" y="5060209"/>
              <a:ext cx="2044550" cy="49842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Rectangle: Top Corners Rounded 275">
              <a:extLst>
                <a:ext uri="{FF2B5EF4-FFF2-40B4-BE49-F238E27FC236}">
                  <a16:creationId xmlns:a16="http://schemas.microsoft.com/office/drawing/2014/main" id="{0ED35142-3BF7-4D63-9DF0-EF3238803DDE}"/>
                </a:ext>
              </a:extLst>
            </p:cNvPr>
            <p:cNvSpPr/>
            <p:nvPr/>
          </p:nvSpPr>
          <p:spPr>
            <a:xfrm rot="5400000">
              <a:off x="6480583" y="4930885"/>
              <a:ext cx="477236" cy="7652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Isosceles Triangle 278">
              <a:extLst>
                <a:ext uri="{FF2B5EF4-FFF2-40B4-BE49-F238E27FC236}">
                  <a16:creationId xmlns:a16="http://schemas.microsoft.com/office/drawing/2014/main" id="{56AA1AAA-5118-42DA-90DF-42BA27F8299E}"/>
                </a:ext>
              </a:extLst>
            </p:cNvPr>
            <p:cNvSpPr/>
            <p:nvPr/>
          </p:nvSpPr>
          <p:spPr>
            <a:xfrm rot="10800000">
              <a:off x="6609287" y="5275000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0" name="&lt;เมธ4&gt;ข">
            <a:extLst>
              <a:ext uri="{FF2B5EF4-FFF2-40B4-BE49-F238E27FC236}">
                <a16:creationId xmlns:a16="http://schemas.microsoft.com/office/drawing/2014/main" id="{8CF436F1-7E10-45FE-9FCF-789D1518B910}"/>
              </a:ext>
            </a:extLst>
          </p:cNvPr>
          <p:cNvSpPr/>
          <p:nvPr/>
        </p:nvSpPr>
        <p:spPr>
          <a:xfrm>
            <a:off x="11229375" y="4691098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2" name="&lt;เมธ3&gt;ข">
            <a:extLst>
              <a:ext uri="{FF2B5EF4-FFF2-40B4-BE49-F238E27FC236}">
                <a16:creationId xmlns:a16="http://schemas.microsoft.com/office/drawing/2014/main" id="{F7105419-1FDE-471F-8121-0C13FE6D1531}"/>
              </a:ext>
            </a:extLst>
          </p:cNvPr>
          <p:cNvSpPr/>
          <p:nvPr/>
        </p:nvSpPr>
        <p:spPr>
          <a:xfrm>
            <a:off x="11229375" y="4691098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6" name="&lt;เมธ2&gt;ข">
            <a:extLst>
              <a:ext uri="{FF2B5EF4-FFF2-40B4-BE49-F238E27FC236}">
                <a16:creationId xmlns:a16="http://schemas.microsoft.com/office/drawing/2014/main" id="{00A9960E-488C-485F-884B-F4528FCA89A8}"/>
              </a:ext>
            </a:extLst>
          </p:cNvPr>
          <p:cNvSpPr/>
          <p:nvPr/>
        </p:nvSpPr>
        <p:spPr>
          <a:xfrm>
            <a:off x="11229375" y="4691098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7" name="&lt;เมธ1&gt;ข">
            <a:extLst>
              <a:ext uri="{FF2B5EF4-FFF2-40B4-BE49-F238E27FC236}">
                <a16:creationId xmlns:a16="http://schemas.microsoft.com/office/drawing/2014/main" id="{006D827B-FAEF-431A-B28D-DA89307AD30E}"/>
              </a:ext>
            </a:extLst>
          </p:cNvPr>
          <p:cNvSpPr/>
          <p:nvPr/>
        </p:nvSpPr>
        <p:spPr>
          <a:xfrm>
            <a:off x="11229375" y="4691098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4" name="&lt;เมธ4&gt;">
            <a:extLst>
              <a:ext uri="{FF2B5EF4-FFF2-40B4-BE49-F238E27FC236}">
                <a16:creationId xmlns:a16="http://schemas.microsoft.com/office/drawing/2014/main" id="{393A25FF-50B7-4254-BD4B-759DB0C3CA84}"/>
              </a:ext>
            </a:extLst>
          </p:cNvPr>
          <p:cNvSpPr/>
          <p:nvPr/>
        </p:nvSpPr>
        <p:spPr>
          <a:xfrm>
            <a:off x="11104756" y="4697127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5" name="&lt;เมธ3&gt;">
            <a:extLst>
              <a:ext uri="{FF2B5EF4-FFF2-40B4-BE49-F238E27FC236}">
                <a16:creationId xmlns:a16="http://schemas.microsoft.com/office/drawing/2014/main" id="{53EE8E15-0857-442F-BBF8-08DBFFE0AA04}"/>
              </a:ext>
            </a:extLst>
          </p:cNvPr>
          <p:cNvSpPr/>
          <p:nvPr/>
        </p:nvSpPr>
        <p:spPr>
          <a:xfrm>
            <a:off x="11104754" y="4697127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8" name="&lt;เมธ2&gt;">
            <a:extLst>
              <a:ext uri="{FF2B5EF4-FFF2-40B4-BE49-F238E27FC236}">
                <a16:creationId xmlns:a16="http://schemas.microsoft.com/office/drawing/2014/main" id="{AE3869F0-4606-40EF-8351-ABAFB423714A}"/>
              </a:ext>
            </a:extLst>
          </p:cNvPr>
          <p:cNvSpPr/>
          <p:nvPr/>
        </p:nvSpPr>
        <p:spPr>
          <a:xfrm>
            <a:off x="11104756" y="4697127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9" name="&lt;เมธ1&gt;">
            <a:extLst>
              <a:ext uri="{FF2B5EF4-FFF2-40B4-BE49-F238E27FC236}">
                <a16:creationId xmlns:a16="http://schemas.microsoft.com/office/drawing/2014/main" id="{2B7C23D8-71C7-41F9-806F-FAE8DCE9F5A1}"/>
              </a:ext>
            </a:extLst>
          </p:cNvPr>
          <p:cNvSpPr/>
          <p:nvPr/>
        </p:nvSpPr>
        <p:spPr>
          <a:xfrm>
            <a:off x="11116394" y="4697127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1" name="d1">
            <a:extLst>
              <a:ext uri="{FF2B5EF4-FFF2-40B4-BE49-F238E27FC236}">
                <a16:creationId xmlns:a16="http://schemas.microsoft.com/office/drawing/2014/main" id="{02787AF3-433E-497C-8A9E-EEA1778C431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134" y="5137375"/>
            <a:ext cx="451143" cy="289239"/>
          </a:xfrm>
          <a:prstGeom prst="rect">
            <a:avLst/>
          </a:prstGeom>
        </p:spPr>
      </p:pic>
      <p:pic>
        <p:nvPicPr>
          <p:cNvPr id="302" name="d2">
            <a:extLst>
              <a:ext uri="{FF2B5EF4-FFF2-40B4-BE49-F238E27FC236}">
                <a16:creationId xmlns:a16="http://schemas.microsoft.com/office/drawing/2014/main" id="{EE25588A-2B5F-4B58-94CC-B334D1D83A7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134" y="5426614"/>
            <a:ext cx="451143" cy="289239"/>
          </a:xfrm>
          <a:prstGeom prst="rect">
            <a:avLst/>
          </a:prstGeom>
        </p:spPr>
      </p:pic>
      <p:pic>
        <p:nvPicPr>
          <p:cNvPr id="303" name="d4">
            <a:extLst>
              <a:ext uri="{FF2B5EF4-FFF2-40B4-BE49-F238E27FC236}">
                <a16:creationId xmlns:a16="http://schemas.microsoft.com/office/drawing/2014/main" id="{FC47F169-1EAD-45AD-BC7D-985AB65B3CB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44609" r="15180" b="37599"/>
          <a:stretch/>
        </p:blipFill>
        <p:spPr>
          <a:xfrm>
            <a:off x="10955197" y="5709865"/>
            <a:ext cx="451143" cy="300446"/>
          </a:xfrm>
          <a:prstGeom prst="rect">
            <a:avLst/>
          </a:prstGeom>
        </p:spPr>
      </p:pic>
      <p:pic>
        <p:nvPicPr>
          <p:cNvPr id="304" name="d6">
            <a:extLst>
              <a:ext uri="{FF2B5EF4-FFF2-40B4-BE49-F238E27FC236}">
                <a16:creationId xmlns:a16="http://schemas.microsoft.com/office/drawing/2014/main" id="{8C8BA00A-48D5-42EB-A7B5-FB21F09E665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62114" r="15180" b="20094"/>
          <a:stretch/>
        </p:blipFill>
        <p:spPr>
          <a:xfrm>
            <a:off x="10955197" y="5991091"/>
            <a:ext cx="451143" cy="300446"/>
          </a:xfrm>
          <a:prstGeom prst="rect">
            <a:avLst/>
          </a:prstGeom>
        </p:spPr>
      </p:pic>
      <p:sp>
        <p:nvSpPr>
          <p:cNvPr id="305" name="white">
            <a:extLst>
              <a:ext uri="{FF2B5EF4-FFF2-40B4-BE49-F238E27FC236}">
                <a16:creationId xmlns:a16="http://schemas.microsoft.com/office/drawing/2014/main" id="{C8D4191C-26AD-4814-AB79-22167FDC8B8C}"/>
              </a:ext>
            </a:extLst>
          </p:cNvPr>
          <p:cNvSpPr/>
          <p:nvPr/>
        </p:nvSpPr>
        <p:spPr>
          <a:xfrm>
            <a:off x="10959059" y="4789368"/>
            <a:ext cx="422173" cy="312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พิมfalse">
            <a:extLst>
              <a:ext uri="{FF2B5EF4-FFF2-40B4-BE49-F238E27FC236}">
                <a16:creationId xmlns:a16="http://schemas.microsoft.com/office/drawing/2014/main" id="{CCB0D4FF-EE11-4853-98DD-73E4064C0C63}"/>
              </a:ext>
            </a:extLst>
          </p:cNvPr>
          <p:cNvSpPr/>
          <p:nvPr/>
        </p:nvSpPr>
        <p:spPr>
          <a:xfrm>
            <a:off x="5000791" y="3967071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พิมtrue">
            <a:extLst>
              <a:ext uri="{FF2B5EF4-FFF2-40B4-BE49-F238E27FC236}">
                <a16:creationId xmlns:a16="http://schemas.microsoft.com/office/drawing/2014/main" id="{BE808467-B392-4B9E-B18C-6F297ED2A583}"/>
              </a:ext>
            </a:extLst>
          </p:cNvPr>
          <p:cNvSpPr/>
          <p:nvPr/>
        </p:nvSpPr>
        <p:spPr>
          <a:xfrm>
            <a:off x="5000791" y="3967071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8" name="dropdown">
            <a:extLst>
              <a:ext uri="{FF2B5EF4-FFF2-40B4-BE49-F238E27FC236}">
                <a16:creationId xmlns:a16="http://schemas.microsoft.com/office/drawing/2014/main" id="{35E700B9-DEDB-4226-A854-C119972F0CC3}"/>
              </a:ext>
            </a:extLst>
          </p:cNvPr>
          <p:cNvGrpSpPr/>
          <p:nvPr/>
        </p:nvGrpSpPr>
        <p:grpSpPr>
          <a:xfrm>
            <a:off x="5002522" y="3968868"/>
            <a:ext cx="988701" cy="415659"/>
            <a:chOff x="5073725" y="5060209"/>
            <a:chExt cx="2044550" cy="498422"/>
          </a:xfrm>
        </p:grpSpPr>
        <p:sp>
          <p:nvSpPr>
            <p:cNvPr id="310" name="Rectangle: Rounded Corners 309">
              <a:extLst>
                <a:ext uri="{FF2B5EF4-FFF2-40B4-BE49-F238E27FC236}">
                  <a16:creationId xmlns:a16="http://schemas.microsoft.com/office/drawing/2014/main" id="{5DD21475-F05F-4BFC-A1B7-95FD2FC87528}"/>
                </a:ext>
              </a:extLst>
            </p:cNvPr>
            <p:cNvSpPr/>
            <p:nvPr/>
          </p:nvSpPr>
          <p:spPr>
            <a:xfrm>
              <a:off x="5073725" y="5060209"/>
              <a:ext cx="2044550" cy="49842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Rectangle: Top Corners Rounded 310">
              <a:extLst>
                <a:ext uri="{FF2B5EF4-FFF2-40B4-BE49-F238E27FC236}">
                  <a16:creationId xmlns:a16="http://schemas.microsoft.com/office/drawing/2014/main" id="{264EF8A1-AE26-4614-8133-EC9E3EE9E270}"/>
                </a:ext>
              </a:extLst>
            </p:cNvPr>
            <p:cNvSpPr/>
            <p:nvPr/>
          </p:nvSpPr>
          <p:spPr>
            <a:xfrm rot="5400000">
              <a:off x="6480583" y="4930885"/>
              <a:ext cx="477236" cy="7652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Isosceles Triangle 313">
              <a:extLst>
                <a:ext uri="{FF2B5EF4-FFF2-40B4-BE49-F238E27FC236}">
                  <a16:creationId xmlns:a16="http://schemas.microsoft.com/office/drawing/2014/main" id="{0478AA1A-93C3-46B4-BA5D-15EB83F5E286}"/>
                </a:ext>
              </a:extLst>
            </p:cNvPr>
            <p:cNvSpPr/>
            <p:nvPr/>
          </p:nvSpPr>
          <p:spPr>
            <a:xfrm rot="10800000">
              <a:off x="6609287" y="5275000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4" name="&lt;พิม4&gt;ข">
            <a:extLst>
              <a:ext uri="{FF2B5EF4-FFF2-40B4-BE49-F238E27FC236}">
                <a16:creationId xmlns:a16="http://schemas.microsoft.com/office/drawing/2014/main" id="{F69DB3B4-501C-4AEF-B95B-DDD90D04043A}"/>
              </a:ext>
            </a:extLst>
          </p:cNvPr>
          <p:cNvSpPr/>
          <p:nvPr/>
        </p:nvSpPr>
        <p:spPr>
          <a:xfrm>
            <a:off x="5426175" y="3916415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5" name="&lt;พิม3&gt;ข">
            <a:extLst>
              <a:ext uri="{FF2B5EF4-FFF2-40B4-BE49-F238E27FC236}">
                <a16:creationId xmlns:a16="http://schemas.microsoft.com/office/drawing/2014/main" id="{42EEEAC8-8AE3-45FE-9B8E-90A30FACD729}"/>
              </a:ext>
            </a:extLst>
          </p:cNvPr>
          <p:cNvSpPr/>
          <p:nvPr/>
        </p:nvSpPr>
        <p:spPr>
          <a:xfrm>
            <a:off x="5426175" y="3916415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6" name="&lt;พิม&gt;ข">
            <a:extLst>
              <a:ext uri="{FF2B5EF4-FFF2-40B4-BE49-F238E27FC236}">
                <a16:creationId xmlns:a16="http://schemas.microsoft.com/office/drawing/2014/main" id="{E54ABD7C-0EB1-440E-A171-5CDF9E96EDD3}"/>
              </a:ext>
            </a:extLst>
          </p:cNvPr>
          <p:cNvSpPr/>
          <p:nvPr/>
        </p:nvSpPr>
        <p:spPr>
          <a:xfrm>
            <a:off x="5426175" y="3916415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7" name="&lt;พิม&gt;ข">
            <a:extLst>
              <a:ext uri="{FF2B5EF4-FFF2-40B4-BE49-F238E27FC236}">
                <a16:creationId xmlns:a16="http://schemas.microsoft.com/office/drawing/2014/main" id="{AD00F19B-DC63-42C4-84AA-B4E68D10D8E5}"/>
              </a:ext>
            </a:extLst>
          </p:cNvPr>
          <p:cNvSpPr/>
          <p:nvPr/>
        </p:nvSpPr>
        <p:spPr>
          <a:xfrm>
            <a:off x="5426175" y="3916415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9" name="&lt;พิม4&gt;">
            <a:extLst>
              <a:ext uri="{FF2B5EF4-FFF2-40B4-BE49-F238E27FC236}">
                <a16:creationId xmlns:a16="http://schemas.microsoft.com/office/drawing/2014/main" id="{1B5856E9-B05A-45E4-A044-C8D05D3435FF}"/>
              </a:ext>
            </a:extLst>
          </p:cNvPr>
          <p:cNvSpPr/>
          <p:nvPr/>
        </p:nvSpPr>
        <p:spPr>
          <a:xfrm>
            <a:off x="5301556" y="3922444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0" name="&lt;พิม3&gt;">
            <a:extLst>
              <a:ext uri="{FF2B5EF4-FFF2-40B4-BE49-F238E27FC236}">
                <a16:creationId xmlns:a16="http://schemas.microsoft.com/office/drawing/2014/main" id="{C7F7E785-5949-4AD1-9FA1-904599DD02C8}"/>
              </a:ext>
            </a:extLst>
          </p:cNvPr>
          <p:cNvSpPr/>
          <p:nvPr/>
        </p:nvSpPr>
        <p:spPr>
          <a:xfrm>
            <a:off x="5301554" y="3922444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1" name="&lt;พิม2&gt;">
            <a:extLst>
              <a:ext uri="{FF2B5EF4-FFF2-40B4-BE49-F238E27FC236}">
                <a16:creationId xmlns:a16="http://schemas.microsoft.com/office/drawing/2014/main" id="{705D4E15-43FE-4876-887D-CDBA20D25FDE}"/>
              </a:ext>
            </a:extLst>
          </p:cNvPr>
          <p:cNvSpPr/>
          <p:nvPr/>
        </p:nvSpPr>
        <p:spPr>
          <a:xfrm>
            <a:off x="5301556" y="3922444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2" name="&lt;พิม1&gt;">
            <a:extLst>
              <a:ext uri="{FF2B5EF4-FFF2-40B4-BE49-F238E27FC236}">
                <a16:creationId xmlns:a16="http://schemas.microsoft.com/office/drawing/2014/main" id="{8ABCE2F0-4907-43B1-AE9C-15C82D17081A}"/>
              </a:ext>
            </a:extLst>
          </p:cNvPr>
          <p:cNvSpPr/>
          <p:nvPr/>
        </p:nvSpPr>
        <p:spPr>
          <a:xfrm>
            <a:off x="5313194" y="3922444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33" name="d1">
            <a:extLst>
              <a:ext uri="{FF2B5EF4-FFF2-40B4-BE49-F238E27FC236}">
                <a16:creationId xmlns:a16="http://schemas.microsoft.com/office/drawing/2014/main" id="{6BED1B57-0B21-4F65-A57A-A79CD43337B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934" y="4362692"/>
            <a:ext cx="451143" cy="289239"/>
          </a:xfrm>
          <a:prstGeom prst="rect">
            <a:avLst/>
          </a:prstGeom>
        </p:spPr>
      </p:pic>
      <p:pic>
        <p:nvPicPr>
          <p:cNvPr id="334" name="d2">
            <a:extLst>
              <a:ext uri="{FF2B5EF4-FFF2-40B4-BE49-F238E27FC236}">
                <a16:creationId xmlns:a16="http://schemas.microsoft.com/office/drawing/2014/main" id="{FE6CA2A7-448F-44D0-B11A-8B49A1A44E59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934" y="4651931"/>
            <a:ext cx="451143" cy="289239"/>
          </a:xfrm>
          <a:prstGeom prst="rect">
            <a:avLst/>
          </a:prstGeom>
        </p:spPr>
      </p:pic>
      <p:pic>
        <p:nvPicPr>
          <p:cNvPr id="335" name="d4">
            <a:extLst>
              <a:ext uri="{FF2B5EF4-FFF2-40B4-BE49-F238E27FC236}">
                <a16:creationId xmlns:a16="http://schemas.microsoft.com/office/drawing/2014/main" id="{FEA4D7D5-67A2-4B30-8F9D-645FCFE1697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44609" r="15180" b="37599"/>
          <a:stretch/>
        </p:blipFill>
        <p:spPr>
          <a:xfrm>
            <a:off x="5151997" y="4935182"/>
            <a:ext cx="451143" cy="300446"/>
          </a:xfrm>
          <a:prstGeom prst="rect">
            <a:avLst/>
          </a:prstGeom>
        </p:spPr>
      </p:pic>
      <p:pic>
        <p:nvPicPr>
          <p:cNvPr id="336" name="d6">
            <a:extLst>
              <a:ext uri="{FF2B5EF4-FFF2-40B4-BE49-F238E27FC236}">
                <a16:creationId xmlns:a16="http://schemas.microsoft.com/office/drawing/2014/main" id="{C04D8D0F-6771-4795-BDF5-92C0A57FC00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62114" r="15180" b="20094"/>
          <a:stretch/>
        </p:blipFill>
        <p:spPr>
          <a:xfrm>
            <a:off x="5151997" y="5216408"/>
            <a:ext cx="451143" cy="300446"/>
          </a:xfrm>
          <a:prstGeom prst="rect">
            <a:avLst/>
          </a:prstGeom>
        </p:spPr>
      </p:pic>
      <p:sp>
        <p:nvSpPr>
          <p:cNvPr id="337" name="white">
            <a:extLst>
              <a:ext uri="{FF2B5EF4-FFF2-40B4-BE49-F238E27FC236}">
                <a16:creationId xmlns:a16="http://schemas.microsoft.com/office/drawing/2014/main" id="{35C25DFA-407E-4188-9C64-4999EEDD5CB5}"/>
              </a:ext>
            </a:extLst>
          </p:cNvPr>
          <p:cNvSpPr/>
          <p:nvPr/>
        </p:nvSpPr>
        <p:spPr>
          <a:xfrm>
            <a:off x="5155859" y="4014685"/>
            <a:ext cx="422173" cy="312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ทิวfalse">
            <a:extLst>
              <a:ext uri="{FF2B5EF4-FFF2-40B4-BE49-F238E27FC236}">
                <a16:creationId xmlns:a16="http://schemas.microsoft.com/office/drawing/2014/main" id="{36CDBC81-79FD-4725-B4A5-D2102E416CD2}"/>
              </a:ext>
            </a:extLst>
          </p:cNvPr>
          <p:cNvSpPr/>
          <p:nvPr/>
        </p:nvSpPr>
        <p:spPr>
          <a:xfrm>
            <a:off x="10804719" y="3973047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ED1B2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ทิวtrue">
            <a:extLst>
              <a:ext uri="{FF2B5EF4-FFF2-40B4-BE49-F238E27FC236}">
                <a16:creationId xmlns:a16="http://schemas.microsoft.com/office/drawing/2014/main" id="{05EECA4D-B1C4-4F88-811E-80487CF487FA}"/>
              </a:ext>
            </a:extLst>
          </p:cNvPr>
          <p:cNvSpPr/>
          <p:nvPr/>
        </p:nvSpPr>
        <p:spPr>
          <a:xfrm>
            <a:off x="10804719" y="3973047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4" name="dropdown">
            <a:extLst>
              <a:ext uri="{FF2B5EF4-FFF2-40B4-BE49-F238E27FC236}">
                <a16:creationId xmlns:a16="http://schemas.microsoft.com/office/drawing/2014/main" id="{BE97640F-5351-4388-B8EA-476C6D0C3E04}"/>
              </a:ext>
            </a:extLst>
          </p:cNvPr>
          <p:cNvGrpSpPr/>
          <p:nvPr/>
        </p:nvGrpSpPr>
        <p:grpSpPr>
          <a:xfrm>
            <a:off x="10806450" y="3974844"/>
            <a:ext cx="988701" cy="415659"/>
            <a:chOff x="5073725" y="5060209"/>
            <a:chExt cx="2044550" cy="498422"/>
          </a:xfrm>
        </p:grpSpPr>
        <p:sp>
          <p:nvSpPr>
            <p:cNvPr id="349" name="Rectangle: Rounded Corners 348">
              <a:extLst>
                <a:ext uri="{FF2B5EF4-FFF2-40B4-BE49-F238E27FC236}">
                  <a16:creationId xmlns:a16="http://schemas.microsoft.com/office/drawing/2014/main" id="{B9D9D12B-134D-4E68-A566-7CC52DF25494}"/>
                </a:ext>
              </a:extLst>
            </p:cNvPr>
            <p:cNvSpPr/>
            <p:nvPr/>
          </p:nvSpPr>
          <p:spPr>
            <a:xfrm>
              <a:off x="5073725" y="5060209"/>
              <a:ext cx="2044550" cy="49842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Rectangle: Top Corners Rounded 349">
              <a:extLst>
                <a:ext uri="{FF2B5EF4-FFF2-40B4-BE49-F238E27FC236}">
                  <a16:creationId xmlns:a16="http://schemas.microsoft.com/office/drawing/2014/main" id="{4E644A9E-57C7-4487-9741-E6FCDA442F8D}"/>
                </a:ext>
              </a:extLst>
            </p:cNvPr>
            <p:cNvSpPr/>
            <p:nvPr/>
          </p:nvSpPr>
          <p:spPr>
            <a:xfrm rot="5400000">
              <a:off x="6480583" y="4930885"/>
              <a:ext cx="477236" cy="7652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Isosceles Triangle 350">
              <a:extLst>
                <a:ext uri="{FF2B5EF4-FFF2-40B4-BE49-F238E27FC236}">
                  <a16:creationId xmlns:a16="http://schemas.microsoft.com/office/drawing/2014/main" id="{29F2DF67-2701-4EF1-A18C-81AFC39F25DD}"/>
                </a:ext>
              </a:extLst>
            </p:cNvPr>
            <p:cNvSpPr/>
            <p:nvPr/>
          </p:nvSpPr>
          <p:spPr>
            <a:xfrm rot="10800000">
              <a:off x="6609287" y="5275000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2" name="&lt;ทิว4&gt;ข">
            <a:extLst>
              <a:ext uri="{FF2B5EF4-FFF2-40B4-BE49-F238E27FC236}">
                <a16:creationId xmlns:a16="http://schemas.microsoft.com/office/drawing/2014/main" id="{6066DAAF-7022-4D31-8E5E-4A4E2678DADE}"/>
              </a:ext>
            </a:extLst>
          </p:cNvPr>
          <p:cNvSpPr/>
          <p:nvPr/>
        </p:nvSpPr>
        <p:spPr>
          <a:xfrm>
            <a:off x="11230103" y="3922391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3" name="&lt;ทิว3&gt;ข">
            <a:extLst>
              <a:ext uri="{FF2B5EF4-FFF2-40B4-BE49-F238E27FC236}">
                <a16:creationId xmlns:a16="http://schemas.microsoft.com/office/drawing/2014/main" id="{9D9DB6F9-E46E-4CFC-B21C-E52D13F4D0FA}"/>
              </a:ext>
            </a:extLst>
          </p:cNvPr>
          <p:cNvSpPr/>
          <p:nvPr/>
        </p:nvSpPr>
        <p:spPr>
          <a:xfrm>
            <a:off x="11230103" y="3922391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4" name="&lt;ทิว2&gt;ข">
            <a:extLst>
              <a:ext uri="{FF2B5EF4-FFF2-40B4-BE49-F238E27FC236}">
                <a16:creationId xmlns:a16="http://schemas.microsoft.com/office/drawing/2014/main" id="{F7488B91-C00C-441C-B6C0-09F7201FF76B}"/>
              </a:ext>
            </a:extLst>
          </p:cNvPr>
          <p:cNvSpPr/>
          <p:nvPr/>
        </p:nvSpPr>
        <p:spPr>
          <a:xfrm>
            <a:off x="11230103" y="3922391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5" name="&lt;ทิว1&gt;ข">
            <a:extLst>
              <a:ext uri="{FF2B5EF4-FFF2-40B4-BE49-F238E27FC236}">
                <a16:creationId xmlns:a16="http://schemas.microsoft.com/office/drawing/2014/main" id="{C4055A32-CDE8-4FD5-8A03-6ABB4635D95B}"/>
              </a:ext>
            </a:extLst>
          </p:cNvPr>
          <p:cNvSpPr/>
          <p:nvPr/>
        </p:nvSpPr>
        <p:spPr>
          <a:xfrm>
            <a:off x="11230103" y="3922391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6" name="&lt;ทิว4&gt;">
            <a:extLst>
              <a:ext uri="{FF2B5EF4-FFF2-40B4-BE49-F238E27FC236}">
                <a16:creationId xmlns:a16="http://schemas.microsoft.com/office/drawing/2014/main" id="{C2E2797D-5EF2-46E3-90BD-9BE30039FC5C}"/>
              </a:ext>
            </a:extLst>
          </p:cNvPr>
          <p:cNvSpPr/>
          <p:nvPr/>
        </p:nvSpPr>
        <p:spPr>
          <a:xfrm>
            <a:off x="11105484" y="3928420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7" name="&lt;ทิว3&gt;">
            <a:extLst>
              <a:ext uri="{FF2B5EF4-FFF2-40B4-BE49-F238E27FC236}">
                <a16:creationId xmlns:a16="http://schemas.microsoft.com/office/drawing/2014/main" id="{1DBF1261-38FC-41C5-8600-D8E88AB30A8B}"/>
              </a:ext>
            </a:extLst>
          </p:cNvPr>
          <p:cNvSpPr/>
          <p:nvPr/>
        </p:nvSpPr>
        <p:spPr>
          <a:xfrm>
            <a:off x="11105482" y="3928420"/>
            <a:ext cx="16460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8" name="&lt;ทิว2&gt;">
            <a:extLst>
              <a:ext uri="{FF2B5EF4-FFF2-40B4-BE49-F238E27FC236}">
                <a16:creationId xmlns:a16="http://schemas.microsoft.com/office/drawing/2014/main" id="{AA7DCE89-8FDF-4354-98FC-2448E5D3786D}"/>
              </a:ext>
            </a:extLst>
          </p:cNvPr>
          <p:cNvSpPr/>
          <p:nvPr/>
        </p:nvSpPr>
        <p:spPr>
          <a:xfrm>
            <a:off x="11105484" y="3928420"/>
            <a:ext cx="164598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7" name="&lt;ทิว1&gt;">
            <a:extLst>
              <a:ext uri="{FF2B5EF4-FFF2-40B4-BE49-F238E27FC236}">
                <a16:creationId xmlns:a16="http://schemas.microsoft.com/office/drawing/2014/main" id="{2BCDE73A-F93D-4406-A287-01D43C247D1B}"/>
              </a:ext>
            </a:extLst>
          </p:cNvPr>
          <p:cNvSpPr/>
          <p:nvPr/>
        </p:nvSpPr>
        <p:spPr>
          <a:xfrm>
            <a:off x="11117122" y="3928420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8" name="d1">
            <a:extLst>
              <a:ext uri="{FF2B5EF4-FFF2-40B4-BE49-F238E27FC236}">
                <a16:creationId xmlns:a16="http://schemas.microsoft.com/office/drawing/2014/main" id="{116B791D-4B33-447D-BF4E-33CFA417CF3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862" y="4368668"/>
            <a:ext cx="451143" cy="289239"/>
          </a:xfrm>
          <a:prstGeom prst="rect">
            <a:avLst/>
          </a:prstGeom>
        </p:spPr>
      </p:pic>
      <p:pic>
        <p:nvPicPr>
          <p:cNvPr id="379" name="d2">
            <a:extLst>
              <a:ext uri="{FF2B5EF4-FFF2-40B4-BE49-F238E27FC236}">
                <a16:creationId xmlns:a16="http://schemas.microsoft.com/office/drawing/2014/main" id="{A53D9C50-935E-4225-9938-F16E04F21087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862" y="4657907"/>
            <a:ext cx="451143" cy="289239"/>
          </a:xfrm>
          <a:prstGeom prst="rect">
            <a:avLst/>
          </a:prstGeom>
        </p:spPr>
      </p:pic>
      <p:pic>
        <p:nvPicPr>
          <p:cNvPr id="380" name="d4">
            <a:extLst>
              <a:ext uri="{FF2B5EF4-FFF2-40B4-BE49-F238E27FC236}">
                <a16:creationId xmlns:a16="http://schemas.microsoft.com/office/drawing/2014/main" id="{FB5A1FA3-2747-44ED-B7E2-F22C74AE96B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44609" r="15180" b="37599"/>
          <a:stretch/>
        </p:blipFill>
        <p:spPr>
          <a:xfrm>
            <a:off x="10955925" y="4941158"/>
            <a:ext cx="451143" cy="300446"/>
          </a:xfrm>
          <a:prstGeom prst="rect">
            <a:avLst/>
          </a:prstGeom>
        </p:spPr>
      </p:pic>
      <p:pic>
        <p:nvPicPr>
          <p:cNvPr id="381" name="d6">
            <a:extLst>
              <a:ext uri="{FF2B5EF4-FFF2-40B4-BE49-F238E27FC236}">
                <a16:creationId xmlns:a16="http://schemas.microsoft.com/office/drawing/2014/main" id="{20AF2B29-C6F8-4AF3-A695-DD3FA63FED5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53" t="62114" r="15180" b="20094"/>
          <a:stretch/>
        </p:blipFill>
        <p:spPr>
          <a:xfrm>
            <a:off x="10955925" y="5222384"/>
            <a:ext cx="451143" cy="300446"/>
          </a:xfrm>
          <a:prstGeom prst="rect">
            <a:avLst/>
          </a:prstGeom>
        </p:spPr>
      </p:pic>
      <p:sp>
        <p:nvSpPr>
          <p:cNvPr id="382" name="white">
            <a:extLst>
              <a:ext uri="{FF2B5EF4-FFF2-40B4-BE49-F238E27FC236}">
                <a16:creationId xmlns:a16="http://schemas.microsoft.com/office/drawing/2014/main" id="{7B29D95E-A73C-4FC7-A1F4-65FD4FB0143A}"/>
              </a:ext>
            </a:extLst>
          </p:cNvPr>
          <p:cNvSpPr/>
          <p:nvPr/>
        </p:nvSpPr>
        <p:spPr>
          <a:xfrm>
            <a:off x="10959787" y="4020661"/>
            <a:ext cx="422173" cy="312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9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3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3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4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5"/>
                  </p:tgtEl>
                </p:cond>
              </p:nextCondLst>
            </p:seq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6"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4"/>
                  </p:tgtEl>
                </p:cond>
              </p:nextCondLst>
            </p:seq>
            <p:seq concurrent="1" nextAc="seek">
              <p:cTn id="473" restart="whenNotActive" fill="hold" evtFilter="cancelBubble" nodeType="interactiveSeq">
                <p:stCondLst>
                  <p:cond evt="onClick" delay="0">
                    <p:tgtEl>
                      <p:spTgt spid="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4" fill="hold">
                      <p:stCondLst>
                        <p:cond delay="0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"/>
                  </p:tgtEl>
                </p:cond>
              </p:nextCondLst>
            </p:seq>
            <p:seq concurrent="1" nextAc="seek">
              <p:cTn id="504" restart="whenNotActive" fill="hold" evtFilter="cancelBubble" nodeType="interactiveSeq">
                <p:stCondLst>
                  <p:cond evt="onClick" delay="0">
                    <p:tgtEl>
                      <p:spTgt spid="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5" fill="hold">
                      <p:stCondLst>
                        <p:cond delay="0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1"/>
                  </p:tgtEl>
                </p:cond>
              </p:nextCondLst>
            </p:seq>
          </p:childTnLst>
        </p:cTn>
      </p:par>
    </p:tnLst>
    <p:bldLst>
      <p:bldP spid="120" grpId="0" animBg="1"/>
      <p:bldP spid="120" grpId="1" animBg="1"/>
      <p:bldP spid="120" grpId="2" animBg="1"/>
      <p:bldP spid="120" grpId="3" animBg="1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4"/>
      <p:bldP spid="125" grpId="0"/>
      <p:bldP spid="125" grpId="1"/>
      <p:bldP spid="125" grpId="3"/>
      <p:bldP spid="125" grpId="4"/>
      <p:bldP spid="126" grpId="0"/>
      <p:bldP spid="126" grpId="2"/>
      <p:bldP spid="126" grpId="3"/>
      <p:bldP spid="126" grpId="4"/>
      <p:bldP spid="136" grpId="0"/>
      <p:bldP spid="136" grpId="1"/>
      <p:bldP spid="136" grpId="2"/>
      <p:bldP spid="136" grpId="3"/>
      <p:bldP spid="136" grpId="4"/>
      <p:bldP spid="137" grpId="0"/>
      <p:bldP spid="137" grpId="1"/>
      <p:bldP spid="137" grpId="2"/>
      <p:bldP spid="137" grpId="4"/>
      <p:bldP spid="137" grpId="5"/>
      <p:bldP spid="138" grpId="0"/>
      <p:bldP spid="138" grpId="1"/>
      <p:bldP spid="138" grpId="3"/>
      <p:bldP spid="138" grpId="4"/>
      <p:bldP spid="138" grpId="5"/>
      <p:bldP spid="139" grpId="0"/>
      <p:bldP spid="139" grpId="2"/>
      <p:bldP spid="139" grpId="3"/>
      <p:bldP spid="139" grpId="4"/>
      <p:bldP spid="139" grpId="5"/>
      <p:bldP spid="4" grpId="0" animBg="1"/>
      <p:bldP spid="4" grpId="1" animBg="1"/>
      <p:bldP spid="4" grpId="2" animBg="1"/>
      <p:bldP spid="4" grpId="3" animBg="1"/>
      <p:bldP spid="5" grpId="0" animBg="1"/>
      <p:bldP spid="172" grpId="0" animBg="1"/>
      <p:bldP spid="173" grpId="0" animBg="1"/>
      <p:bldP spid="174" grpId="0" animBg="1"/>
      <p:bldP spid="271" grpId="0" animBg="1"/>
      <p:bldP spid="271" grpId="1" animBg="1"/>
      <p:bldP spid="271" grpId="2" animBg="1"/>
      <p:bldP spid="271" grpId="3" animBg="1"/>
      <p:bldP spid="280" grpId="0"/>
      <p:bldP spid="280" grpId="1"/>
      <p:bldP spid="280" grpId="2"/>
      <p:bldP spid="280" grpId="3"/>
      <p:bldP spid="282" grpId="0"/>
      <p:bldP spid="282" grpId="1"/>
      <p:bldP spid="282" grpId="2"/>
      <p:bldP spid="282" grpId="3"/>
      <p:bldP spid="286" grpId="0"/>
      <p:bldP spid="286" grpId="1"/>
      <p:bldP spid="286" grpId="2"/>
      <p:bldP spid="286" grpId="3"/>
      <p:bldP spid="287" grpId="0"/>
      <p:bldP spid="287" grpId="1"/>
      <p:bldP spid="287" grpId="2"/>
      <p:bldP spid="287" grpId="3"/>
      <p:bldP spid="294" grpId="0"/>
      <p:bldP spid="294" grpId="1"/>
      <p:bldP spid="294" grpId="2"/>
      <p:bldP spid="294" grpId="3"/>
      <p:bldP spid="294" grpId="4"/>
      <p:bldP spid="295" grpId="0"/>
      <p:bldP spid="295" grpId="1"/>
      <p:bldP spid="295" grpId="2"/>
      <p:bldP spid="295" grpId="3"/>
      <p:bldP spid="295" grpId="4"/>
      <p:bldP spid="298" grpId="0"/>
      <p:bldP spid="298" grpId="1"/>
      <p:bldP spid="298" grpId="2"/>
      <p:bldP spid="298" grpId="3"/>
      <p:bldP spid="298" grpId="4"/>
      <p:bldP spid="299" grpId="0"/>
      <p:bldP spid="299" grpId="1"/>
      <p:bldP spid="299" grpId="2"/>
      <p:bldP spid="299" grpId="3"/>
      <p:bldP spid="299" grpId="4"/>
      <p:bldP spid="305" grpId="0" animBg="1"/>
      <p:bldP spid="305" grpId="1" animBg="1"/>
      <p:bldP spid="305" grpId="2" animBg="1"/>
      <p:bldP spid="305" grpId="3" animBg="1"/>
      <p:bldP spid="307" grpId="0" animBg="1"/>
      <p:bldP spid="307" grpId="1" animBg="1"/>
      <p:bldP spid="307" grpId="2" animBg="1"/>
      <p:bldP spid="307" grpId="3" animBg="1"/>
      <p:bldP spid="324" grpId="0"/>
      <p:bldP spid="324" grpId="1"/>
      <p:bldP spid="324" grpId="2"/>
      <p:bldP spid="324" grpId="3"/>
      <p:bldP spid="325" grpId="0"/>
      <p:bldP spid="325" grpId="1"/>
      <p:bldP spid="325" grpId="2"/>
      <p:bldP spid="325" grpId="3"/>
      <p:bldP spid="326" grpId="0"/>
      <p:bldP spid="326" grpId="1"/>
      <p:bldP spid="326" grpId="2"/>
      <p:bldP spid="326" grpId="3"/>
      <p:bldP spid="327" grpId="0"/>
      <p:bldP spid="327" grpId="1"/>
      <p:bldP spid="327" grpId="2"/>
      <p:bldP spid="327" grpId="3"/>
      <p:bldP spid="329" grpId="0"/>
      <p:bldP spid="329" grpId="1"/>
      <p:bldP spid="329" grpId="2"/>
      <p:bldP spid="329" grpId="3"/>
      <p:bldP spid="329" grpId="4"/>
      <p:bldP spid="330" grpId="0"/>
      <p:bldP spid="330" grpId="1"/>
      <p:bldP spid="330" grpId="2"/>
      <p:bldP spid="330" grpId="3"/>
      <p:bldP spid="330" grpId="4"/>
      <p:bldP spid="331" grpId="0"/>
      <p:bldP spid="331" grpId="1"/>
      <p:bldP spid="331" grpId="2"/>
      <p:bldP spid="331" grpId="3"/>
      <p:bldP spid="331" grpId="4"/>
      <p:bldP spid="332" grpId="0"/>
      <p:bldP spid="332" grpId="1"/>
      <p:bldP spid="332" grpId="2"/>
      <p:bldP spid="332" grpId="3"/>
      <p:bldP spid="332" grpId="4"/>
      <p:bldP spid="337" grpId="0" animBg="1"/>
      <p:bldP spid="337" grpId="1" animBg="1"/>
      <p:bldP spid="337" grpId="2" animBg="1"/>
      <p:bldP spid="337" grpId="3" animBg="1"/>
      <p:bldP spid="343" grpId="0" animBg="1"/>
      <p:bldP spid="343" grpId="1" animBg="1"/>
      <p:bldP spid="343" grpId="2" animBg="1"/>
      <p:bldP spid="343" grpId="3" animBg="1"/>
      <p:bldP spid="352" grpId="0"/>
      <p:bldP spid="352" grpId="1"/>
      <p:bldP spid="352" grpId="2"/>
      <p:bldP spid="352" grpId="3"/>
      <p:bldP spid="353" grpId="0"/>
      <p:bldP spid="353" grpId="1"/>
      <p:bldP spid="353" grpId="2"/>
      <p:bldP spid="353" grpId="3"/>
      <p:bldP spid="354" grpId="0"/>
      <p:bldP spid="354" grpId="1"/>
      <p:bldP spid="354" grpId="2"/>
      <p:bldP spid="354" grpId="3"/>
      <p:bldP spid="355" grpId="0"/>
      <p:bldP spid="355" grpId="1"/>
      <p:bldP spid="355" grpId="2"/>
      <p:bldP spid="355" grpId="3"/>
      <p:bldP spid="356" grpId="0"/>
      <p:bldP spid="356" grpId="1"/>
      <p:bldP spid="356" grpId="2"/>
      <p:bldP spid="356" grpId="3"/>
      <p:bldP spid="356" grpId="4"/>
      <p:bldP spid="357" grpId="0"/>
      <p:bldP spid="357" grpId="1"/>
      <p:bldP spid="357" grpId="2"/>
      <p:bldP spid="357" grpId="3"/>
      <p:bldP spid="357" grpId="4"/>
      <p:bldP spid="358" grpId="0"/>
      <p:bldP spid="358" grpId="1"/>
      <p:bldP spid="358" grpId="2"/>
      <p:bldP spid="358" grpId="3"/>
      <p:bldP spid="358" grpId="4"/>
      <p:bldP spid="377" grpId="0"/>
      <p:bldP spid="377" grpId="1"/>
      <p:bldP spid="377" grpId="2"/>
      <p:bldP spid="377" grpId="3"/>
      <p:bldP spid="377" grpId="4"/>
      <p:bldP spid="382" grpId="0" animBg="1"/>
      <p:bldP spid="382" grpId="1" animBg="1"/>
      <p:bldP spid="382" grpId="2" animBg="1"/>
      <p:bldP spid="382" grpId="3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DFB32D79-9795-4894-991D-D71448D77E92}"/>
              </a:ext>
            </a:extLst>
          </p:cNvPr>
          <p:cNvSpPr/>
          <p:nvPr/>
        </p:nvSpPr>
        <p:spPr>
          <a:xfrm>
            <a:off x="0" y="0"/>
            <a:ext cx="12188739" cy="1421618"/>
          </a:xfrm>
          <a:prstGeom prst="rect">
            <a:avLst/>
          </a:prstGeom>
          <a:solidFill>
            <a:srgbClr val="F7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6A286B28-9B32-422E-87ED-8038E7C8DE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5553"/>
            <a:ext cx="12191999" cy="6442447"/>
          </a:xfrm>
          <a:prstGeom prst="rect">
            <a:avLst/>
          </a:prstGeom>
        </p:spPr>
      </p:pic>
      <p:pic>
        <p:nvPicPr>
          <p:cNvPr id="222" name="Picture 221">
            <a:extLst>
              <a:ext uri="{FF2B5EF4-FFF2-40B4-BE49-F238E27FC236}">
                <a16:creationId xmlns:a16="http://schemas.microsoft.com/office/drawing/2014/main" id="{E643CF4F-F75C-49D5-AADD-AB65B9BA5B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518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A9A3351B-92EF-4754-80E9-E6E6FA3BC6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066" y="2031490"/>
            <a:ext cx="439799" cy="106686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66207926-2D5B-4B5E-AE32-C2E6B3B61B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793" y="2035576"/>
            <a:ext cx="588424" cy="104700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F5D30F53-D173-4EE8-88A2-91569727C14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9103" y="2038453"/>
            <a:ext cx="578833" cy="103591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C838353A-F3E7-41C4-8740-1426AFF2838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86806" y="2028977"/>
            <a:ext cx="425612" cy="104700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2628C42-D100-41E5-AD54-AE4493ED56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8272" y="2026771"/>
            <a:ext cx="516409" cy="1061192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B6F9D0C5-AE05-413C-BBA0-CA17F1D5387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01765" y="1993550"/>
            <a:ext cx="374967" cy="1121971"/>
          </a:xfrm>
          <a:prstGeom prst="rect">
            <a:avLst/>
          </a:prstGeom>
        </p:spPr>
      </p:pic>
      <p:sp>
        <p:nvSpPr>
          <p:cNvPr id="107" name="สี่เหลี่ยมผืนผ้ามุมมน 44">
            <a:extLst>
              <a:ext uri="{FF2B5EF4-FFF2-40B4-BE49-F238E27FC236}">
                <a16:creationId xmlns:a16="http://schemas.microsoft.com/office/drawing/2014/main" id="{77BCE736-BB44-488A-94E1-EE995DD5AF1C}"/>
              </a:ext>
            </a:extLst>
          </p:cNvPr>
          <p:cNvSpPr/>
          <p:nvPr/>
        </p:nvSpPr>
        <p:spPr>
          <a:xfrm>
            <a:off x="124409" y="3724436"/>
            <a:ext cx="11917296" cy="1712854"/>
          </a:xfrm>
          <a:prstGeom prst="roundRect">
            <a:avLst>
              <a:gd name="adj" fmla="val 7782"/>
            </a:avLst>
          </a:prstGeom>
          <a:solidFill>
            <a:schemeClr val="bg1"/>
          </a:solidFill>
          <a:ln w="28575">
            <a:solidFill>
              <a:srgbClr val="73B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sp>
        <p:nvSpPr>
          <p:cNvPr id="108" name="มนมุมสี่เหลี่ยมผืนผ้าด้านเดียวกัน 71">
            <a:extLst>
              <a:ext uri="{FF2B5EF4-FFF2-40B4-BE49-F238E27FC236}">
                <a16:creationId xmlns:a16="http://schemas.microsoft.com/office/drawing/2014/main" id="{948A3441-89D7-4E44-8953-118F82E02AAE}"/>
              </a:ext>
            </a:extLst>
          </p:cNvPr>
          <p:cNvSpPr/>
          <p:nvPr/>
        </p:nvSpPr>
        <p:spPr>
          <a:xfrm rot="5400000">
            <a:off x="2901576" y="2323804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 dirty="0">
              <a:cs typeface="+mj-cs"/>
            </a:endParaRPr>
          </a:p>
        </p:txBody>
      </p:sp>
      <p:sp>
        <p:nvSpPr>
          <p:cNvPr id="109" name="สี่เหลี่ยมผืนผ้า 68">
            <a:extLst>
              <a:ext uri="{FF2B5EF4-FFF2-40B4-BE49-F238E27FC236}">
                <a16:creationId xmlns:a16="http://schemas.microsoft.com/office/drawing/2014/main" id="{3B60F6D1-8C37-43AF-A78A-4924537A15F3}"/>
              </a:ext>
            </a:extLst>
          </p:cNvPr>
          <p:cNvSpPr/>
          <p:nvPr/>
        </p:nvSpPr>
        <p:spPr>
          <a:xfrm>
            <a:off x="1112575" y="3995940"/>
            <a:ext cx="3901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0" name="มนมุมสี่เหลี่ยมผืนผ้าด้านเดียวกัน 79">
            <a:extLst>
              <a:ext uri="{FF2B5EF4-FFF2-40B4-BE49-F238E27FC236}">
                <a16:creationId xmlns:a16="http://schemas.microsoft.com/office/drawing/2014/main" id="{C3EA2A11-7E55-4C38-A254-FA0E9BEDE42B}"/>
              </a:ext>
            </a:extLst>
          </p:cNvPr>
          <p:cNvSpPr/>
          <p:nvPr/>
        </p:nvSpPr>
        <p:spPr>
          <a:xfrm rot="5400000">
            <a:off x="2901575" y="3106431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>
              <a:cs typeface="+mj-cs"/>
            </a:endParaRPr>
          </a:p>
        </p:txBody>
      </p:sp>
      <p:sp>
        <p:nvSpPr>
          <p:cNvPr id="111" name="สี่เหลี่ยมผืนผ้า 98">
            <a:extLst>
              <a:ext uri="{FF2B5EF4-FFF2-40B4-BE49-F238E27FC236}">
                <a16:creationId xmlns:a16="http://schemas.microsoft.com/office/drawing/2014/main" id="{4CF39A5B-1D3F-4D74-B5F5-1061B8C16E29}"/>
              </a:ext>
            </a:extLst>
          </p:cNvPr>
          <p:cNvSpPr/>
          <p:nvPr/>
        </p:nvSpPr>
        <p:spPr>
          <a:xfrm>
            <a:off x="1129825" y="4782866"/>
            <a:ext cx="386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" name="มนมุมสี่เหลี่ยมผืนผ้าด้านเดียวกัน 76">
            <a:extLst>
              <a:ext uri="{FF2B5EF4-FFF2-40B4-BE49-F238E27FC236}">
                <a16:creationId xmlns:a16="http://schemas.microsoft.com/office/drawing/2014/main" id="{6091637A-5A6D-4EA4-9F6D-39E1ED21590D}"/>
              </a:ext>
            </a:extLst>
          </p:cNvPr>
          <p:cNvSpPr/>
          <p:nvPr/>
        </p:nvSpPr>
        <p:spPr>
          <a:xfrm rot="16200000" flipH="1">
            <a:off x="586815" y="3758849"/>
            <a:ext cx="400976" cy="833920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5CC15FA-0B84-4583-BCED-BD8BEBE1DA3F}"/>
              </a:ext>
            </a:extLst>
          </p:cNvPr>
          <p:cNvSpPr txBox="1"/>
          <p:nvPr/>
        </p:nvSpPr>
        <p:spPr>
          <a:xfrm>
            <a:off x="495250" y="3957546"/>
            <a:ext cx="604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พิม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4" name="มนมุมสี่เหลี่ยมผืนผ้าด้านเดียวกัน 80">
            <a:extLst>
              <a:ext uri="{FF2B5EF4-FFF2-40B4-BE49-F238E27FC236}">
                <a16:creationId xmlns:a16="http://schemas.microsoft.com/office/drawing/2014/main" id="{37A9ED86-4532-4150-AA9A-0AB770DF3A3F}"/>
              </a:ext>
            </a:extLst>
          </p:cNvPr>
          <p:cNvSpPr/>
          <p:nvPr/>
        </p:nvSpPr>
        <p:spPr>
          <a:xfrm rot="16200000" flipH="1">
            <a:off x="586812" y="4541490"/>
            <a:ext cx="400977" cy="833918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C815CD3-7994-473F-93C6-08B0E75CE883}"/>
              </a:ext>
            </a:extLst>
          </p:cNvPr>
          <p:cNvSpPr txBox="1"/>
          <p:nvPr/>
        </p:nvSpPr>
        <p:spPr>
          <a:xfrm>
            <a:off x="435778" y="4731051"/>
            <a:ext cx="723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ทราย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6" name="มนมุมสี่เหลี่ยมผืนผ้าด้านเดียวกัน 84">
            <a:extLst>
              <a:ext uri="{FF2B5EF4-FFF2-40B4-BE49-F238E27FC236}">
                <a16:creationId xmlns:a16="http://schemas.microsoft.com/office/drawing/2014/main" id="{2806B13B-2FFB-4087-AA96-96D34C880539}"/>
              </a:ext>
            </a:extLst>
          </p:cNvPr>
          <p:cNvSpPr/>
          <p:nvPr/>
        </p:nvSpPr>
        <p:spPr>
          <a:xfrm rot="16200000" flipH="1">
            <a:off x="6398442" y="4537933"/>
            <a:ext cx="400977" cy="833919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D64B4B0-2ADD-453B-8FF4-160BED285F70}"/>
              </a:ext>
            </a:extLst>
          </p:cNvPr>
          <p:cNvSpPr txBox="1"/>
          <p:nvPr/>
        </p:nvSpPr>
        <p:spPr>
          <a:xfrm>
            <a:off x="6269218" y="4736151"/>
            <a:ext cx="65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เมธ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8" name="มนมุมสี่เหลี่ยมผืนผ้าด้านเดียวกัน 84">
            <a:extLst>
              <a:ext uri="{FF2B5EF4-FFF2-40B4-BE49-F238E27FC236}">
                <a16:creationId xmlns:a16="http://schemas.microsoft.com/office/drawing/2014/main" id="{C4071438-5A8D-4D47-95F3-F72BC64F06F5}"/>
              </a:ext>
            </a:extLst>
          </p:cNvPr>
          <p:cNvSpPr/>
          <p:nvPr/>
        </p:nvSpPr>
        <p:spPr>
          <a:xfrm rot="16200000" flipH="1">
            <a:off x="6403826" y="3764639"/>
            <a:ext cx="400977" cy="833919"/>
          </a:xfrm>
          <a:prstGeom prst="round2SameRect">
            <a:avLst/>
          </a:prstGeom>
          <a:solidFill>
            <a:srgbClr val="2D8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cs typeface="+mj-c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72D52B4-8F51-4F93-8D57-D25FEB6B1A6E}"/>
              </a:ext>
            </a:extLst>
          </p:cNvPr>
          <p:cNvSpPr txBox="1"/>
          <p:nvPr/>
        </p:nvSpPr>
        <p:spPr>
          <a:xfrm>
            <a:off x="6292056" y="3971755"/>
            <a:ext cx="65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ทิว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0" name="มนมุมสี่เหลี่ยมผืนผ้าด้านเดียวกัน 71">
            <a:extLst>
              <a:ext uri="{FF2B5EF4-FFF2-40B4-BE49-F238E27FC236}">
                <a16:creationId xmlns:a16="http://schemas.microsoft.com/office/drawing/2014/main" id="{03A6080D-2451-476D-977F-BD148D3AC8D2}"/>
              </a:ext>
            </a:extLst>
          </p:cNvPr>
          <p:cNvSpPr/>
          <p:nvPr/>
        </p:nvSpPr>
        <p:spPr>
          <a:xfrm rot="5400000">
            <a:off x="8721125" y="2323805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 dirty="0">
              <a:cs typeface="+mj-cs"/>
            </a:endParaRPr>
          </a:p>
        </p:txBody>
      </p:sp>
      <p:sp>
        <p:nvSpPr>
          <p:cNvPr id="121" name="สี่เหลี่ยมผืนผ้า 68">
            <a:extLst>
              <a:ext uri="{FF2B5EF4-FFF2-40B4-BE49-F238E27FC236}">
                <a16:creationId xmlns:a16="http://schemas.microsoft.com/office/drawing/2014/main" id="{721BE9EE-51C3-4EE6-AAC0-EA0294F8407F}"/>
              </a:ext>
            </a:extLst>
          </p:cNvPr>
          <p:cNvSpPr/>
          <p:nvPr/>
        </p:nvSpPr>
        <p:spPr>
          <a:xfrm>
            <a:off x="6932124" y="3995941"/>
            <a:ext cx="3901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2" name="มนมุมสี่เหลี่ยมผืนผ้าด้านเดียวกัน 79">
            <a:extLst>
              <a:ext uri="{FF2B5EF4-FFF2-40B4-BE49-F238E27FC236}">
                <a16:creationId xmlns:a16="http://schemas.microsoft.com/office/drawing/2014/main" id="{6165B1D5-9ECB-4A6C-A50D-28534A44C4D3}"/>
              </a:ext>
            </a:extLst>
          </p:cNvPr>
          <p:cNvSpPr/>
          <p:nvPr/>
        </p:nvSpPr>
        <p:spPr>
          <a:xfrm rot="5400000">
            <a:off x="8721124" y="3106432"/>
            <a:ext cx="400977" cy="3704860"/>
          </a:xfrm>
          <a:prstGeom prst="round2SameRect">
            <a:avLst/>
          </a:prstGeom>
          <a:solidFill>
            <a:schemeClr val="bg1"/>
          </a:solidFill>
          <a:ln w="9525">
            <a:solidFill>
              <a:srgbClr val="6CB1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>
              <a:cs typeface="+mj-cs"/>
            </a:endParaRPr>
          </a:p>
        </p:txBody>
      </p:sp>
      <p:sp>
        <p:nvSpPr>
          <p:cNvPr id="123" name="สี่เหลี่ยมผืนผ้า 98">
            <a:extLst>
              <a:ext uri="{FF2B5EF4-FFF2-40B4-BE49-F238E27FC236}">
                <a16:creationId xmlns:a16="http://schemas.microsoft.com/office/drawing/2014/main" id="{3F2641C3-5267-4666-8AD2-799A5EF1814A}"/>
              </a:ext>
            </a:extLst>
          </p:cNvPr>
          <p:cNvSpPr/>
          <p:nvPr/>
        </p:nvSpPr>
        <p:spPr>
          <a:xfrm>
            <a:off x="6949374" y="4782867"/>
            <a:ext cx="386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3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ยืนอยู่ห่างจากป้ายรถประจำทางเป็นอันดับที่ </a:t>
            </a:r>
            <a:endParaRPr lang="en-US" sz="23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6E60C1A7-B67D-4151-95D4-460B4E00805D}"/>
              </a:ext>
            </a:extLst>
          </p:cNvPr>
          <p:cNvGrpSpPr/>
          <p:nvPr/>
        </p:nvGrpSpPr>
        <p:grpSpPr>
          <a:xfrm>
            <a:off x="1197429" y="0"/>
            <a:ext cx="9818913" cy="936171"/>
            <a:chOff x="1197429" y="0"/>
            <a:chExt cx="9818913" cy="936171"/>
          </a:xfrm>
        </p:grpSpPr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8B4BB725-AB2E-4A63-A3EE-2BBC847CD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7429" y="0"/>
              <a:ext cx="9818913" cy="936171"/>
            </a:xfrm>
            <a:prstGeom prst="rect">
              <a:avLst/>
            </a:prstGeom>
          </p:spPr>
        </p:pic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94970CC3-0318-427F-9761-E28572E5F7B4}"/>
                </a:ext>
              </a:extLst>
            </p:cNvPr>
            <p:cNvSpPr txBox="1"/>
            <p:nvPr/>
          </p:nvSpPr>
          <p:spPr>
            <a:xfrm>
              <a:off x="2803093" y="211408"/>
              <a:ext cx="65858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พิจารณาภาพ แล้วเลือกตัวเลขที่กำหนด เติมลงในช่องว่าง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67390BE0-4985-40E1-AAC4-746764A579BA}"/>
              </a:ext>
            </a:extLst>
          </p:cNvPr>
          <p:cNvGrpSpPr/>
          <p:nvPr/>
        </p:nvGrpSpPr>
        <p:grpSpPr>
          <a:xfrm>
            <a:off x="3322588" y="1394835"/>
            <a:ext cx="673054" cy="617376"/>
            <a:chOff x="9067259" y="4489085"/>
            <a:chExt cx="673054" cy="617376"/>
          </a:xfrm>
        </p:grpSpPr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AD4EFB81-31AB-4DA7-9F11-B1737D1C4A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10F1A776-8D13-4AD7-B135-958D5E98491C}"/>
                </a:ext>
              </a:extLst>
            </p:cNvPr>
            <p:cNvSpPr/>
            <p:nvPr/>
          </p:nvSpPr>
          <p:spPr>
            <a:xfrm>
              <a:off x="9164778" y="4594584"/>
              <a:ext cx="478016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ทิว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3401766E-0492-48D3-975F-E7761B56FD15}"/>
              </a:ext>
            </a:extLst>
          </p:cNvPr>
          <p:cNvGrpSpPr/>
          <p:nvPr/>
        </p:nvGrpSpPr>
        <p:grpSpPr>
          <a:xfrm>
            <a:off x="4303418" y="1410969"/>
            <a:ext cx="673054" cy="617376"/>
            <a:chOff x="9067259" y="4489085"/>
            <a:chExt cx="673054" cy="617376"/>
          </a:xfrm>
        </p:grpSpPr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8AA5FC84-F460-4F73-B05C-ED20130C5A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FE50423F-A35F-4B41-A70D-06F083428077}"/>
                </a:ext>
              </a:extLst>
            </p:cNvPr>
            <p:cNvSpPr/>
            <p:nvPr/>
          </p:nvSpPr>
          <p:spPr>
            <a:xfrm>
              <a:off x="9067259" y="4573758"/>
              <a:ext cx="659155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หญิง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7297837B-BF2F-4869-83B7-050497753B0C}"/>
              </a:ext>
            </a:extLst>
          </p:cNvPr>
          <p:cNvGrpSpPr/>
          <p:nvPr/>
        </p:nvGrpSpPr>
        <p:grpSpPr>
          <a:xfrm>
            <a:off x="5277359" y="1400253"/>
            <a:ext cx="673054" cy="617376"/>
            <a:chOff x="9067259" y="4489085"/>
            <a:chExt cx="673054" cy="617376"/>
          </a:xfrm>
        </p:grpSpPr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5A3E2392-C9AF-4906-86D4-ADE2D2A999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1A1A1AF4-7B57-4820-85AE-F078D02AA008}"/>
                </a:ext>
              </a:extLst>
            </p:cNvPr>
            <p:cNvSpPr/>
            <p:nvPr/>
          </p:nvSpPr>
          <p:spPr>
            <a:xfrm>
              <a:off x="9128172" y="4573758"/>
              <a:ext cx="537328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เมธ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D3900A6B-DDFA-4216-8D02-D654F4A9E301}"/>
              </a:ext>
            </a:extLst>
          </p:cNvPr>
          <p:cNvGrpSpPr/>
          <p:nvPr/>
        </p:nvGrpSpPr>
        <p:grpSpPr>
          <a:xfrm>
            <a:off x="6304927" y="1400253"/>
            <a:ext cx="673054" cy="617376"/>
            <a:chOff x="9067259" y="4489085"/>
            <a:chExt cx="673054" cy="617376"/>
          </a:xfrm>
        </p:grpSpPr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11A5673B-35F8-46A2-82C2-878F4940C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0B916A34-8555-4798-945F-BF3A88F93102}"/>
                </a:ext>
              </a:extLst>
            </p:cNvPr>
            <p:cNvSpPr/>
            <p:nvPr/>
          </p:nvSpPr>
          <p:spPr>
            <a:xfrm>
              <a:off x="9078685" y="4567616"/>
              <a:ext cx="630302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แมน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E0E0F18C-CA6B-49FA-BB56-414B7AC58BAB}"/>
              </a:ext>
            </a:extLst>
          </p:cNvPr>
          <p:cNvGrpSpPr/>
          <p:nvPr/>
        </p:nvGrpSpPr>
        <p:grpSpPr>
          <a:xfrm>
            <a:off x="7318230" y="1400253"/>
            <a:ext cx="673054" cy="617376"/>
            <a:chOff x="9067259" y="4489085"/>
            <a:chExt cx="673054" cy="617376"/>
          </a:xfrm>
        </p:grpSpPr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F6DC92CD-C3A4-4C1F-9B85-A281C4A6B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4B2558BB-CF21-48DE-A2DF-B7B066BB0A96}"/>
                </a:ext>
              </a:extLst>
            </p:cNvPr>
            <p:cNvSpPr/>
            <p:nvPr/>
          </p:nvSpPr>
          <p:spPr>
            <a:xfrm>
              <a:off x="9154577" y="4595968"/>
              <a:ext cx="506870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พิม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A3062C58-59D9-45CF-AC98-1FB9ED8089AB}"/>
              </a:ext>
            </a:extLst>
          </p:cNvPr>
          <p:cNvGrpSpPr/>
          <p:nvPr/>
        </p:nvGrpSpPr>
        <p:grpSpPr>
          <a:xfrm>
            <a:off x="8252244" y="1400253"/>
            <a:ext cx="718466" cy="617376"/>
            <a:chOff x="9048779" y="4489085"/>
            <a:chExt cx="718466" cy="617376"/>
          </a:xfrm>
        </p:grpSpPr>
        <p:pic>
          <p:nvPicPr>
            <p:cNvPr id="197" name="Picture 196">
              <a:extLst>
                <a:ext uri="{FF2B5EF4-FFF2-40B4-BE49-F238E27FC236}">
                  <a16:creationId xmlns:a16="http://schemas.microsoft.com/office/drawing/2014/main" id="{27F6C824-B01B-4A0C-B0CC-F6716EF1DC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67259" y="4489085"/>
              <a:ext cx="673054" cy="617376"/>
            </a:xfrm>
            <a:prstGeom prst="rect">
              <a:avLst/>
            </a:prstGeom>
          </p:spPr>
        </p:pic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B8C1E74D-9628-497D-A2E4-D24FF452F83C}"/>
                </a:ext>
              </a:extLst>
            </p:cNvPr>
            <p:cNvSpPr/>
            <p:nvPr/>
          </p:nvSpPr>
          <p:spPr>
            <a:xfrm>
              <a:off x="9048779" y="4567615"/>
              <a:ext cx="718466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ทราย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06" name="Picture 205">
            <a:extLst>
              <a:ext uri="{FF2B5EF4-FFF2-40B4-BE49-F238E27FC236}">
                <a16:creationId xmlns:a16="http://schemas.microsoft.com/office/drawing/2014/main" id="{BB983806-C785-4764-959A-D6685465C6F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2" name="Picture 211">
            <a:hlinkClick r:id="rId14" action="ppaction://hlinksldjump"/>
            <a:extLst>
              <a:ext uri="{FF2B5EF4-FFF2-40B4-BE49-F238E27FC236}">
                <a16:creationId xmlns:a16="http://schemas.microsoft.com/office/drawing/2014/main" id="{82B85DD7-1661-4113-AE66-E5724AC2A87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213" name="Picture 2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4B4293-F7D8-491B-BC7F-09ED22F62F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214" name="เมธtrue">
            <a:extLst>
              <a:ext uri="{FF2B5EF4-FFF2-40B4-BE49-F238E27FC236}">
                <a16:creationId xmlns:a16="http://schemas.microsoft.com/office/drawing/2014/main" id="{DBE10476-3E78-4630-9C6F-428989085479}"/>
              </a:ext>
            </a:extLst>
          </p:cNvPr>
          <p:cNvSpPr/>
          <p:nvPr/>
        </p:nvSpPr>
        <p:spPr>
          <a:xfrm>
            <a:off x="10803991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 w="12700">
            <a:solidFill>
              <a:srgbClr val="2D8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ทรายtrue">
            <a:extLst>
              <a:ext uri="{FF2B5EF4-FFF2-40B4-BE49-F238E27FC236}">
                <a16:creationId xmlns:a16="http://schemas.microsoft.com/office/drawing/2014/main" id="{2EA16A5B-8A70-41C6-909A-BD9272F873EF}"/>
              </a:ext>
            </a:extLst>
          </p:cNvPr>
          <p:cNvSpPr/>
          <p:nvPr/>
        </p:nvSpPr>
        <p:spPr>
          <a:xfrm>
            <a:off x="5002206" y="4741754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 w="12700">
            <a:solidFill>
              <a:srgbClr val="2D8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ทิวtrue">
            <a:extLst>
              <a:ext uri="{FF2B5EF4-FFF2-40B4-BE49-F238E27FC236}">
                <a16:creationId xmlns:a16="http://schemas.microsoft.com/office/drawing/2014/main" id="{F4830E62-63CB-49EE-A673-31A463DDFEAA}"/>
              </a:ext>
            </a:extLst>
          </p:cNvPr>
          <p:cNvSpPr/>
          <p:nvPr/>
        </p:nvSpPr>
        <p:spPr>
          <a:xfrm>
            <a:off x="10804719" y="3973047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 w="12700">
            <a:solidFill>
              <a:srgbClr val="2D8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พิมtrue">
            <a:extLst>
              <a:ext uri="{FF2B5EF4-FFF2-40B4-BE49-F238E27FC236}">
                <a16:creationId xmlns:a16="http://schemas.microsoft.com/office/drawing/2014/main" id="{276115C3-3DC1-41D6-9A47-5629F5600603}"/>
              </a:ext>
            </a:extLst>
          </p:cNvPr>
          <p:cNvSpPr/>
          <p:nvPr/>
        </p:nvSpPr>
        <p:spPr>
          <a:xfrm>
            <a:off x="5000791" y="3967071"/>
            <a:ext cx="996696" cy="411480"/>
          </a:xfrm>
          <a:prstGeom prst="roundRect">
            <a:avLst>
              <a:gd name="adj" fmla="val 50000"/>
            </a:avLst>
          </a:prstGeom>
          <a:solidFill>
            <a:srgbClr val="2D8BB5"/>
          </a:solidFill>
          <a:ln w="12700">
            <a:solidFill>
              <a:srgbClr val="2D8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&lt;พิม1&gt;">
            <a:extLst>
              <a:ext uri="{FF2B5EF4-FFF2-40B4-BE49-F238E27FC236}">
                <a16:creationId xmlns:a16="http://schemas.microsoft.com/office/drawing/2014/main" id="{ABD46118-D31A-4B94-B973-0D0DE7918CA0}"/>
              </a:ext>
            </a:extLst>
          </p:cNvPr>
          <p:cNvSpPr/>
          <p:nvPr/>
        </p:nvSpPr>
        <p:spPr>
          <a:xfrm>
            <a:off x="5415850" y="3917479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sp>
        <p:nvSpPr>
          <p:cNvPr id="219" name="&lt;พิม1&gt;">
            <a:extLst>
              <a:ext uri="{FF2B5EF4-FFF2-40B4-BE49-F238E27FC236}">
                <a16:creationId xmlns:a16="http://schemas.microsoft.com/office/drawing/2014/main" id="{61505E49-A309-4CA2-8116-5B10DCF11051}"/>
              </a:ext>
            </a:extLst>
          </p:cNvPr>
          <p:cNvSpPr/>
          <p:nvPr/>
        </p:nvSpPr>
        <p:spPr>
          <a:xfrm>
            <a:off x="5415850" y="4713892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220" name="&lt;พิม1&gt;">
            <a:extLst>
              <a:ext uri="{FF2B5EF4-FFF2-40B4-BE49-F238E27FC236}">
                <a16:creationId xmlns:a16="http://schemas.microsoft.com/office/drawing/2014/main" id="{D5EF8476-DC26-49B4-8013-36088AF1E32C}"/>
              </a:ext>
            </a:extLst>
          </p:cNvPr>
          <p:cNvSpPr/>
          <p:nvPr/>
        </p:nvSpPr>
        <p:spPr>
          <a:xfrm>
            <a:off x="11233848" y="4697753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234" name="&lt;พิม1&gt;">
            <a:extLst>
              <a:ext uri="{FF2B5EF4-FFF2-40B4-BE49-F238E27FC236}">
                <a16:creationId xmlns:a16="http://schemas.microsoft.com/office/drawing/2014/main" id="{9BF58984-9B6E-4C55-B92A-DA10D17875C9}"/>
              </a:ext>
            </a:extLst>
          </p:cNvPr>
          <p:cNvSpPr/>
          <p:nvPr/>
        </p:nvSpPr>
        <p:spPr>
          <a:xfrm>
            <a:off x="11263069" y="3917479"/>
            <a:ext cx="15296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786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3AEDE0-1405-4140-9A6E-863FD4F1F3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678" y="201362"/>
            <a:ext cx="8682644" cy="8527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E1190B5-05E5-4ED0-ACEF-15D8337A7FA3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DB428868-E761-4056-B9E9-B7EDA8C03ED4}"/>
                </a:ext>
              </a:extLst>
            </p:cNvPr>
            <p:cNvSpPr txBox="1"/>
            <p:nvPr/>
          </p:nvSpPr>
          <p:spPr>
            <a:xfrm>
              <a:off x="2940332" y="843448"/>
              <a:ext cx="63113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การบอกและเขียนตัวเลขและตัวหนังสือแสดงจำนวนนับ</a:t>
              </a: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CB32D16A-B4CC-417D-BFC3-A161018604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1992236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3A947A3-CF4A-48EA-8E79-449457EB56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27325" y="1135837"/>
              <a:ext cx="1992362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2A58B17-2543-4E19-A556-4777172E384F}"/>
              </a:ext>
            </a:extLst>
          </p:cNvPr>
          <p:cNvGrpSpPr/>
          <p:nvPr/>
        </p:nvGrpSpPr>
        <p:grpSpPr>
          <a:xfrm>
            <a:off x="304480" y="1364115"/>
            <a:ext cx="5727841" cy="1656293"/>
            <a:chOff x="304480" y="1364115"/>
            <a:chExt cx="5727841" cy="1656293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5FF7647-4E81-4A03-8373-322FEC2CFB22}"/>
                </a:ext>
              </a:extLst>
            </p:cNvPr>
            <p:cNvGrpSpPr/>
            <p:nvPr/>
          </p:nvGrpSpPr>
          <p:grpSpPr>
            <a:xfrm>
              <a:off x="304480" y="1649060"/>
              <a:ext cx="5727841" cy="1371348"/>
              <a:chOff x="1217210" y="2052583"/>
              <a:chExt cx="4041268" cy="2380593"/>
            </a:xfrm>
          </p:grpSpPr>
          <p:sp>
            <p:nvSpPr>
              <p:cNvPr id="193" name="Rectangle: Rounded Corners 192">
                <a:extLst>
                  <a:ext uri="{FF2B5EF4-FFF2-40B4-BE49-F238E27FC236}">
                    <a16:creationId xmlns:a16="http://schemas.microsoft.com/office/drawing/2014/main" id="{B5A23B67-F199-4A12-AF8C-9C4A2C7AFB3B}"/>
                  </a:ext>
                </a:extLst>
              </p:cNvPr>
              <p:cNvSpPr/>
              <p:nvPr/>
            </p:nvSpPr>
            <p:spPr>
              <a:xfrm>
                <a:off x="1238491" y="2133600"/>
                <a:ext cx="3993266" cy="2222339"/>
              </a:xfrm>
              <a:prstGeom prst="roundRect">
                <a:avLst>
                  <a:gd name="adj" fmla="val 57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Rectangle: Rounded Corners 193">
                <a:extLst>
                  <a:ext uri="{FF2B5EF4-FFF2-40B4-BE49-F238E27FC236}">
                    <a16:creationId xmlns:a16="http://schemas.microsoft.com/office/drawing/2014/main" id="{B6BA2036-DD43-4E91-9B25-2A7A62B6BAF7}"/>
                  </a:ext>
                </a:extLst>
              </p:cNvPr>
              <p:cNvSpPr/>
              <p:nvPr/>
            </p:nvSpPr>
            <p:spPr>
              <a:xfrm>
                <a:off x="1256213" y="2131711"/>
                <a:ext cx="3963263" cy="2222338"/>
              </a:xfrm>
              <a:prstGeom prst="roundRect">
                <a:avLst>
                  <a:gd name="adj" fmla="val 12206"/>
                </a:avLst>
              </a:prstGeom>
              <a:solidFill>
                <a:srgbClr val="6CB1D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Rectangle: Rounded Corners 194">
                <a:extLst>
                  <a:ext uri="{FF2B5EF4-FFF2-40B4-BE49-F238E27FC236}">
                    <a16:creationId xmlns:a16="http://schemas.microsoft.com/office/drawing/2014/main" id="{B9F90FE8-86D2-48D8-9E39-ED7F262FCCAE}"/>
                  </a:ext>
                </a:extLst>
              </p:cNvPr>
              <p:cNvSpPr/>
              <p:nvPr/>
            </p:nvSpPr>
            <p:spPr>
              <a:xfrm>
                <a:off x="1217210" y="2052583"/>
                <a:ext cx="4041268" cy="2380593"/>
              </a:xfrm>
              <a:prstGeom prst="roundRect">
                <a:avLst>
                  <a:gd name="adj" fmla="val 12173"/>
                </a:avLst>
              </a:prstGeom>
              <a:noFill/>
              <a:ln w="15240" cap="rnd">
                <a:solidFill>
                  <a:srgbClr val="6CB1D3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036C4A5C-8045-4FE7-A840-E908F6A04FC6}"/>
                </a:ext>
              </a:extLst>
            </p:cNvPr>
            <p:cNvSpPr txBox="1"/>
            <p:nvPr/>
          </p:nvSpPr>
          <p:spPr>
            <a:xfrm>
              <a:off x="469585" y="2092769"/>
              <a:ext cx="5397631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0  1  2  3  4  5  6  7  8  9  10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E1E5D0A-9DE2-4A87-928E-17988D63A509}"/>
                </a:ext>
              </a:extLst>
            </p:cNvPr>
            <p:cNvGrpSpPr/>
            <p:nvPr/>
          </p:nvGrpSpPr>
          <p:grpSpPr>
            <a:xfrm>
              <a:off x="1861185" y="1364115"/>
              <a:ext cx="2614430" cy="636555"/>
              <a:chOff x="2433859" y="1724095"/>
              <a:chExt cx="2614430" cy="636555"/>
            </a:xfrm>
          </p:grpSpPr>
          <p:sp>
            <p:nvSpPr>
              <p:cNvPr id="196" name="Rectangle: Rounded Corners 195">
                <a:extLst>
                  <a:ext uri="{FF2B5EF4-FFF2-40B4-BE49-F238E27FC236}">
                    <a16:creationId xmlns:a16="http://schemas.microsoft.com/office/drawing/2014/main" id="{C3D967B5-BFF6-4ACF-929F-18C0086BFBC9}"/>
                  </a:ext>
                </a:extLst>
              </p:cNvPr>
              <p:cNvSpPr/>
              <p:nvPr/>
            </p:nvSpPr>
            <p:spPr>
              <a:xfrm>
                <a:off x="2433859" y="1724095"/>
                <a:ext cx="2614430" cy="6087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7" name="Rectangle: Rounded Corners 196">
                <a:extLst>
                  <a:ext uri="{FF2B5EF4-FFF2-40B4-BE49-F238E27FC236}">
                    <a16:creationId xmlns:a16="http://schemas.microsoft.com/office/drawing/2014/main" id="{5EAE369E-5F0B-45FD-87F4-197D0B9C9220}"/>
                  </a:ext>
                </a:extLst>
              </p:cNvPr>
              <p:cNvSpPr/>
              <p:nvPr/>
            </p:nvSpPr>
            <p:spPr>
              <a:xfrm>
                <a:off x="2484119" y="1770927"/>
                <a:ext cx="2513549" cy="515073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DC29E3FA-9A00-49D2-B22D-E0F680C855CE}"/>
                  </a:ext>
                </a:extLst>
              </p:cNvPr>
              <p:cNvSpPr txBox="1"/>
              <p:nvPr/>
            </p:nvSpPr>
            <p:spPr>
              <a:xfrm>
                <a:off x="2667062" y="1775875"/>
                <a:ext cx="22060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ตัวเลขฮินดูอารบ</a:t>
                </a:r>
                <a:r>
                  <a:rPr lang="th-TH" sz="3200" b="1" dirty="0" err="1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ิก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71CD4E7-DCD0-45FD-971F-32A245D1223E}"/>
              </a:ext>
            </a:extLst>
          </p:cNvPr>
          <p:cNvGrpSpPr/>
          <p:nvPr/>
        </p:nvGrpSpPr>
        <p:grpSpPr>
          <a:xfrm>
            <a:off x="6159680" y="1364115"/>
            <a:ext cx="5727841" cy="1656085"/>
            <a:chOff x="6159680" y="1364115"/>
            <a:chExt cx="5727841" cy="1656085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C18927FA-9E58-47BF-9B2F-35CD4B363DBE}"/>
                </a:ext>
              </a:extLst>
            </p:cNvPr>
            <p:cNvGrpSpPr/>
            <p:nvPr/>
          </p:nvGrpSpPr>
          <p:grpSpPr>
            <a:xfrm>
              <a:off x="6159680" y="1648852"/>
              <a:ext cx="5727841" cy="1371348"/>
              <a:chOff x="1217210" y="2052583"/>
              <a:chExt cx="4041268" cy="2380593"/>
            </a:xfrm>
          </p:grpSpPr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1C4242C9-D2B8-435F-AC70-D3E77DF507EA}"/>
                  </a:ext>
                </a:extLst>
              </p:cNvPr>
              <p:cNvSpPr/>
              <p:nvPr/>
            </p:nvSpPr>
            <p:spPr>
              <a:xfrm>
                <a:off x="1238491" y="2133600"/>
                <a:ext cx="3993266" cy="2222339"/>
              </a:xfrm>
              <a:prstGeom prst="roundRect">
                <a:avLst>
                  <a:gd name="adj" fmla="val 57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Rectangle: Rounded Corners 204">
                <a:extLst>
                  <a:ext uri="{FF2B5EF4-FFF2-40B4-BE49-F238E27FC236}">
                    <a16:creationId xmlns:a16="http://schemas.microsoft.com/office/drawing/2014/main" id="{90DA46A0-6362-4A9A-A034-14E9ACFC5DE5}"/>
                  </a:ext>
                </a:extLst>
              </p:cNvPr>
              <p:cNvSpPr/>
              <p:nvPr/>
            </p:nvSpPr>
            <p:spPr>
              <a:xfrm>
                <a:off x="1256427" y="2131711"/>
                <a:ext cx="3962834" cy="2222338"/>
              </a:xfrm>
              <a:prstGeom prst="roundRect">
                <a:avLst>
                  <a:gd name="adj" fmla="val 11421"/>
                </a:avLst>
              </a:prstGeom>
              <a:solidFill>
                <a:srgbClr val="F7931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Rectangle: Rounded Corners 205">
                <a:extLst>
                  <a:ext uri="{FF2B5EF4-FFF2-40B4-BE49-F238E27FC236}">
                    <a16:creationId xmlns:a16="http://schemas.microsoft.com/office/drawing/2014/main" id="{0524AE78-6585-4F85-BBAD-E800E79F0929}"/>
                  </a:ext>
                </a:extLst>
              </p:cNvPr>
              <p:cNvSpPr/>
              <p:nvPr/>
            </p:nvSpPr>
            <p:spPr>
              <a:xfrm>
                <a:off x="1217210" y="2052583"/>
                <a:ext cx="4041268" cy="2380593"/>
              </a:xfrm>
              <a:prstGeom prst="roundRect">
                <a:avLst>
                  <a:gd name="adj" fmla="val 12173"/>
                </a:avLst>
              </a:prstGeom>
              <a:noFill/>
              <a:ln w="15240" cap="rnd">
                <a:solidFill>
                  <a:srgbClr val="F7931E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82ED297-B679-447E-BA45-07B57F0919A4}"/>
                </a:ext>
              </a:extLst>
            </p:cNvPr>
            <p:cNvSpPr txBox="1"/>
            <p:nvPr/>
          </p:nvSpPr>
          <p:spPr>
            <a:xfrm>
              <a:off x="6241428" y="2081675"/>
              <a:ext cx="556434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๐  ๑  ๒  ๓  ๔  ๕  ๖  ๗  ๘  ๙  ๑๐</a:t>
              </a:r>
            </a:p>
          </p:txBody>
        </p: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E690F817-7796-434D-87A0-C35DDD058D22}"/>
                </a:ext>
              </a:extLst>
            </p:cNvPr>
            <p:cNvGrpSpPr/>
            <p:nvPr/>
          </p:nvGrpSpPr>
          <p:grpSpPr>
            <a:xfrm>
              <a:off x="7716385" y="1364115"/>
              <a:ext cx="2614430" cy="636347"/>
              <a:chOff x="2433859" y="1724303"/>
              <a:chExt cx="2614430" cy="636347"/>
            </a:xfrm>
          </p:grpSpPr>
          <p:sp>
            <p:nvSpPr>
              <p:cNvPr id="210" name="Rectangle: Rounded Corners 209">
                <a:extLst>
                  <a:ext uri="{FF2B5EF4-FFF2-40B4-BE49-F238E27FC236}">
                    <a16:creationId xmlns:a16="http://schemas.microsoft.com/office/drawing/2014/main" id="{9D3B93AD-D4A7-4C14-95D4-65B83602AAF0}"/>
                  </a:ext>
                </a:extLst>
              </p:cNvPr>
              <p:cNvSpPr/>
              <p:nvPr/>
            </p:nvSpPr>
            <p:spPr>
              <a:xfrm>
                <a:off x="2433859" y="1724303"/>
                <a:ext cx="2614430" cy="6083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Rectangle: Rounded Corners 210">
                <a:extLst>
                  <a:ext uri="{FF2B5EF4-FFF2-40B4-BE49-F238E27FC236}">
                    <a16:creationId xmlns:a16="http://schemas.microsoft.com/office/drawing/2014/main" id="{4639D7D7-EB9D-4027-8806-AE3B89FB3979}"/>
                  </a:ext>
                </a:extLst>
              </p:cNvPr>
              <p:cNvSpPr/>
              <p:nvPr/>
            </p:nvSpPr>
            <p:spPr>
              <a:xfrm>
                <a:off x="2484300" y="1770927"/>
                <a:ext cx="2513549" cy="515073"/>
              </a:xfrm>
              <a:prstGeom prst="roundRect">
                <a:avLst>
                  <a:gd name="adj" fmla="val 50000"/>
                </a:avLst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565D6971-03BF-412F-B8C4-2DF7E2864DEC}"/>
                  </a:ext>
                </a:extLst>
              </p:cNvPr>
              <p:cNvSpPr txBox="1"/>
              <p:nvPr/>
            </p:nvSpPr>
            <p:spPr>
              <a:xfrm>
                <a:off x="3061697" y="1775875"/>
                <a:ext cx="13587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ตัวเลขไทย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A28F409-7BBF-4702-A2A3-685A9F7A5480}"/>
              </a:ext>
            </a:extLst>
          </p:cNvPr>
          <p:cNvGrpSpPr/>
          <p:nvPr/>
        </p:nvGrpSpPr>
        <p:grpSpPr>
          <a:xfrm>
            <a:off x="304480" y="3172400"/>
            <a:ext cx="11583041" cy="3439795"/>
            <a:chOff x="304480" y="3172400"/>
            <a:chExt cx="11583041" cy="3439795"/>
          </a:xfrm>
        </p:grpSpPr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39B9BB9B-324E-4C2F-AA4F-7B979CDA7BE7}"/>
                </a:ext>
              </a:extLst>
            </p:cNvPr>
            <p:cNvGrpSpPr/>
            <p:nvPr/>
          </p:nvGrpSpPr>
          <p:grpSpPr>
            <a:xfrm>
              <a:off x="304480" y="3454630"/>
              <a:ext cx="11583041" cy="3157565"/>
              <a:chOff x="1217210" y="2052583"/>
              <a:chExt cx="4041268" cy="2380593"/>
            </a:xfrm>
          </p:grpSpPr>
          <p:sp>
            <p:nvSpPr>
              <p:cNvPr id="214" name="Rectangle: Rounded Corners 213">
                <a:extLst>
                  <a:ext uri="{FF2B5EF4-FFF2-40B4-BE49-F238E27FC236}">
                    <a16:creationId xmlns:a16="http://schemas.microsoft.com/office/drawing/2014/main" id="{F147017A-1F61-4D11-8179-10D6A7F06540}"/>
                  </a:ext>
                </a:extLst>
              </p:cNvPr>
              <p:cNvSpPr/>
              <p:nvPr/>
            </p:nvSpPr>
            <p:spPr>
              <a:xfrm>
                <a:off x="1238491" y="2133600"/>
                <a:ext cx="3993266" cy="2222339"/>
              </a:xfrm>
              <a:prstGeom prst="roundRect">
                <a:avLst>
                  <a:gd name="adj" fmla="val 57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Rectangle: Rounded Corners 214">
                <a:extLst>
                  <a:ext uri="{FF2B5EF4-FFF2-40B4-BE49-F238E27FC236}">
                    <a16:creationId xmlns:a16="http://schemas.microsoft.com/office/drawing/2014/main" id="{35D6D3D7-248B-4C53-AC70-A2BD610BCFA3}"/>
                  </a:ext>
                </a:extLst>
              </p:cNvPr>
              <p:cNvSpPr/>
              <p:nvPr/>
            </p:nvSpPr>
            <p:spPr>
              <a:xfrm>
                <a:off x="1236497" y="2098166"/>
                <a:ext cx="4002695" cy="2289430"/>
              </a:xfrm>
              <a:prstGeom prst="roundRect">
                <a:avLst>
                  <a:gd name="adj" fmla="val 5662"/>
                </a:avLst>
              </a:prstGeom>
              <a:solidFill>
                <a:srgbClr val="FF6699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Rectangle: Rounded Corners 215">
                <a:extLst>
                  <a:ext uri="{FF2B5EF4-FFF2-40B4-BE49-F238E27FC236}">
                    <a16:creationId xmlns:a16="http://schemas.microsoft.com/office/drawing/2014/main" id="{EE5DC815-220F-43D4-BA54-7CCE675E9373}"/>
                  </a:ext>
                </a:extLst>
              </p:cNvPr>
              <p:cNvSpPr/>
              <p:nvPr/>
            </p:nvSpPr>
            <p:spPr>
              <a:xfrm>
                <a:off x="1217210" y="2052583"/>
                <a:ext cx="4041268" cy="2380593"/>
              </a:xfrm>
              <a:prstGeom prst="roundRect">
                <a:avLst>
                  <a:gd name="adj" fmla="val 5738"/>
                </a:avLst>
              </a:prstGeom>
              <a:noFill/>
              <a:ln w="15240" cap="rnd">
                <a:solidFill>
                  <a:srgbClr val="FF6699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D13030AA-7917-4136-B9DB-E7133530DADF}"/>
                </a:ext>
              </a:extLst>
            </p:cNvPr>
            <p:cNvSpPr txBox="1"/>
            <p:nvPr/>
          </p:nvSpPr>
          <p:spPr>
            <a:xfrm>
              <a:off x="926155" y="4052022"/>
              <a:ext cx="103396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ศูนย์     หนึ่ง     สอง     สาม     สี่     ห้า     หก     เจ็ด     แปด     เก้า     สิบ</a:t>
              </a:r>
            </a:p>
          </p:txBody>
        </p: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029A72C6-C0B5-4844-A0CE-D6826FC1C1EF}"/>
                </a:ext>
              </a:extLst>
            </p:cNvPr>
            <p:cNvGrpSpPr/>
            <p:nvPr/>
          </p:nvGrpSpPr>
          <p:grpSpPr>
            <a:xfrm>
              <a:off x="4798695" y="3172400"/>
              <a:ext cx="2594610" cy="633841"/>
              <a:chOff x="2443769" y="1726809"/>
              <a:chExt cx="2594610" cy="633841"/>
            </a:xfrm>
          </p:grpSpPr>
          <p:sp>
            <p:nvSpPr>
              <p:cNvPr id="219" name="Rectangle: Rounded Corners 218">
                <a:extLst>
                  <a:ext uri="{FF2B5EF4-FFF2-40B4-BE49-F238E27FC236}">
                    <a16:creationId xmlns:a16="http://schemas.microsoft.com/office/drawing/2014/main" id="{77150E92-E251-482B-B7CC-E872593CD25D}"/>
                  </a:ext>
                </a:extLst>
              </p:cNvPr>
              <p:cNvSpPr/>
              <p:nvPr/>
            </p:nvSpPr>
            <p:spPr>
              <a:xfrm>
                <a:off x="2443769" y="1726809"/>
                <a:ext cx="2594610" cy="60331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Rectangle: Rounded Corners 219">
                <a:extLst>
                  <a:ext uri="{FF2B5EF4-FFF2-40B4-BE49-F238E27FC236}">
                    <a16:creationId xmlns:a16="http://schemas.microsoft.com/office/drawing/2014/main" id="{C68AD860-1F94-4146-ABA6-34D21A143EA1}"/>
                  </a:ext>
                </a:extLst>
              </p:cNvPr>
              <p:cNvSpPr/>
              <p:nvPr/>
            </p:nvSpPr>
            <p:spPr>
              <a:xfrm>
                <a:off x="2484119" y="1770927"/>
                <a:ext cx="2513549" cy="515073"/>
              </a:xfrm>
              <a:prstGeom prst="roundRect">
                <a:avLst>
                  <a:gd name="adj" fmla="val 50000"/>
                </a:avLst>
              </a:prstGeom>
              <a:solidFill>
                <a:srgbClr val="FF66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EB1EE251-B294-4870-A32A-2F9FFCA07B1E}"/>
                  </a:ext>
                </a:extLst>
              </p:cNvPr>
              <p:cNvSpPr txBox="1"/>
              <p:nvPr/>
            </p:nvSpPr>
            <p:spPr>
              <a:xfrm>
                <a:off x="3081278" y="1775875"/>
                <a:ext cx="13195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ตัวหนังสือ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92" name="Group 391">
              <a:extLst>
                <a:ext uri="{FF2B5EF4-FFF2-40B4-BE49-F238E27FC236}">
                  <a16:creationId xmlns:a16="http://schemas.microsoft.com/office/drawing/2014/main" id="{D569FB61-D73F-463B-B331-D04DFCFB5EA9}"/>
                </a:ext>
              </a:extLst>
            </p:cNvPr>
            <p:cNvGrpSpPr/>
            <p:nvPr/>
          </p:nvGrpSpPr>
          <p:grpSpPr>
            <a:xfrm>
              <a:off x="1027598" y="4729272"/>
              <a:ext cx="549206" cy="1571841"/>
              <a:chOff x="1182961" y="2826130"/>
              <a:chExt cx="656018" cy="1877541"/>
            </a:xfrm>
          </p:grpSpPr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8898E3B8-A2C7-4CD4-A549-E4EF300B2EC8}"/>
                  </a:ext>
                </a:extLst>
              </p:cNvPr>
              <p:cNvSpPr/>
              <p:nvPr/>
            </p:nvSpPr>
            <p:spPr>
              <a:xfrm>
                <a:off x="1188716" y="2826130"/>
                <a:ext cx="650263" cy="187754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3A0BE7A6-7E78-4FD7-B19A-FFE0AF65F432}"/>
                  </a:ext>
                </a:extLst>
              </p:cNvPr>
              <p:cNvCxnSpPr/>
              <p:nvPr/>
            </p:nvCxnSpPr>
            <p:spPr>
              <a:xfrm>
                <a:off x="1182961" y="3213963"/>
                <a:ext cx="648637" cy="0"/>
              </a:xfrm>
              <a:prstGeom prst="line">
                <a:avLst/>
              </a:prstGeom>
              <a:ln w="12700">
                <a:solidFill>
                  <a:srgbClr val="FF6699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F689ADA5-3B2E-4131-845F-A1CEF9E1862E}"/>
                  </a:ext>
                </a:extLst>
              </p:cNvPr>
              <p:cNvCxnSpPr/>
              <p:nvPr/>
            </p:nvCxnSpPr>
            <p:spPr>
              <a:xfrm>
                <a:off x="1182961" y="3591889"/>
                <a:ext cx="648637" cy="0"/>
              </a:xfrm>
              <a:prstGeom prst="line">
                <a:avLst/>
              </a:prstGeom>
              <a:ln w="12700">
                <a:solidFill>
                  <a:srgbClr val="FF6699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004832D3-2DEE-4BE3-A83C-46EB7BCA7EBA}"/>
                  </a:ext>
                </a:extLst>
              </p:cNvPr>
              <p:cNvCxnSpPr/>
              <p:nvPr/>
            </p:nvCxnSpPr>
            <p:spPr>
              <a:xfrm>
                <a:off x="1182961" y="3949281"/>
                <a:ext cx="648637" cy="0"/>
              </a:xfrm>
              <a:prstGeom prst="line">
                <a:avLst/>
              </a:prstGeom>
              <a:ln w="12700">
                <a:solidFill>
                  <a:srgbClr val="FF6699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11244E62-3813-4CA8-8B7A-4CF4408CA592}"/>
                  </a:ext>
                </a:extLst>
              </p:cNvPr>
              <p:cNvCxnSpPr/>
              <p:nvPr/>
            </p:nvCxnSpPr>
            <p:spPr>
              <a:xfrm>
                <a:off x="1182961" y="4332823"/>
                <a:ext cx="648637" cy="0"/>
              </a:xfrm>
              <a:prstGeom prst="line">
                <a:avLst/>
              </a:prstGeom>
              <a:ln w="12700">
                <a:solidFill>
                  <a:srgbClr val="FF6699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D0E63DC3-D61E-436E-86F1-81364BDC18FE}"/>
                  </a:ext>
                </a:extLst>
              </p:cNvPr>
              <p:cNvCxnSpPr>
                <a:cxnSpLocks/>
                <a:stCxn id="393" idx="0"/>
                <a:endCxn id="393" idx="2"/>
              </p:cNvCxnSpPr>
              <p:nvPr/>
            </p:nvCxnSpPr>
            <p:spPr>
              <a:xfrm>
                <a:off x="1513848" y="2826130"/>
                <a:ext cx="0" cy="1877541"/>
              </a:xfrm>
              <a:prstGeom prst="line">
                <a:avLst/>
              </a:prstGeom>
              <a:ln w="12700">
                <a:solidFill>
                  <a:srgbClr val="FF6699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C8036C7-50A9-4895-A82C-B94A06288958}"/>
                </a:ext>
              </a:extLst>
            </p:cNvPr>
            <p:cNvGrpSpPr/>
            <p:nvPr/>
          </p:nvGrpSpPr>
          <p:grpSpPr>
            <a:xfrm>
              <a:off x="1986216" y="4729272"/>
              <a:ext cx="549206" cy="1571841"/>
              <a:chOff x="1793198" y="4729272"/>
              <a:chExt cx="549206" cy="1571841"/>
            </a:xfrm>
          </p:grpSpPr>
          <p:grpSp>
            <p:nvGrpSpPr>
              <p:cNvPr id="399" name="Group 398">
                <a:extLst>
                  <a:ext uri="{FF2B5EF4-FFF2-40B4-BE49-F238E27FC236}">
                    <a16:creationId xmlns:a16="http://schemas.microsoft.com/office/drawing/2014/main" id="{0B31AE61-7212-4184-8FCE-58A1AEB53C69}"/>
                  </a:ext>
                </a:extLst>
              </p:cNvPr>
              <p:cNvGrpSpPr/>
              <p:nvPr/>
            </p:nvGrpSpPr>
            <p:grpSpPr>
              <a:xfrm>
                <a:off x="1793198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00" name="Rectangle 399">
                  <a:extLst>
                    <a:ext uri="{FF2B5EF4-FFF2-40B4-BE49-F238E27FC236}">
                      <a16:creationId xmlns:a16="http://schemas.microsoft.com/office/drawing/2014/main" id="{8419A297-0D55-45B0-8F15-7E036BF6DF5D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01" name="Straight Connector 400">
                  <a:extLst>
                    <a:ext uri="{FF2B5EF4-FFF2-40B4-BE49-F238E27FC236}">
                      <a16:creationId xmlns:a16="http://schemas.microsoft.com/office/drawing/2014/main" id="{3F2D98FA-1B03-44ED-B5B4-ECA00343652C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Straight Connector 401">
                  <a:extLst>
                    <a:ext uri="{FF2B5EF4-FFF2-40B4-BE49-F238E27FC236}">
                      <a16:creationId xmlns:a16="http://schemas.microsoft.com/office/drawing/2014/main" id="{B0FBD4B6-C0CA-4433-BA2B-64DC264C11A0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Straight Connector 402">
                  <a:extLst>
                    <a:ext uri="{FF2B5EF4-FFF2-40B4-BE49-F238E27FC236}">
                      <a16:creationId xmlns:a16="http://schemas.microsoft.com/office/drawing/2014/main" id="{EC4490A2-5428-425F-A4FD-0F4978218828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Straight Connector 403">
                  <a:extLst>
                    <a:ext uri="{FF2B5EF4-FFF2-40B4-BE49-F238E27FC236}">
                      <a16:creationId xmlns:a16="http://schemas.microsoft.com/office/drawing/2014/main" id="{AFA699B9-3D12-45A2-A2C5-2C666B50ABCB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Straight Connector 404">
                  <a:extLst>
                    <a:ext uri="{FF2B5EF4-FFF2-40B4-BE49-F238E27FC236}">
                      <a16:creationId xmlns:a16="http://schemas.microsoft.com/office/drawing/2014/main" id="{F2604B5F-FB1D-4B70-AB36-5FE7F8CFD9E1}"/>
                    </a:ext>
                  </a:extLst>
                </p:cNvPr>
                <p:cNvCxnSpPr>
                  <a:cxnSpLocks/>
                  <a:stCxn id="400" idx="0"/>
                  <a:endCxn id="400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6" name="Oval 405">
                <a:extLst>
                  <a:ext uri="{FF2B5EF4-FFF2-40B4-BE49-F238E27FC236}">
                    <a16:creationId xmlns:a16="http://schemas.microsoft.com/office/drawing/2014/main" id="{5A577776-2BAA-4682-9215-BDAB15627A9B}"/>
                  </a:ext>
                </a:extLst>
              </p:cNvPr>
              <p:cNvSpPr/>
              <p:nvPr/>
            </p:nvSpPr>
            <p:spPr>
              <a:xfrm>
                <a:off x="2107880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D2E4622-848C-4C70-B92F-77A26A568AF5}"/>
                </a:ext>
              </a:extLst>
            </p:cNvPr>
            <p:cNvGrpSpPr/>
            <p:nvPr/>
          </p:nvGrpSpPr>
          <p:grpSpPr>
            <a:xfrm>
              <a:off x="2944834" y="4729272"/>
              <a:ext cx="549206" cy="1571841"/>
              <a:chOff x="2559376" y="4729272"/>
              <a:chExt cx="549206" cy="1571841"/>
            </a:xfrm>
          </p:grpSpPr>
          <p:grpSp>
            <p:nvGrpSpPr>
              <p:cNvPr id="407" name="Group 406">
                <a:extLst>
                  <a:ext uri="{FF2B5EF4-FFF2-40B4-BE49-F238E27FC236}">
                    <a16:creationId xmlns:a16="http://schemas.microsoft.com/office/drawing/2014/main" id="{BBDCA11A-D617-462E-B65E-9DB13DF9D7BB}"/>
                  </a:ext>
                </a:extLst>
              </p:cNvPr>
              <p:cNvGrpSpPr/>
              <p:nvPr/>
            </p:nvGrpSpPr>
            <p:grpSpPr>
              <a:xfrm>
                <a:off x="2559376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08" name="Rectangle 407">
                  <a:extLst>
                    <a:ext uri="{FF2B5EF4-FFF2-40B4-BE49-F238E27FC236}">
                      <a16:creationId xmlns:a16="http://schemas.microsoft.com/office/drawing/2014/main" id="{E99908C1-F42E-409D-8295-645E2914CC0C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09" name="Straight Connector 408">
                  <a:extLst>
                    <a:ext uri="{FF2B5EF4-FFF2-40B4-BE49-F238E27FC236}">
                      <a16:creationId xmlns:a16="http://schemas.microsoft.com/office/drawing/2014/main" id="{43BBE20C-2059-4475-B18F-95B88CB934CC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0" name="Straight Connector 409">
                  <a:extLst>
                    <a:ext uri="{FF2B5EF4-FFF2-40B4-BE49-F238E27FC236}">
                      <a16:creationId xmlns:a16="http://schemas.microsoft.com/office/drawing/2014/main" id="{3EF4AFC4-2584-4974-9BCB-E4E4CC92F541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Straight Connector 412">
                  <a:extLst>
                    <a:ext uri="{FF2B5EF4-FFF2-40B4-BE49-F238E27FC236}">
                      <a16:creationId xmlns:a16="http://schemas.microsoft.com/office/drawing/2014/main" id="{C4E84489-C8DB-4C83-AADD-692370A8C863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Straight Connector 413">
                  <a:extLst>
                    <a:ext uri="{FF2B5EF4-FFF2-40B4-BE49-F238E27FC236}">
                      <a16:creationId xmlns:a16="http://schemas.microsoft.com/office/drawing/2014/main" id="{A227EE90-4599-4568-86AE-9B75B4F6AA16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5" name="Straight Connector 414">
                  <a:extLst>
                    <a:ext uri="{FF2B5EF4-FFF2-40B4-BE49-F238E27FC236}">
                      <a16:creationId xmlns:a16="http://schemas.microsoft.com/office/drawing/2014/main" id="{8C8041C6-8BEF-4A0B-92D9-68F5B6E17236}"/>
                    </a:ext>
                  </a:extLst>
                </p:cNvPr>
                <p:cNvCxnSpPr>
                  <a:cxnSpLocks/>
                  <a:stCxn id="408" idx="0"/>
                  <a:endCxn id="408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6" name="Oval 415">
                <a:extLst>
                  <a:ext uri="{FF2B5EF4-FFF2-40B4-BE49-F238E27FC236}">
                    <a16:creationId xmlns:a16="http://schemas.microsoft.com/office/drawing/2014/main" id="{9898D5B2-7948-4687-9DF0-879F1B7350B2}"/>
                  </a:ext>
                </a:extLst>
              </p:cNvPr>
              <p:cNvSpPr/>
              <p:nvPr/>
            </p:nvSpPr>
            <p:spPr>
              <a:xfrm>
                <a:off x="2874058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1" name="Oval 480">
                <a:extLst>
                  <a:ext uri="{FF2B5EF4-FFF2-40B4-BE49-F238E27FC236}">
                    <a16:creationId xmlns:a16="http://schemas.microsoft.com/office/drawing/2014/main" id="{87A1B5C6-9B1A-4249-AA3E-A264CCDF0281}"/>
                  </a:ext>
                </a:extLst>
              </p:cNvPr>
              <p:cNvSpPr/>
              <p:nvPr/>
            </p:nvSpPr>
            <p:spPr>
              <a:xfrm>
                <a:off x="2600683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A96D7CC-C93C-4ADE-9B2C-47D3B5213AC0}"/>
                </a:ext>
              </a:extLst>
            </p:cNvPr>
            <p:cNvGrpSpPr/>
            <p:nvPr/>
          </p:nvGrpSpPr>
          <p:grpSpPr>
            <a:xfrm>
              <a:off x="3903452" y="4729272"/>
              <a:ext cx="549206" cy="1571841"/>
              <a:chOff x="3319014" y="4729272"/>
              <a:chExt cx="549206" cy="1571841"/>
            </a:xfrm>
          </p:grpSpPr>
          <p:grpSp>
            <p:nvGrpSpPr>
              <p:cNvPr id="417" name="Group 416">
                <a:extLst>
                  <a:ext uri="{FF2B5EF4-FFF2-40B4-BE49-F238E27FC236}">
                    <a16:creationId xmlns:a16="http://schemas.microsoft.com/office/drawing/2014/main" id="{CB882416-CCEA-4386-8361-A83B90E7CBFE}"/>
                  </a:ext>
                </a:extLst>
              </p:cNvPr>
              <p:cNvGrpSpPr/>
              <p:nvPr/>
            </p:nvGrpSpPr>
            <p:grpSpPr>
              <a:xfrm>
                <a:off x="3319014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18" name="Rectangle 417">
                  <a:extLst>
                    <a:ext uri="{FF2B5EF4-FFF2-40B4-BE49-F238E27FC236}">
                      <a16:creationId xmlns:a16="http://schemas.microsoft.com/office/drawing/2014/main" id="{33EC6B94-243E-45DA-810F-42E73A4DBBF0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19" name="Straight Connector 418">
                  <a:extLst>
                    <a:ext uri="{FF2B5EF4-FFF2-40B4-BE49-F238E27FC236}">
                      <a16:creationId xmlns:a16="http://schemas.microsoft.com/office/drawing/2014/main" id="{F9C661F7-C17C-4D13-BF5C-B8262192FC12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0" name="Straight Connector 419">
                  <a:extLst>
                    <a:ext uri="{FF2B5EF4-FFF2-40B4-BE49-F238E27FC236}">
                      <a16:creationId xmlns:a16="http://schemas.microsoft.com/office/drawing/2014/main" id="{514552BD-3B9A-4AD7-8E82-111BC2C07262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1" name="Straight Connector 420">
                  <a:extLst>
                    <a:ext uri="{FF2B5EF4-FFF2-40B4-BE49-F238E27FC236}">
                      <a16:creationId xmlns:a16="http://schemas.microsoft.com/office/drawing/2014/main" id="{D684CCD4-BF2E-4164-9B5A-24FF3AA4E848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2" name="Straight Connector 421">
                  <a:extLst>
                    <a:ext uri="{FF2B5EF4-FFF2-40B4-BE49-F238E27FC236}">
                      <a16:creationId xmlns:a16="http://schemas.microsoft.com/office/drawing/2014/main" id="{12B400A0-D002-44F1-A5E5-286FFB47E4F2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3" name="Straight Connector 422">
                  <a:extLst>
                    <a:ext uri="{FF2B5EF4-FFF2-40B4-BE49-F238E27FC236}">
                      <a16:creationId xmlns:a16="http://schemas.microsoft.com/office/drawing/2014/main" id="{E27553D4-8DCE-47CD-9675-6906AAA62DE6}"/>
                    </a:ext>
                  </a:extLst>
                </p:cNvPr>
                <p:cNvCxnSpPr>
                  <a:cxnSpLocks/>
                  <a:stCxn id="418" idx="0"/>
                  <a:endCxn id="418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4" name="Oval 423">
                <a:extLst>
                  <a:ext uri="{FF2B5EF4-FFF2-40B4-BE49-F238E27FC236}">
                    <a16:creationId xmlns:a16="http://schemas.microsoft.com/office/drawing/2014/main" id="{7BE5BD19-5CD1-4086-9F00-E55D5B168CCD}"/>
                  </a:ext>
                </a:extLst>
              </p:cNvPr>
              <p:cNvSpPr/>
              <p:nvPr/>
            </p:nvSpPr>
            <p:spPr>
              <a:xfrm>
                <a:off x="3633696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2" name="Oval 481">
                <a:extLst>
                  <a:ext uri="{FF2B5EF4-FFF2-40B4-BE49-F238E27FC236}">
                    <a16:creationId xmlns:a16="http://schemas.microsoft.com/office/drawing/2014/main" id="{77C3D20D-3861-428E-8288-AB128CB7AAFD}"/>
                  </a:ext>
                </a:extLst>
              </p:cNvPr>
              <p:cNvSpPr/>
              <p:nvPr/>
            </p:nvSpPr>
            <p:spPr>
              <a:xfrm>
                <a:off x="3359688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3" name="Oval 482">
                <a:extLst>
                  <a:ext uri="{FF2B5EF4-FFF2-40B4-BE49-F238E27FC236}">
                    <a16:creationId xmlns:a16="http://schemas.microsoft.com/office/drawing/2014/main" id="{D5BC1BD1-DB21-4B40-B68C-2D972C193636}"/>
                  </a:ext>
                </a:extLst>
              </p:cNvPr>
              <p:cNvSpPr/>
              <p:nvPr/>
            </p:nvSpPr>
            <p:spPr>
              <a:xfrm>
                <a:off x="3633696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D1F9F2B-073C-4F1E-8DE6-E23DF3296BE9}"/>
                </a:ext>
              </a:extLst>
            </p:cNvPr>
            <p:cNvGrpSpPr/>
            <p:nvPr/>
          </p:nvGrpSpPr>
          <p:grpSpPr>
            <a:xfrm>
              <a:off x="4862070" y="4729272"/>
              <a:ext cx="549206" cy="1571841"/>
              <a:chOff x="4084191" y="4729272"/>
              <a:chExt cx="549206" cy="1571841"/>
            </a:xfrm>
          </p:grpSpPr>
          <p:grpSp>
            <p:nvGrpSpPr>
              <p:cNvPr id="425" name="Group 424">
                <a:extLst>
                  <a:ext uri="{FF2B5EF4-FFF2-40B4-BE49-F238E27FC236}">
                    <a16:creationId xmlns:a16="http://schemas.microsoft.com/office/drawing/2014/main" id="{4F848B1D-F359-4047-82B8-E3034E8E2F55}"/>
                  </a:ext>
                </a:extLst>
              </p:cNvPr>
              <p:cNvGrpSpPr/>
              <p:nvPr/>
            </p:nvGrpSpPr>
            <p:grpSpPr>
              <a:xfrm>
                <a:off x="4084191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26" name="Rectangle 425">
                  <a:extLst>
                    <a:ext uri="{FF2B5EF4-FFF2-40B4-BE49-F238E27FC236}">
                      <a16:creationId xmlns:a16="http://schemas.microsoft.com/office/drawing/2014/main" id="{7E616604-4FA2-4CCF-9194-81C7DA7C65BC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27" name="Straight Connector 426">
                  <a:extLst>
                    <a:ext uri="{FF2B5EF4-FFF2-40B4-BE49-F238E27FC236}">
                      <a16:creationId xmlns:a16="http://schemas.microsoft.com/office/drawing/2014/main" id="{4DB2A36B-859E-4867-BC87-8765B7A1BED1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8" name="Straight Connector 427">
                  <a:extLst>
                    <a:ext uri="{FF2B5EF4-FFF2-40B4-BE49-F238E27FC236}">
                      <a16:creationId xmlns:a16="http://schemas.microsoft.com/office/drawing/2014/main" id="{D02246DD-2224-4265-8A3A-45B3613D98DA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9" name="Straight Connector 428">
                  <a:extLst>
                    <a:ext uri="{FF2B5EF4-FFF2-40B4-BE49-F238E27FC236}">
                      <a16:creationId xmlns:a16="http://schemas.microsoft.com/office/drawing/2014/main" id="{49A4FB6A-6811-4A67-B211-23355EEA869E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0" name="Straight Connector 429">
                  <a:extLst>
                    <a:ext uri="{FF2B5EF4-FFF2-40B4-BE49-F238E27FC236}">
                      <a16:creationId xmlns:a16="http://schemas.microsoft.com/office/drawing/2014/main" id="{DC52F4BA-29CA-4060-8C2F-3D1364469299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1" name="Straight Connector 430">
                  <a:extLst>
                    <a:ext uri="{FF2B5EF4-FFF2-40B4-BE49-F238E27FC236}">
                      <a16:creationId xmlns:a16="http://schemas.microsoft.com/office/drawing/2014/main" id="{90C496CA-8109-4910-A5ED-7BF5382D56C7}"/>
                    </a:ext>
                  </a:extLst>
                </p:cNvPr>
                <p:cNvCxnSpPr>
                  <a:cxnSpLocks/>
                  <a:stCxn id="426" idx="0"/>
                  <a:endCxn id="426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2" name="Oval 431">
                <a:extLst>
                  <a:ext uri="{FF2B5EF4-FFF2-40B4-BE49-F238E27FC236}">
                    <a16:creationId xmlns:a16="http://schemas.microsoft.com/office/drawing/2014/main" id="{10E89B79-3D9C-4861-B8CE-C84BCF0ACECC}"/>
                  </a:ext>
                </a:extLst>
              </p:cNvPr>
              <p:cNvSpPr/>
              <p:nvPr/>
            </p:nvSpPr>
            <p:spPr>
              <a:xfrm>
                <a:off x="4398873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4" name="Oval 483">
                <a:extLst>
                  <a:ext uri="{FF2B5EF4-FFF2-40B4-BE49-F238E27FC236}">
                    <a16:creationId xmlns:a16="http://schemas.microsoft.com/office/drawing/2014/main" id="{00172A08-80BD-4384-A7B3-059F0503D9A9}"/>
                  </a:ext>
                </a:extLst>
              </p:cNvPr>
              <p:cNvSpPr/>
              <p:nvPr/>
            </p:nvSpPr>
            <p:spPr>
              <a:xfrm>
                <a:off x="4125345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5" name="Oval 484">
                <a:extLst>
                  <a:ext uri="{FF2B5EF4-FFF2-40B4-BE49-F238E27FC236}">
                    <a16:creationId xmlns:a16="http://schemas.microsoft.com/office/drawing/2014/main" id="{BED5E5E2-D147-4626-A442-82DFCED797FC}"/>
                  </a:ext>
                </a:extLst>
              </p:cNvPr>
              <p:cNvSpPr/>
              <p:nvPr/>
            </p:nvSpPr>
            <p:spPr>
              <a:xfrm>
                <a:off x="4399353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6" name="Oval 485">
                <a:extLst>
                  <a:ext uri="{FF2B5EF4-FFF2-40B4-BE49-F238E27FC236}">
                    <a16:creationId xmlns:a16="http://schemas.microsoft.com/office/drawing/2014/main" id="{A46CE51F-36DA-4707-9264-5D727926191D}"/>
                  </a:ext>
                </a:extLst>
              </p:cNvPr>
              <p:cNvSpPr/>
              <p:nvPr/>
            </p:nvSpPr>
            <p:spPr>
              <a:xfrm>
                <a:off x="4125345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5FEB08D-DF33-452A-AB79-9FA3F738BD90}"/>
                </a:ext>
              </a:extLst>
            </p:cNvPr>
            <p:cNvGrpSpPr/>
            <p:nvPr/>
          </p:nvGrpSpPr>
          <p:grpSpPr>
            <a:xfrm>
              <a:off x="5820688" y="4729272"/>
              <a:ext cx="549206" cy="1571841"/>
              <a:chOff x="4862041" y="4729272"/>
              <a:chExt cx="549206" cy="1571841"/>
            </a:xfrm>
          </p:grpSpPr>
          <p:grpSp>
            <p:nvGrpSpPr>
              <p:cNvPr id="433" name="Group 432">
                <a:extLst>
                  <a:ext uri="{FF2B5EF4-FFF2-40B4-BE49-F238E27FC236}">
                    <a16:creationId xmlns:a16="http://schemas.microsoft.com/office/drawing/2014/main" id="{4B026FE3-E7B1-4321-AB99-4D0AE9975FA9}"/>
                  </a:ext>
                </a:extLst>
              </p:cNvPr>
              <p:cNvGrpSpPr/>
              <p:nvPr/>
            </p:nvGrpSpPr>
            <p:grpSpPr>
              <a:xfrm>
                <a:off x="4862041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34" name="Rectangle 433">
                  <a:extLst>
                    <a:ext uri="{FF2B5EF4-FFF2-40B4-BE49-F238E27FC236}">
                      <a16:creationId xmlns:a16="http://schemas.microsoft.com/office/drawing/2014/main" id="{444ECBCA-8EAC-43B0-84B7-D4E36570822C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35" name="Straight Connector 434">
                  <a:extLst>
                    <a:ext uri="{FF2B5EF4-FFF2-40B4-BE49-F238E27FC236}">
                      <a16:creationId xmlns:a16="http://schemas.microsoft.com/office/drawing/2014/main" id="{5B9076B1-EB5B-4BFE-91BF-5C57A2A0A487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Straight Connector 435">
                  <a:extLst>
                    <a:ext uri="{FF2B5EF4-FFF2-40B4-BE49-F238E27FC236}">
                      <a16:creationId xmlns:a16="http://schemas.microsoft.com/office/drawing/2014/main" id="{3F54B066-6332-4E7A-8454-68D57CBB6654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Straight Connector 436">
                  <a:extLst>
                    <a:ext uri="{FF2B5EF4-FFF2-40B4-BE49-F238E27FC236}">
                      <a16:creationId xmlns:a16="http://schemas.microsoft.com/office/drawing/2014/main" id="{6F1A97AD-45CB-438D-85DD-DEB0F087C72E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Straight Connector 437">
                  <a:extLst>
                    <a:ext uri="{FF2B5EF4-FFF2-40B4-BE49-F238E27FC236}">
                      <a16:creationId xmlns:a16="http://schemas.microsoft.com/office/drawing/2014/main" id="{01BAD5A0-D811-44B9-924B-0BBA55F19090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Straight Connector 438">
                  <a:extLst>
                    <a:ext uri="{FF2B5EF4-FFF2-40B4-BE49-F238E27FC236}">
                      <a16:creationId xmlns:a16="http://schemas.microsoft.com/office/drawing/2014/main" id="{107A634C-05BB-4B7F-AC60-FF4BE30A6C1A}"/>
                    </a:ext>
                  </a:extLst>
                </p:cNvPr>
                <p:cNvCxnSpPr>
                  <a:cxnSpLocks/>
                  <a:stCxn id="434" idx="0"/>
                  <a:endCxn id="434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0" name="Oval 439">
                <a:extLst>
                  <a:ext uri="{FF2B5EF4-FFF2-40B4-BE49-F238E27FC236}">
                    <a16:creationId xmlns:a16="http://schemas.microsoft.com/office/drawing/2014/main" id="{D3341C02-0173-4FE2-A24E-895C008D1A8E}"/>
                  </a:ext>
                </a:extLst>
              </p:cNvPr>
              <p:cNvSpPr/>
              <p:nvPr/>
            </p:nvSpPr>
            <p:spPr>
              <a:xfrm>
                <a:off x="5176723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7" name="Oval 486">
                <a:extLst>
                  <a:ext uri="{FF2B5EF4-FFF2-40B4-BE49-F238E27FC236}">
                    <a16:creationId xmlns:a16="http://schemas.microsoft.com/office/drawing/2014/main" id="{00E09EEE-0F9A-4E2D-B6F6-E07658C2AD38}"/>
                  </a:ext>
                </a:extLst>
              </p:cNvPr>
              <p:cNvSpPr/>
              <p:nvPr/>
            </p:nvSpPr>
            <p:spPr>
              <a:xfrm>
                <a:off x="4910040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8" name="Oval 487">
                <a:extLst>
                  <a:ext uri="{FF2B5EF4-FFF2-40B4-BE49-F238E27FC236}">
                    <a16:creationId xmlns:a16="http://schemas.microsoft.com/office/drawing/2014/main" id="{0AD04615-DF00-4C97-A425-1BA1123E250B}"/>
                  </a:ext>
                </a:extLst>
              </p:cNvPr>
              <p:cNvSpPr/>
              <p:nvPr/>
            </p:nvSpPr>
            <p:spPr>
              <a:xfrm>
                <a:off x="5184048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9" name="Oval 488">
                <a:extLst>
                  <a:ext uri="{FF2B5EF4-FFF2-40B4-BE49-F238E27FC236}">
                    <a16:creationId xmlns:a16="http://schemas.microsoft.com/office/drawing/2014/main" id="{43D68DEE-D4D1-4DA2-B0C4-6A0E13C57F12}"/>
                  </a:ext>
                </a:extLst>
              </p:cNvPr>
              <p:cNvSpPr/>
              <p:nvPr/>
            </p:nvSpPr>
            <p:spPr>
              <a:xfrm>
                <a:off x="4910040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0" name="Oval 489">
                <a:extLst>
                  <a:ext uri="{FF2B5EF4-FFF2-40B4-BE49-F238E27FC236}">
                    <a16:creationId xmlns:a16="http://schemas.microsoft.com/office/drawing/2014/main" id="{B32EA6FC-6B3D-429E-AF6C-0DF443D7F6F8}"/>
                  </a:ext>
                </a:extLst>
              </p:cNvPr>
              <p:cNvSpPr/>
              <p:nvPr/>
            </p:nvSpPr>
            <p:spPr>
              <a:xfrm>
                <a:off x="5184048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D9B40D1-DA73-48DD-9170-D733636133B0}"/>
                </a:ext>
              </a:extLst>
            </p:cNvPr>
            <p:cNvGrpSpPr/>
            <p:nvPr/>
          </p:nvGrpSpPr>
          <p:grpSpPr>
            <a:xfrm>
              <a:off x="6779306" y="4729272"/>
              <a:ext cx="549206" cy="1571841"/>
              <a:chOff x="5621041" y="4729272"/>
              <a:chExt cx="549206" cy="1571841"/>
            </a:xfrm>
          </p:grpSpPr>
          <p:grpSp>
            <p:nvGrpSpPr>
              <p:cNvPr id="441" name="Group 440">
                <a:extLst>
                  <a:ext uri="{FF2B5EF4-FFF2-40B4-BE49-F238E27FC236}">
                    <a16:creationId xmlns:a16="http://schemas.microsoft.com/office/drawing/2014/main" id="{0F58430E-67F5-4037-BFA7-C18EBFAD89CA}"/>
                  </a:ext>
                </a:extLst>
              </p:cNvPr>
              <p:cNvGrpSpPr/>
              <p:nvPr/>
            </p:nvGrpSpPr>
            <p:grpSpPr>
              <a:xfrm>
                <a:off x="5621041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42" name="Rectangle 441">
                  <a:extLst>
                    <a:ext uri="{FF2B5EF4-FFF2-40B4-BE49-F238E27FC236}">
                      <a16:creationId xmlns:a16="http://schemas.microsoft.com/office/drawing/2014/main" id="{1F21909B-8714-47C0-9B84-C7E7D4BE1F6D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43" name="Straight Connector 442">
                  <a:extLst>
                    <a:ext uri="{FF2B5EF4-FFF2-40B4-BE49-F238E27FC236}">
                      <a16:creationId xmlns:a16="http://schemas.microsoft.com/office/drawing/2014/main" id="{E9D96C2F-AEB0-4324-8C96-AAAB73AFD594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4" name="Straight Connector 443">
                  <a:extLst>
                    <a:ext uri="{FF2B5EF4-FFF2-40B4-BE49-F238E27FC236}">
                      <a16:creationId xmlns:a16="http://schemas.microsoft.com/office/drawing/2014/main" id="{AEDE60BE-491D-4F72-B367-16BDADF2A72F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Straight Connector 444">
                  <a:extLst>
                    <a:ext uri="{FF2B5EF4-FFF2-40B4-BE49-F238E27FC236}">
                      <a16:creationId xmlns:a16="http://schemas.microsoft.com/office/drawing/2014/main" id="{BA2F27C7-0ED7-4C91-9A3F-13C7D26428C9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6" name="Straight Connector 445">
                  <a:extLst>
                    <a:ext uri="{FF2B5EF4-FFF2-40B4-BE49-F238E27FC236}">
                      <a16:creationId xmlns:a16="http://schemas.microsoft.com/office/drawing/2014/main" id="{8F681F70-F537-4DE9-8677-28C663FFF866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Straight Connector 446">
                  <a:extLst>
                    <a:ext uri="{FF2B5EF4-FFF2-40B4-BE49-F238E27FC236}">
                      <a16:creationId xmlns:a16="http://schemas.microsoft.com/office/drawing/2014/main" id="{57BE60E5-E46B-4F50-8870-41494428EF9C}"/>
                    </a:ext>
                  </a:extLst>
                </p:cNvPr>
                <p:cNvCxnSpPr>
                  <a:cxnSpLocks/>
                  <a:stCxn id="442" idx="0"/>
                  <a:endCxn id="442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8" name="Oval 447">
                <a:extLst>
                  <a:ext uri="{FF2B5EF4-FFF2-40B4-BE49-F238E27FC236}">
                    <a16:creationId xmlns:a16="http://schemas.microsoft.com/office/drawing/2014/main" id="{9336B78E-B2C3-4B9C-A29F-E405331957CC}"/>
                  </a:ext>
                </a:extLst>
              </p:cNvPr>
              <p:cNvSpPr/>
              <p:nvPr/>
            </p:nvSpPr>
            <p:spPr>
              <a:xfrm>
                <a:off x="5935723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1" name="Oval 490">
                <a:extLst>
                  <a:ext uri="{FF2B5EF4-FFF2-40B4-BE49-F238E27FC236}">
                    <a16:creationId xmlns:a16="http://schemas.microsoft.com/office/drawing/2014/main" id="{316E8438-0A3C-494A-8FFE-1D02D5F281CA}"/>
                  </a:ext>
                </a:extLst>
              </p:cNvPr>
              <p:cNvSpPr/>
              <p:nvPr/>
            </p:nvSpPr>
            <p:spPr>
              <a:xfrm>
                <a:off x="5659647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2" name="Oval 491">
                <a:extLst>
                  <a:ext uri="{FF2B5EF4-FFF2-40B4-BE49-F238E27FC236}">
                    <a16:creationId xmlns:a16="http://schemas.microsoft.com/office/drawing/2014/main" id="{816DE743-1FB2-43D8-A709-D53151904798}"/>
                  </a:ext>
                </a:extLst>
              </p:cNvPr>
              <p:cNvSpPr/>
              <p:nvPr/>
            </p:nvSpPr>
            <p:spPr>
              <a:xfrm>
                <a:off x="5659647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3" name="Oval 492">
                <a:extLst>
                  <a:ext uri="{FF2B5EF4-FFF2-40B4-BE49-F238E27FC236}">
                    <a16:creationId xmlns:a16="http://schemas.microsoft.com/office/drawing/2014/main" id="{F8B32381-76C2-4034-9974-7357CCAFEBC1}"/>
                  </a:ext>
                </a:extLst>
              </p:cNvPr>
              <p:cNvSpPr/>
              <p:nvPr/>
            </p:nvSpPr>
            <p:spPr>
              <a:xfrm>
                <a:off x="5933655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4" name="Oval 493">
                <a:extLst>
                  <a:ext uri="{FF2B5EF4-FFF2-40B4-BE49-F238E27FC236}">
                    <a16:creationId xmlns:a16="http://schemas.microsoft.com/office/drawing/2014/main" id="{0F547EF2-494E-4710-80E3-0F79CDB2A834}"/>
                  </a:ext>
                </a:extLst>
              </p:cNvPr>
              <p:cNvSpPr/>
              <p:nvPr/>
            </p:nvSpPr>
            <p:spPr>
              <a:xfrm>
                <a:off x="5935723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5" name="Oval 494">
                <a:extLst>
                  <a:ext uri="{FF2B5EF4-FFF2-40B4-BE49-F238E27FC236}">
                    <a16:creationId xmlns:a16="http://schemas.microsoft.com/office/drawing/2014/main" id="{C97166E2-B055-4460-BA6E-449054758D8B}"/>
                  </a:ext>
                </a:extLst>
              </p:cNvPr>
              <p:cNvSpPr/>
              <p:nvPr/>
            </p:nvSpPr>
            <p:spPr>
              <a:xfrm>
                <a:off x="5659647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9F3EE5B-0FFC-4F56-B7E5-233030265710}"/>
                </a:ext>
              </a:extLst>
            </p:cNvPr>
            <p:cNvGrpSpPr/>
            <p:nvPr/>
          </p:nvGrpSpPr>
          <p:grpSpPr>
            <a:xfrm>
              <a:off x="7737924" y="4729272"/>
              <a:ext cx="549206" cy="1571841"/>
              <a:chOff x="6386218" y="4729272"/>
              <a:chExt cx="549206" cy="1571841"/>
            </a:xfrm>
          </p:grpSpPr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CC47CFED-23AA-45C3-B461-D366A1F39266}"/>
                  </a:ext>
                </a:extLst>
              </p:cNvPr>
              <p:cNvGrpSpPr/>
              <p:nvPr/>
            </p:nvGrpSpPr>
            <p:grpSpPr>
              <a:xfrm>
                <a:off x="6386218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50" name="Rectangle 449">
                  <a:extLst>
                    <a:ext uri="{FF2B5EF4-FFF2-40B4-BE49-F238E27FC236}">
                      <a16:creationId xmlns:a16="http://schemas.microsoft.com/office/drawing/2014/main" id="{5E35E18D-A2B7-44A7-9D2D-C497C07A93C3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51" name="Straight Connector 450">
                  <a:extLst>
                    <a:ext uri="{FF2B5EF4-FFF2-40B4-BE49-F238E27FC236}">
                      <a16:creationId xmlns:a16="http://schemas.microsoft.com/office/drawing/2014/main" id="{AB80386F-8368-45A9-8AB3-02F002EB4A62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Straight Connector 451">
                  <a:extLst>
                    <a:ext uri="{FF2B5EF4-FFF2-40B4-BE49-F238E27FC236}">
                      <a16:creationId xmlns:a16="http://schemas.microsoft.com/office/drawing/2014/main" id="{9CF65483-3714-4E91-BAA7-E8DC4B845D0D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Straight Connector 452">
                  <a:extLst>
                    <a:ext uri="{FF2B5EF4-FFF2-40B4-BE49-F238E27FC236}">
                      <a16:creationId xmlns:a16="http://schemas.microsoft.com/office/drawing/2014/main" id="{32E867D1-E7B3-4FE2-9E9D-8AD7A6BA91A7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Straight Connector 453">
                  <a:extLst>
                    <a:ext uri="{FF2B5EF4-FFF2-40B4-BE49-F238E27FC236}">
                      <a16:creationId xmlns:a16="http://schemas.microsoft.com/office/drawing/2014/main" id="{F70FD90C-A1C4-4D48-A84D-4B217C06B7EC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Straight Connector 454">
                  <a:extLst>
                    <a:ext uri="{FF2B5EF4-FFF2-40B4-BE49-F238E27FC236}">
                      <a16:creationId xmlns:a16="http://schemas.microsoft.com/office/drawing/2014/main" id="{8890D43C-0179-46CE-80BB-BBB58878E132}"/>
                    </a:ext>
                  </a:extLst>
                </p:cNvPr>
                <p:cNvCxnSpPr>
                  <a:cxnSpLocks/>
                  <a:stCxn id="450" idx="0"/>
                  <a:endCxn id="450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6" name="Oval 455">
                <a:extLst>
                  <a:ext uri="{FF2B5EF4-FFF2-40B4-BE49-F238E27FC236}">
                    <a16:creationId xmlns:a16="http://schemas.microsoft.com/office/drawing/2014/main" id="{1D1805F0-442A-4086-B690-6C4677C8C192}"/>
                  </a:ext>
                </a:extLst>
              </p:cNvPr>
              <p:cNvSpPr/>
              <p:nvPr/>
            </p:nvSpPr>
            <p:spPr>
              <a:xfrm>
                <a:off x="6700899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6" name="Oval 495">
                <a:extLst>
                  <a:ext uri="{FF2B5EF4-FFF2-40B4-BE49-F238E27FC236}">
                    <a16:creationId xmlns:a16="http://schemas.microsoft.com/office/drawing/2014/main" id="{9438357C-24E7-4645-B166-3D7AF4111954}"/>
                  </a:ext>
                </a:extLst>
              </p:cNvPr>
              <p:cNvSpPr/>
              <p:nvPr/>
            </p:nvSpPr>
            <p:spPr>
              <a:xfrm>
                <a:off x="6422399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7" name="Oval 496">
                <a:extLst>
                  <a:ext uri="{FF2B5EF4-FFF2-40B4-BE49-F238E27FC236}">
                    <a16:creationId xmlns:a16="http://schemas.microsoft.com/office/drawing/2014/main" id="{F0CB065C-5FAF-4659-B790-9C93CEF26194}"/>
                  </a:ext>
                </a:extLst>
              </p:cNvPr>
              <p:cNvSpPr/>
              <p:nvPr/>
            </p:nvSpPr>
            <p:spPr>
              <a:xfrm>
                <a:off x="6422399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8" name="Oval 497">
                <a:extLst>
                  <a:ext uri="{FF2B5EF4-FFF2-40B4-BE49-F238E27FC236}">
                    <a16:creationId xmlns:a16="http://schemas.microsoft.com/office/drawing/2014/main" id="{3373C001-5DD0-47CF-B99B-9FC55B9E8582}"/>
                  </a:ext>
                </a:extLst>
              </p:cNvPr>
              <p:cNvSpPr/>
              <p:nvPr/>
            </p:nvSpPr>
            <p:spPr>
              <a:xfrm>
                <a:off x="6696407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9" name="Oval 498">
                <a:extLst>
                  <a:ext uri="{FF2B5EF4-FFF2-40B4-BE49-F238E27FC236}">
                    <a16:creationId xmlns:a16="http://schemas.microsoft.com/office/drawing/2014/main" id="{5A813F74-571B-4FD7-B692-0F0911DF05FE}"/>
                  </a:ext>
                </a:extLst>
              </p:cNvPr>
              <p:cNvSpPr/>
              <p:nvPr/>
            </p:nvSpPr>
            <p:spPr>
              <a:xfrm>
                <a:off x="6698475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0" name="Oval 499">
                <a:extLst>
                  <a:ext uri="{FF2B5EF4-FFF2-40B4-BE49-F238E27FC236}">
                    <a16:creationId xmlns:a16="http://schemas.microsoft.com/office/drawing/2014/main" id="{AA047E84-F0F1-432C-AA78-45DD75B75D10}"/>
                  </a:ext>
                </a:extLst>
              </p:cNvPr>
              <p:cNvSpPr/>
              <p:nvPr/>
            </p:nvSpPr>
            <p:spPr>
              <a:xfrm>
                <a:off x="6422399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1" name="Oval 500">
                <a:extLst>
                  <a:ext uri="{FF2B5EF4-FFF2-40B4-BE49-F238E27FC236}">
                    <a16:creationId xmlns:a16="http://schemas.microsoft.com/office/drawing/2014/main" id="{13C6BC6A-B0F2-4E41-9712-648EAE5A455D}"/>
                  </a:ext>
                </a:extLst>
              </p:cNvPr>
              <p:cNvSpPr/>
              <p:nvPr/>
            </p:nvSpPr>
            <p:spPr>
              <a:xfrm>
                <a:off x="6696407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A038BEC-8918-41D4-A55D-04B480D8D2BE}"/>
                </a:ext>
              </a:extLst>
            </p:cNvPr>
            <p:cNvGrpSpPr/>
            <p:nvPr/>
          </p:nvGrpSpPr>
          <p:grpSpPr>
            <a:xfrm>
              <a:off x="8696542" y="4729272"/>
              <a:ext cx="549206" cy="1571841"/>
              <a:chOff x="7146873" y="4729272"/>
              <a:chExt cx="549206" cy="1571841"/>
            </a:xfrm>
          </p:grpSpPr>
          <p:grpSp>
            <p:nvGrpSpPr>
              <p:cNvPr id="457" name="Group 456">
                <a:extLst>
                  <a:ext uri="{FF2B5EF4-FFF2-40B4-BE49-F238E27FC236}">
                    <a16:creationId xmlns:a16="http://schemas.microsoft.com/office/drawing/2014/main" id="{FF5AE4B9-D2F0-407A-836C-4DCB1DD05C6C}"/>
                  </a:ext>
                </a:extLst>
              </p:cNvPr>
              <p:cNvGrpSpPr/>
              <p:nvPr/>
            </p:nvGrpSpPr>
            <p:grpSpPr>
              <a:xfrm>
                <a:off x="7146873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58" name="Rectangle 457">
                  <a:extLst>
                    <a:ext uri="{FF2B5EF4-FFF2-40B4-BE49-F238E27FC236}">
                      <a16:creationId xmlns:a16="http://schemas.microsoft.com/office/drawing/2014/main" id="{A1E12015-50D0-43CB-8290-BAB36C60389C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59" name="Straight Connector 458">
                  <a:extLst>
                    <a:ext uri="{FF2B5EF4-FFF2-40B4-BE49-F238E27FC236}">
                      <a16:creationId xmlns:a16="http://schemas.microsoft.com/office/drawing/2014/main" id="{A023A609-12EB-46BE-B39F-2EBB9718BAB5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Straight Connector 459">
                  <a:extLst>
                    <a:ext uri="{FF2B5EF4-FFF2-40B4-BE49-F238E27FC236}">
                      <a16:creationId xmlns:a16="http://schemas.microsoft.com/office/drawing/2014/main" id="{84B3DCB8-1C42-4BF9-849F-4E3B507F1100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Straight Connector 460">
                  <a:extLst>
                    <a:ext uri="{FF2B5EF4-FFF2-40B4-BE49-F238E27FC236}">
                      <a16:creationId xmlns:a16="http://schemas.microsoft.com/office/drawing/2014/main" id="{D4817026-7BFB-41E1-A9AD-D3A562D35E9C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Straight Connector 461">
                  <a:extLst>
                    <a:ext uri="{FF2B5EF4-FFF2-40B4-BE49-F238E27FC236}">
                      <a16:creationId xmlns:a16="http://schemas.microsoft.com/office/drawing/2014/main" id="{BE3C69EA-AD18-4BCB-B76F-314B64D7A9D5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Straight Connector 462">
                  <a:extLst>
                    <a:ext uri="{FF2B5EF4-FFF2-40B4-BE49-F238E27FC236}">
                      <a16:creationId xmlns:a16="http://schemas.microsoft.com/office/drawing/2014/main" id="{C46E54CD-640F-41B9-B27B-02E618719A08}"/>
                    </a:ext>
                  </a:extLst>
                </p:cNvPr>
                <p:cNvCxnSpPr>
                  <a:cxnSpLocks/>
                  <a:stCxn id="458" idx="0"/>
                  <a:endCxn id="458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4" name="Oval 463">
                <a:extLst>
                  <a:ext uri="{FF2B5EF4-FFF2-40B4-BE49-F238E27FC236}">
                    <a16:creationId xmlns:a16="http://schemas.microsoft.com/office/drawing/2014/main" id="{BB7E98E1-A0A9-499E-864E-3B28BEDFEA6B}"/>
                  </a:ext>
                </a:extLst>
              </p:cNvPr>
              <p:cNvSpPr/>
              <p:nvPr/>
            </p:nvSpPr>
            <p:spPr>
              <a:xfrm>
                <a:off x="7461554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2" name="Oval 501">
                <a:extLst>
                  <a:ext uri="{FF2B5EF4-FFF2-40B4-BE49-F238E27FC236}">
                    <a16:creationId xmlns:a16="http://schemas.microsoft.com/office/drawing/2014/main" id="{CF78A398-4EDF-48AA-8FC9-655E1CDC465E}"/>
                  </a:ext>
                </a:extLst>
              </p:cNvPr>
              <p:cNvSpPr/>
              <p:nvPr/>
            </p:nvSpPr>
            <p:spPr>
              <a:xfrm>
                <a:off x="7188055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3" name="Oval 502">
                <a:extLst>
                  <a:ext uri="{FF2B5EF4-FFF2-40B4-BE49-F238E27FC236}">
                    <a16:creationId xmlns:a16="http://schemas.microsoft.com/office/drawing/2014/main" id="{B3F4E765-DE45-4AFE-BF13-FE4B16AF85C2}"/>
                  </a:ext>
                </a:extLst>
              </p:cNvPr>
              <p:cNvSpPr/>
              <p:nvPr/>
            </p:nvSpPr>
            <p:spPr>
              <a:xfrm>
                <a:off x="7188055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4" name="Oval 503">
                <a:extLst>
                  <a:ext uri="{FF2B5EF4-FFF2-40B4-BE49-F238E27FC236}">
                    <a16:creationId xmlns:a16="http://schemas.microsoft.com/office/drawing/2014/main" id="{EA3618CD-7B3A-43D8-B0AC-7B0D15C63001}"/>
                  </a:ext>
                </a:extLst>
              </p:cNvPr>
              <p:cNvSpPr/>
              <p:nvPr/>
            </p:nvSpPr>
            <p:spPr>
              <a:xfrm>
                <a:off x="7462063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5" name="Oval 504">
                <a:extLst>
                  <a:ext uri="{FF2B5EF4-FFF2-40B4-BE49-F238E27FC236}">
                    <a16:creationId xmlns:a16="http://schemas.microsoft.com/office/drawing/2014/main" id="{A279C57D-AF1C-4835-AC47-17D183FA6A43}"/>
                  </a:ext>
                </a:extLst>
              </p:cNvPr>
              <p:cNvSpPr/>
              <p:nvPr/>
            </p:nvSpPr>
            <p:spPr>
              <a:xfrm>
                <a:off x="7464132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6" name="Oval 505">
                <a:extLst>
                  <a:ext uri="{FF2B5EF4-FFF2-40B4-BE49-F238E27FC236}">
                    <a16:creationId xmlns:a16="http://schemas.microsoft.com/office/drawing/2014/main" id="{E4D348F8-5C22-497C-B934-EC4970B0F570}"/>
                  </a:ext>
                </a:extLst>
              </p:cNvPr>
              <p:cNvSpPr/>
              <p:nvPr/>
            </p:nvSpPr>
            <p:spPr>
              <a:xfrm>
                <a:off x="7188055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7" name="Oval 506">
                <a:extLst>
                  <a:ext uri="{FF2B5EF4-FFF2-40B4-BE49-F238E27FC236}">
                    <a16:creationId xmlns:a16="http://schemas.microsoft.com/office/drawing/2014/main" id="{423E09A8-8374-47DC-B8CD-95FEDB45DAD5}"/>
                  </a:ext>
                </a:extLst>
              </p:cNvPr>
              <p:cNvSpPr/>
              <p:nvPr/>
            </p:nvSpPr>
            <p:spPr>
              <a:xfrm>
                <a:off x="7462063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8" name="Oval 507">
                <a:extLst>
                  <a:ext uri="{FF2B5EF4-FFF2-40B4-BE49-F238E27FC236}">
                    <a16:creationId xmlns:a16="http://schemas.microsoft.com/office/drawing/2014/main" id="{D16F446E-E47F-42F9-9C51-3EAE391185E0}"/>
                  </a:ext>
                </a:extLst>
              </p:cNvPr>
              <p:cNvSpPr/>
              <p:nvPr/>
            </p:nvSpPr>
            <p:spPr>
              <a:xfrm>
                <a:off x="7188055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986E3059-2C13-499C-860D-02F6CB330F12}"/>
                </a:ext>
              </a:extLst>
            </p:cNvPr>
            <p:cNvGrpSpPr/>
            <p:nvPr/>
          </p:nvGrpSpPr>
          <p:grpSpPr>
            <a:xfrm>
              <a:off x="9655160" y="4729272"/>
              <a:ext cx="549206" cy="1571841"/>
              <a:chOff x="7912428" y="4729272"/>
              <a:chExt cx="549206" cy="1571841"/>
            </a:xfrm>
          </p:grpSpPr>
          <p:grpSp>
            <p:nvGrpSpPr>
              <p:cNvPr id="465" name="Group 464">
                <a:extLst>
                  <a:ext uri="{FF2B5EF4-FFF2-40B4-BE49-F238E27FC236}">
                    <a16:creationId xmlns:a16="http://schemas.microsoft.com/office/drawing/2014/main" id="{04D8FE33-C5A1-45E2-8EF1-BB7E98203941}"/>
                  </a:ext>
                </a:extLst>
              </p:cNvPr>
              <p:cNvGrpSpPr/>
              <p:nvPr/>
            </p:nvGrpSpPr>
            <p:grpSpPr>
              <a:xfrm>
                <a:off x="7912428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66" name="Rectangle 465">
                  <a:extLst>
                    <a:ext uri="{FF2B5EF4-FFF2-40B4-BE49-F238E27FC236}">
                      <a16:creationId xmlns:a16="http://schemas.microsoft.com/office/drawing/2014/main" id="{B4D8D3F4-F88B-4056-AF4B-F754B4771439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67" name="Straight Connector 466">
                  <a:extLst>
                    <a:ext uri="{FF2B5EF4-FFF2-40B4-BE49-F238E27FC236}">
                      <a16:creationId xmlns:a16="http://schemas.microsoft.com/office/drawing/2014/main" id="{37B01B33-F001-43A9-AA65-1A931A4FB9CD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Straight Connector 467">
                  <a:extLst>
                    <a:ext uri="{FF2B5EF4-FFF2-40B4-BE49-F238E27FC236}">
                      <a16:creationId xmlns:a16="http://schemas.microsoft.com/office/drawing/2014/main" id="{8C4A795A-78B4-42A4-A6E6-F08A07A1DB35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Straight Connector 468">
                  <a:extLst>
                    <a:ext uri="{FF2B5EF4-FFF2-40B4-BE49-F238E27FC236}">
                      <a16:creationId xmlns:a16="http://schemas.microsoft.com/office/drawing/2014/main" id="{2263DD8A-3868-4752-AD37-73B9DC24F711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Straight Connector 469">
                  <a:extLst>
                    <a:ext uri="{FF2B5EF4-FFF2-40B4-BE49-F238E27FC236}">
                      <a16:creationId xmlns:a16="http://schemas.microsoft.com/office/drawing/2014/main" id="{71AE4575-F501-4583-83E0-4B168ECA6039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Straight Connector 470">
                  <a:extLst>
                    <a:ext uri="{FF2B5EF4-FFF2-40B4-BE49-F238E27FC236}">
                      <a16:creationId xmlns:a16="http://schemas.microsoft.com/office/drawing/2014/main" id="{87029F02-489B-4F75-B66C-084CA2814936}"/>
                    </a:ext>
                  </a:extLst>
                </p:cNvPr>
                <p:cNvCxnSpPr>
                  <a:cxnSpLocks/>
                  <a:stCxn id="466" idx="0"/>
                  <a:endCxn id="466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2" name="Oval 471">
                <a:extLst>
                  <a:ext uri="{FF2B5EF4-FFF2-40B4-BE49-F238E27FC236}">
                    <a16:creationId xmlns:a16="http://schemas.microsoft.com/office/drawing/2014/main" id="{A20B0866-15C4-4D11-A5C7-D26FEB84371B}"/>
                  </a:ext>
                </a:extLst>
              </p:cNvPr>
              <p:cNvSpPr/>
              <p:nvPr/>
            </p:nvSpPr>
            <p:spPr>
              <a:xfrm>
                <a:off x="8227109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9" name="Oval 508">
                <a:extLst>
                  <a:ext uri="{FF2B5EF4-FFF2-40B4-BE49-F238E27FC236}">
                    <a16:creationId xmlns:a16="http://schemas.microsoft.com/office/drawing/2014/main" id="{14921237-0A8E-4C07-8AB2-D9ECFD58B3F3}"/>
                  </a:ext>
                </a:extLst>
              </p:cNvPr>
              <p:cNvSpPr/>
              <p:nvPr/>
            </p:nvSpPr>
            <p:spPr>
              <a:xfrm>
                <a:off x="8227109" y="4798847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0" name="Oval 509">
                <a:extLst>
                  <a:ext uri="{FF2B5EF4-FFF2-40B4-BE49-F238E27FC236}">
                    <a16:creationId xmlns:a16="http://schemas.microsoft.com/office/drawing/2014/main" id="{EC1E6D6E-5E9A-4200-9967-A38B8EA38E79}"/>
                  </a:ext>
                </a:extLst>
              </p:cNvPr>
              <p:cNvSpPr/>
              <p:nvPr/>
            </p:nvSpPr>
            <p:spPr>
              <a:xfrm>
                <a:off x="7953610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1" name="Oval 510">
                <a:extLst>
                  <a:ext uri="{FF2B5EF4-FFF2-40B4-BE49-F238E27FC236}">
                    <a16:creationId xmlns:a16="http://schemas.microsoft.com/office/drawing/2014/main" id="{3BB6CF86-7874-42B4-B27C-81CD8C8F4577}"/>
                  </a:ext>
                </a:extLst>
              </p:cNvPr>
              <p:cNvSpPr/>
              <p:nvPr/>
            </p:nvSpPr>
            <p:spPr>
              <a:xfrm>
                <a:off x="7953610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2" name="Oval 511">
                <a:extLst>
                  <a:ext uri="{FF2B5EF4-FFF2-40B4-BE49-F238E27FC236}">
                    <a16:creationId xmlns:a16="http://schemas.microsoft.com/office/drawing/2014/main" id="{B7A051A7-9295-4EE9-B781-442871D29CC2}"/>
                  </a:ext>
                </a:extLst>
              </p:cNvPr>
              <p:cNvSpPr/>
              <p:nvPr/>
            </p:nvSpPr>
            <p:spPr>
              <a:xfrm>
                <a:off x="8227618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3" name="Oval 512">
                <a:extLst>
                  <a:ext uri="{FF2B5EF4-FFF2-40B4-BE49-F238E27FC236}">
                    <a16:creationId xmlns:a16="http://schemas.microsoft.com/office/drawing/2014/main" id="{82662518-9513-4624-AECF-C2C01BD0DF51}"/>
                  </a:ext>
                </a:extLst>
              </p:cNvPr>
              <p:cNvSpPr/>
              <p:nvPr/>
            </p:nvSpPr>
            <p:spPr>
              <a:xfrm>
                <a:off x="8229686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4" name="Oval 513">
                <a:extLst>
                  <a:ext uri="{FF2B5EF4-FFF2-40B4-BE49-F238E27FC236}">
                    <a16:creationId xmlns:a16="http://schemas.microsoft.com/office/drawing/2014/main" id="{B4A6AD6B-8692-48B6-BE68-35896C4C34BF}"/>
                  </a:ext>
                </a:extLst>
              </p:cNvPr>
              <p:cNvSpPr/>
              <p:nvPr/>
            </p:nvSpPr>
            <p:spPr>
              <a:xfrm>
                <a:off x="7953610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5" name="Oval 514">
                <a:extLst>
                  <a:ext uri="{FF2B5EF4-FFF2-40B4-BE49-F238E27FC236}">
                    <a16:creationId xmlns:a16="http://schemas.microsoft.com/office/drawing/2014/main" id="{E601F189-0662-44C9-B4E6-3F6755FF2AFF}"/>
                  </a:ext>
                </a:extLst>
              </p:cNvPr>
              <p:cNvSpPr/>
              <p:nvPr/>
            </p:nvSpPr>
            <p:spPr>
              <a:xfrm>
                <a:off x="8227618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6" name="Oval 515">
                <a:extLst>
                  <a:ext uri="{FF2B5EF4-FFF2-40B4-BE49-F238E27FC236}">
                    <a16:creationId xmlns:a16="http://schemas.microsoft.com/office/drawing/2014/main" id="{F27FBFE9-F6ED-4AFE-BDDB-57900FCD793D}"/>
                  </a:ext>
                </a:extLst>
              </p:cNvPr>
              <p:cNvSpPr/>
              <p:nvPr/>
            </p:nvSpPr>
            <p:spPr>
              <a:xfrm>
                <a:off x="7953610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663DBBB-9088-42D8-8F65-62CCED2C2188}"/>
                </a:ext>
              </a:extLst>
            </p:cNvPr>
            <p:cNvGrpSpPr/>
            <p:nvPr/>
          </p:nvGrpSpPr>
          <p:grpSpPr>
            <a:xfrm>
              <a:off x="10613778" y="4729272"/>
              <a:ext cx="549206" cy="1571841"/>
              <a:chOff x="8662294" y="4729272"/>
              <a:chExt cx="549206" cy="1571841"/>
            </a:xfrm>
          </p:grpSpPr>
          <p:grpSp>
            <p:nvGrpSpPr>
              <p:cNvPr id="473" name="Group 472">
                <a:extLst>
                  <a:ext uri="{FF2B5EF4-FFF2-40B4-BE49-F238E27FC236}">
                    <a16:creationId xmlns:a16="http://schemas.microsoft.com/office/drawing/2014/main" id="{08F709F4-BB06-44B4-B92A-4E66EE54C2CB}"/>
                  </a:ext>
                </a:extLst>
              </p:cNvPr>
              <p:cNvGrpSpPr/>
              <p:nvPr/>
            </p:nvGrpSpPr>
            <p:grpSpPr>
              <a:xfrm>
                <a:off x="8662294" y="4729272"/>
                <a:ext cx="549206" cy="1571841"/>
                <a:chOff x="1182961" y="2826130"/>
                <a:chExt cx="656018" cy="1877541"/>
              </a:xfrm>
            </p:grpSpPr>
            <p:sp>
              <p:nvSpPr>
                <p:cNvPr id="474" name="Rectangle 473">
                  <a:extLst>
                    <a:ext uri="{FF2B5EF4-FFF2-40B4-BE49-F238E27FC236}">
                      <a16:creationId xmlns:a16="http://schemas.microsoft.com/office/drawing/2014/main" id="{554E874B-87C2-4C2E-9709-40E735698D9D}"/>
                    </a:ext>
                  </a:extLst>
                </p:cNvPr>
                <p:cNvSpPr/>
                <p:nvPr/>
              </p:nvSpPr>
              <p:spPr>
                <a:xfrm>
                  <a:off x="1188716" y="2826130"/>
                  <a:ext cx="650263" cy="18775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FF66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75" name="Straight Connector 474">
                  <a:extLst>
                    <a:ext uri="{FF2B5EF4-FFF2-40B4-BE49-F238E27FC236}">
                      <a16:creationId xmlns:a16="http://schemas.microsoft.com/office/drawing/2014/main" id="{DA87DE21-2DA8-4E8F-877C-46D8DC1FE345}"/>
                    </a:ext>
                  </a:extLst>
                </p:cNvPr>
                <p:cNvCxnSpPr/>
                <p:nvPr/>
              </p:nvCxnSpPr>
              <p:spPr>
                <a:xfrm>
                  <a:off x="1182961" y="321396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Straight Connector 475">
                  <a:extLst>
                    <a:ext uri="{FF2B5EF4-FFF2-40B4-BE49-F238E27FC236}">
                      <a16:creationId xmlns:a16="http://schemas.microsoft.com/office/drawing/2014/main" id="{EE8F8CED-256E-4283-BA82-F8AEB7C24A61}"/>
                    </a:ext>
                  </a:extLst>
                </p:cNvPr>
                <p:cNvCxnSpPr/>
                <p:nvPr/>
              </p:nvCxnSpPr>
              <p:spPr>
                <a:xfrm>
                  <a:off x="1182961" y="3591889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Straight Connector 476">
                  <a:extLst>
                    <a:ext uri="{FF2B5EF4-FFF2-40B4-BE49-F238E27FC236}">
                      <a16:creationId xmlns:a16="http://schemas.microsoft.com/office/drawing/2014/main" id="{F8FC31FB-EC9E-4666-9183-56340512B11E}"/>
                    </a:ext>
                  </a:extLst>
                </p:cNvPr>
                <p:cNvCxnSpPr/>
                <p:nvPr/>
              </p:nvCxnSpPr>
              <p:spPr>
                <a:xfrm>
                  <a:off x="1182961" y="3949281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Straight Connector 477">
                  <a:extLst>
                    <a:ext uri="{FF2B5EF4-FFF2-40B4-BE49-F238E27FC236}">
                      <a16:creationId xmlns:a16="http://schemas.microsoft.com/office/drawing/2014/main" id="{AABDA088-5407-454C-84FB-B464B29BE85D}"/>
                    </a:ext>
                  </a:extLst>
                </p:cNvPr>
                <p:cNvCxnSpPr/>
                <p:nvPr/>
              </p:nvCxnSpPr>
              <p:spPr>
                <a:xfrm>
                  <a:off x="1182961" y="4332823"/>
                  <a:ext cx="648637" cy="0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Straight Connector 478">
                  <a:extLst>
                    <a:ext uri="{FF2B5EF4-FFF2-40B4-BE49-F238E27FC236}">
                      <a16:creationId xmlns:a16="http://schemas.microsoft.com/office/drawing/2014/main" id="{CC946941-2C53-4ADA-969B-C5921F35DE2E}"/>
                    </a:ext>
                  </a:extLst>
                </p:cNvPr>
                <p:cNvCxnSpPr>
                  <a:cxnSpLocks/>
                  <a:stCxn id="474" idx="0"/>
                  <a:endCxn id="474" idx="2"/>
                </p:cNvCxnSpPr>
                <p:nvPr/>
              </p:nvCxnSpPr>
              <p:spPr>
                <a:xfrm>
                  <a:off x="1513848" y="2826130"/>
                  <a:ext cx="0" cy="1877541"/>
                </a:xfrm>
                <a:prstGeom prst="line">
                  <a:avLst/>
                </a:prstGeom>
                <a:ln w="12700">
                  <a:solidFill>
                    <a:srgbClr val="FF6699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0" name="Oval 479">
                <a:extLst>
                  <a:ext uri="{FF2B5EF4-FFF2-40B4-BE49-F238E27FC236}">
                    <a16:creationId xmlns:a16="http://schemas.microsoft.com/office/drawing/2014/main" id="{D65BAA13-E43D-46A9-9300-0EEBBCEA4C30}"/>
                  </a:ext>
                </a:extLst>
              </p:cNvPr>
              <p:cNvSpPr/>
              <p:nvPr/>
            </p:nvSpPr>
            <p:spPr>
              <a:xfrm>
                <a:off x="8976975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7" name="Oval 516">
                <a:extLst>
                  <a:ext uri="{FF2B5EF4-FFF2-40B4-BE49-F238E27FC236}">
                    <a16:creationId xmlns:a16="http://schemas.microsoft.com/office/drawing/2014/main" id="{BEF1A713-4344-49A9-A50D-1FADE292CF0C}"/>
                  </a:ext>
                </a:extLst>
              </p:cNvPr>
              <p:cNvSpPr/>
              <p:nvPr/>
            </p:nvSpPr>
            <p:spPr>
              <a:xfrm>
                <a:off x="8974181" y="4798847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8" name="Oval 517">
                <a:extLst>
                  <a:ext uri="{FF2B5EF4-FFF2-40B4-BE49-F238E27FC236}">
                    <a16:creationId xmlns:a16="http://schemas.microsoft.com/office/drawing/2014/main" id="{02543EA4-B671-4DA9-A4E4-F97BD21E77F0}"/>
                  </a:ext>
                </a:extLst>
              </p:cNvPr>
              <p:cNvSpPr/>
              <p:nvPr/>
            </p:nvSpPr>
            <p:spPr>
              <a:xfrm>
                <a:off x="8700682" y="605649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9" name="Oval 518">
                <a:extLst>
                  <a:ext uri="{FF2B5EF4-FFF2-40B4-BE49-F238E27FC236}">
                    <a16:creationId xmlns:a16="http://schemas.microsoft.com/office/drawing/2014/main" id="{524DEC11-A7BE-42CF-9761-563A8C841384}"/>
                  </a:ext>
                </a:extLst>
              </p:cNvPr>
              <p:cNvSpPr/>
              <p:nvPr/>
            </p:nvSpPr>
            <p:spPr>
              <a:xfrm>
                <a:off x="8700682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0" name="Oval 519">
                <a:extLst>
                  <a:ext uri="{FF2B5EF4-FFF2-40B4-BE49-F238E27FC236}">
                    <a16:creationId xmlns:a16="http://schemas.microsoft.com/office/drawing/2014/main" id="{BF48BABB-58A4-4CD8-8EB7-3F9C8C087AF5}"/>
                  </a:ext>
                </a:extLst>
              </p:cNvPr>
              <p:cNvSpPr/>
              <p:nvPr/>
            </p:nvSpPr>
            <p:spPr>
              <a:xfrm>
                <a:off x="8974690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1" name="Oval 520">
                <a:extLst>
                  <a:ext uri="{FF2B5EF4-FFF2-40B4-BE49-F238E27FC236}">
                    <a16:creationId xmlns:a16="http://schemas.microsoft.com/office/drawing/2014/main" id="{3253D387-F96C-4C57-A669-20C994A67603}"/>
                  </a:ext>
                </a:extLst>
              </p:cNvPr>
              <p:cNvSpPr/>
              <p:nvPr/>
            </p:nvSpPr>
            <p:spPr>
              <a:xfrm>
                <a:off x="8976758" y="5728972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2" name="Oval 521">
                <a:extLst>
                  <a:ext uri="{FF2B5EF4-FFF2-40B4-BE49-F238E27FC236}">
                    <a16:creationId xmlns:a16="http://schemas.microsoft.com/office/drawing/2014/main" id="{CB2B5D86-3032-41FD-B596-45094BE632C5}"/>
                  </a:ext>
                </a:extLst>
              </p:cNvPr>
              <p:cNvSpPr/>
              <p:nvPr/>
            </p:nvSpPr>
            <p:spPr>
              <a:xfrm>
                <a:off x="8700682" y="5416655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3" name="Oval 522">
                <a:extLst>
                  <a:ext uri="{FF2B5EF4-FFF2-40B4-BE49-F238E27FC236}">
                    <a16:creationId xmlns:a16="http://schemas.microsoft.com/office/drawing/2014/main" id="{ADA938AA-53CF-4BAD-9EA9-4EE99EBC41DC}"/>
                  </a:ext>
                </a:extLst>
              </p:cNvPr>
              <p:cNvSpPr/>
              <p:nvPr/>
            </p:nvSpPr>
            <p:spPr>
              <a:xfrm>
                <a:off x="8974690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4" name="Oval 523">
                <a:extLst>
                  <a:ext uri="{FF2B5EF4-FFF2-40B4-BE49-F238E27FC236}">
                    <a16:creationId xmlns:a16="http://schemas.microsoft.com/office/drawing/2014/main" id="{AA69B17F-207F-45E7-9AE8-313E2E603504}"/>
                  </a:ext>
                </a:extLst>
              </p:cNvPr>
              <p:cNvSpPr/>
              <p:nvPr/>
            </p:nvSpPr>
            <p:spPr>
              <a:xfrm>
                <a:off x="8700682" y="5122246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5" name="Oval 524">
                <a:extLst>
                  <a:ext uri="{FF2B5EF4-FFF2-40B4-BE49-F238E27FC236}">
                    <a16:creationId xmlns:a16="http://schemas.microsoft.com/office/drawing/2014/main" id="{9F3EF67B-5400-4070-B1A4-949621D6B00C}"/>
                  </a:ext>
                </a:extLst>
              </p:cNvPr>
              <p:cNvSpPr/>
              <p:nvPr/>
            </p:nvSpPr>
            <p:spPr>
              <a:xfrm>
                <a:off x="8700682" y="4798847"/>
                <a:ext cx="200483" cy="200483"/>
              </a:xfrm>
              <a:prstGeom prst="ellipse">
                <a:avLst/>
              </a:prstGeom>
              <a:solidFill>
                <a:srgbClr val="FF25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80" name="Picture 1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31B7E32-E7FA-4A69-AC74-468992D29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5333B9DD-EB2F-48F8-B7D8-1CF01C3BC3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644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3AEDE0-1405-4140-9A6E-863FD4F1F3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678" y="201362"/>
            <a:ext cx="8682644" cy="8527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9036431-02A1-4162-8AA2-BD62CBBA41B4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DB428868-E761-4056-B9E9-B7EDA8C03ED4}"/>
                </a:ext>
              </a:extLst>
            </p:cNvPr>
            <p:cNvSpPr txBox="1"/>
            <p:nvPr/>
          </p:nvSpPr>
          <p:spPr>
            <a:xfrm>
              <a:off x="1109191" y="843448"/>
              <a:ext cx="9973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การแสดงจำนวนนับไม่เกิน 10 ในรูปความสัมพันธ์ของจำนวนแบบส่วนย่อยและส่วนรวม</a:t>
              </a: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CB32D16A-B4CC-417D-BFC3-A161018604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336744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3A947A3-CF4A-48EA-8E79-449457EB56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082809" y="1135838"/>
              <a:ext cx="336878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AF87DB1-B87A-4DA4-9D99-3043963804EA}"/>
              </a:ext>
            </a:extLst>
          </p:cNvPr>
          <p:cNvGrpSpPr/>
          <p:nvPr/>
        </p:nvGrpSpPr>
        <p:grpSpPr>
          <a:xfrm>
            <a:off x="772447" y="1558653"/>
            <a:ext cx="10647240" cy="1107200"/>
            <a:chOff x="772447" y="1508418"/>
            <a:chExt cx="10647240" cy="11072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9CA3B69-5D32-4ACB-B7E3-50C1C8326E9D}"/>
                </a:ext>
              </a:extLst>
            </p:cNvPr>
            <p:cNvSpPr/>
            <p:nvPr/>
          </p:nvSpPr>
          <p:spPr>
            <a:xfrm>
              <a:off x="772447" y="1508418"/>
              <a:ext cx="1064724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การเขียนแสดงความสัมพันธ์ของจำนวนใด ๆ ในรูปของจำนวน 2 จำนวนขึ้นไป โดยที่ผลรวมของจำนวนเหล่านั้น     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62EFE31-9FE1-4A9C-A512-7321E4E05BF3}"/>
                </a:ext>
              </a:extLst>
            </p:cNvPr>
            <p:cNvSpPr/>
            <p:nvPr/>
          </p:nvSpPr>
          <p:spPr>
            <a:xfrm>
              <a:off x="2953862" y="1969287"/>
              <a:ext cx="276710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</a:t>
              </a:r>
              <a:r>
                <a:rPr lang="th-TH" sz="36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เท่ากับจำนวนเดิม</a:t>
              </a:r>
              <a:r>
                <a:rPr lang="en-US" sz="36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0C52420-CDCE-4FC6-BE18-1186A60C58D4}"/>
              </a:ext>
            </a:extLst>
          </p:cNvPr>
          <p:cNvGrpSpPr/>
          <p:nvPr/>
        </p:nvGrpSpPr>
        <p:grpSpPr>
          <a:xfrm>
            <a:off x="1922384" y="2903382"/>
            <a:ext cx="8347232" cy="1171352"/>
            <a:chOff x="1922384" y="2844195"/>
            <a:chExt cx="8347232" cy="1171352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2A63093C-FD2F-4B65-B817-2B23A9DF0E68}"/>
                </a:ext>
              </a:extLst>
            </p:cNvPr>
            <p:cNvSpPr/>
            <p:nvPr/>
          </p:nvSpPr>
          <p:spPr>
            <a:xfrm>
              <a:off x="1922384" y="3092006"/>
              <a:ext cx="8347232" cy="7462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C243FDB-2932-4B50-8A56-C415571EA877}"/>
                </a:ext>
              </a:extLst>
            </p:cNvPr>
            <p:cNvGrpSpPr/>
            <p:nvPr/>
          </p:nvGrpSpPr>
          <p:grpSpPr>
            <a:xfrm>
              <a:off x="2430515" y="2844195"/>
              <a:ext cx="7330970" cy="1171352"/>
              <a:chOff x="2467071" y="3583367"/>
              <a:chExt cx="3733146" cy="596487"/>
            </a:xfrm>
          </p:grpSpPr>
          <p:pic>
            <p:nvPicPr>
              <p:cNvPr id="383" name="Picture 382">
                <a:extLst>
                  <a:ext uri="{FF2B5EF4-FFF2-40B4-BE49-F238E27FC236}">
                    <a16:creationId xmlns:a16="http://schemas.microsoft.com/office/drawing/2014/main" id="{CC99F2A0-2B5C-4F89-BBCB-34AA153669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67071" y="3583367"/>
                <a:ext cx="805650" cy="596487"/>
              </a:xfrm>
              <a:prstGeom prst="rect">
                <a:avLst/>
              </a:prstGeom>
            </p:spPr>
          </p:pic>
          <p:pic>
            <p:nvPicPr>
              <p:cNvPr id="384" name="Picture 383">
                <a:extLst>
                  <a:ext uri="{FF2B5EF4-FFF2-40B4-BE49-F238E27FC236}">
                    <a16:creationId xmlns:a16="http://schemas.microsoft.com/office/drawing/2014/main" id="{9AB80A59-C586-4320-BD87-DB2CE8B5D7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2756" y="3616132"/>
                <a:ext cx="755797" cy="530958"/>
              </a:xfrm>
              <a:prstGeom prst="rect">
                <a:avLst/>
              </a:prstGeom>
            </p:spPr>
          </p:pic>
          <p:pic>
            <p:nvPicPr>
              <p:cNvPr id="385" name="Picture 384">
                <a:extLst>
                  <a:ext uri="{FF2B5EF4-FFF2-40B4-BE49-F238E27FC236}">
                    <a16:creationId xmlns:a16="http://schemas.microsoft.com/office/drawing/2014/main" id="{D8538669-64FC-4831-8703-2FA3606CF6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68588" y="3616132"/>
                <a:ext cx="755797" cy="530958"/>
              </a:xfrm>
              <a:prstGeom prst="rect">
                <a:avLst/>
              </a:prstGeom>
            </p:spPr>
          </p:pic>
          <p:pic>
            <p:nvPicPr>
              <p:cNvPr id="386" name="Picture 385">
                <a:extLst>
                  <a:ext uri="{FF2B5EF4-FFF2-40B4-BE49-F238E27FC236}">
                    <a16:creationId xmlns:a16="http://schemas.microsoft.com/office/drawing/2014/main" id="{0970E8BE-53FB-42BB-9B57-D41B21137A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4420" y="3616131"/>
                <a:ext cx="755797" cy="530958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B61F879-13EF-4EB8-8155-2D98FCDF2CFC}"/>
              </a:ext>
            </a:extLst>
          </p:cNvPr>
          <p:cNvGrpSpPr/>
          <p:nvPr/>
        </p:nvGrpSpPr>
        <p:grpSpPr>
          <a:xfrm>
            <a:off x="5598096" y="4422539"/>
            <a:ext cx="3967526" cy="2106916"/>
            <a:chOff x="5598096" y="4422539"/>
            <a:chExt cx="3967526" cy="2106916"/>
          </a:xfrm>
        </p:grpSpPr>
        <p:cxnSp>
          <p:nvCxnSpPr>
            <p:cNvPr id="526" name="Straight Connector 525">
              <a:extLst>
                <a:ext uri="{FF2B5EF4-FFF2-40B4-BE49-F238E27FC236}">
                  <a16:creationId xmlns:a16="http://schemas.microsoft.com/office/drawing/2014/main" id="{AD114B5A-D598-40A8-9784-E3FD9C3151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23226" y="4854764"/>
              <a:ext cx="1680684" cy="6492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Straight Connector 526">
              <a:extLst>
                <a:ext uri="{FF2B5EF4-FFF2-40B4-BE49-F238E27FC236}">
                  <a16:creationId xmlns:a16="http://schemas.microsoft.com/office/drawing/2014/main" id="{CAF09F45-A3F5-445A-B129-D22241F06883}"/>
                </a:ext>
              </a:extLst>
            </p:cNvPr>
            <p:cNvCxnSpPr>
              <a:cxnSpLocks/>
            </p:cNvCxnSpPr>
            <p:nvPr/>
          </p:nvCxnSpPr>
          <p:spPr>
            <a:xfrm>
              <a:off x="5598096" y="5459683"/>
              <a:ext cx="1705814" cy="587557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2" name="TextBox 541">
              <a:extLst>
                <a:ext uri="{FF2B5EF4-FFF2-40B4-BE49-F238E27FC236}">
                  <a16:creationId xmlns:a16="http://schemas.microsoft.com/office/drawing/2014/main" id="{9286AE1F-725B-4C83-BE8E-6B57439C1B67}"/>
                </a:ext>
              </a:extLst>
            </p:cNvPr>
            <p:cNvSpPr txBox="1"/>
            <p:nvPr/>
          </p:nvSpPr>
          <p:spPr>
            <a:xfrm>
              <a:off x="8159468" y="4564850"/>
              <a:ext cx="140615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ส่วนย่อย</a:t>
              </a:r>
              <a:endParaRPr lang="en-US" sz="40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43" name="Group 542">
              <a:extLst>
                <a:ext uri="{FF2B5EF4-FFF2-40B4-BE49-F238E27FC236}">
                  <a16:creationId xmlns:a16="http://schemas.microsoft.com/office/drawing/2014/main" id="{DFA840FB-1B94-4DE8-A270-1D976D5E0BDB}"/>
                </a:ext>
              </a:extLst>
            </p:cNvPr>
            <p:cNvGrpSpPr/>
            <p:nvPr/>
          </p:nvGrpSpPr>
          <p:grpSpPr>
            <a:xfrm>
              <a:off x="7154309" y="4422539"/>
              <a:ext cx="935858" cy="935858"/>
              <a:chOff x="7290126" y="2519548"/>
              <a:chExt cx="1541282" cy="1541282"/>
            </a:xfrm>
          </p:grpSpPr>
          <p:sp>
            <p:nvSpPr>
              <p:cNvPr id="544" name="Oval 543">
                <a:extLst>
                  <a:ext uri="{FF2B5EF4-FFF2-40B4-BE49-F238E27FC236}">
                    <a16:creationId xmlns:a16="http://schemas.microsoft.com/office/drawing/2014/main" id="{24B6B212-12B2-475B-A48F-3DFA83A86B7C}"/>
                  </a:ext>
                </a:extLst>
              </p:cNvPr>
              <p:cNvSpPr/>
              <p:nvPr/>
            </p:nvSpPr>
            <p:spPr>
              <a:xfrm>
                <a:off x="7290126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5" name="Oval 544">
                <a:extLst>
                  <a:ext uri="{FF2B5EF4-FFF2-40B4-BE49-F238E27FC236}">
                    <a16:creationId xmlns:a16="http://schemas.microsoft.com/office/drawing/2014/main" id="{1B6C54BA-77BF-4638-82C7-85EAB6FF55F7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6" name="TextBox 545">
              <a:extLst>
                <a:ext uri="{FF2B5EF4-FFF2-40B4-BE49-F238E27FC236}">
                  <a16:creationId xmlns:a16="http://schemas.microsoft.com/office/drawing/2014/main" id="{89ACF981-9390-453F-B7E6-FB22ECF39C6A}"/>
                </a:ext>
              </a:extLst>
            </p:cNvPr>
            <p:cNvSpPr txBox="1"/>
            <p:nvPr/>
          </p:nvSpPr>
          <p:spPr>
            <a:xfrm>
              <a:off x="7373211" y="4482886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47" name="Group 546">
              <a:extLst>
                <a:ext uri="{FF2B5EF4-FFF2-40B4-BE49-F238E27FC236}">
                  <a16:creationId xmlns:a16="http://schemas.microsoft.com/office/drawing/2014/main" id="{29A38929-2B06-448E-9817-7B2A3CEBCD2B}"/>
                </a:ext>
              </a:extLst>
            </p:cNvPr>
            <p:cNvGrpSpPr/>
            <p:nvPr/>
          </p:nvGrpSpPr>
          <p:grpSpPr>
            <a:xfrm>
              <a:off x="7154308" y="5545778"/>
              <a:ext cx="935858" cy="935858"/>
              <a:chOff x="7290124" y="2519548"/>
              <a:chExt cx="1541282" cy="1541282"/>
            </a:xfrm>
          </p:grpSpPr>
          <p:sp>
            <p:nvSpPr>
              <p:cNvPr id="548" name="Oval 547">
                <a:extLst>
                  <a:ext uri="{FF2B5EF4-FFF2-40B4-BE49-F238E27FC236}">
                    <a16:creationId xmlns:a16="http://schemas.microsoft.com/office/drawing/2014/main" id="{CD462869-320C-41D0-9846-7D94AFE32681}"/>
                  </a:ext>
                </a:extLst>
              </p:cNvPr>
              <p:cNvSpPr/>
              <p:nvPr/>
            </p:nvSpPr>
            <p:spPr>
              <a:xfrm>
                <a:off x="7290124" y="2519548"/>
                <a:ext cx="1541282" cy="1541282"/>
              </a:xfrm>
              <a:prstGeom prst="ellipse">
                <a:avLst/>
              </a:prstGeom>
              <a:solidFill>
                <a:srgbClr val="F7931E">
                  <a:alpha val="1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8D92AF52-0037-44C0-A876-CB040AE852E8}"/>
                  </a:ext>
                </a:extLst>
              </p:cNvPr>
              <p:cNvSpPr/>
              <p:nvPr/>
            </p:nvSpPr>
            <p:spPr>
              <a:xfrm>
                <a:off x="7377635" y="2612137"/>
                <a:ext cx="1366261" cy="1366261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50" name="TextBox 549">
              <a:extLst>
                <a:ext uri="{FF2B5EF4-FFF2-40B4-BE49-F238E27FC236}">
                  <a16:creationId xmlns:a16="http://schemas.microsoft.com/office/drawing/2014/main" id="{FA245FE9-CD90-413C-93D4-5226060EF1C4}"/>
                </a:ext>
              </a:extLst>
            </p:cNvPr>
            <p:cNvSpPr txBox="1"/>
            <p:nvPr/>
          </p:nvSpPr>
          <p:spPr>
            <a:xfrm>
              <a:off x="7373211" y="5606125"/>
              <a:ext cx="4459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51" name="TextBox 550">
              <a:extLst>
                <a:ext uri="{FF2B5EF4-FFF2-40B4-BE49-F238E27FC236}">
                  <a16:creationId xmlns:a16="http://schemas.microsoft.com/office/drawing/2014/main" id="{F97608CD-EE5F-4737-805C-D82025D0131C}"/>
                </a:ext>
              </a:extLst>
            </p:cNvPr>
            <p:cNvSpPr txBox="1"/>
            <p:nvPr/>
          </p:nvSpPr>
          <p:spPr>
            <a:xfrm>
              <a:off x="8159468" y="5706410"/>
              <a:ext cx="140615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ส่วนย่อย</a:t>
              </a:r>
              <a:endParaRPr lang="en-US" sz="40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280485-7648-4334-9317-B2C8189896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6BC1622-C9DA-4DB7-8017-AFE81E3446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99004AC-20FB-47C7-8FD4-6E07197CDF66}"/>
              </a:ext>
            </a:extLst>
          </p:cNvPr>
          <p:cNvGrpSpPr/>
          <p:nvPr/>
        </p:nvGrpSpPr>
        <p:grpSpPr>
          <a:xfrm>
            <a:off x="2704311" y="4707201"/>
            <a:ext cx="3053744" cy="1785104"/>
            <a:chOff x="2704311" y="4707201"/>
            <a:chExt cx="3053744" cy="1785104"/>
          </a:xfrm>
        </p:grpSpPr>
        <p:sp>
          <p:nvSpPr>
            <p:cNvPr id="529" name="Oval 528">
              <a:extLst>
                <a:ext uri="{FF2B5EF4-FFF2-40B4-BE49-F238E27FC236}">
                  <a16:creationId xmlns:a16="http://schemas.microsoft.com/office/drawing/2014/main" id="{C9081B28-0C19-4A8B-B870-FFF60B884A82}"/>
                </a:ext>
              </a:extLst>
            </p:cNvPr>
            <p:cNvSpPr/>
            <p:nvPr/>
          </p:nvSpPr>
          <p:spPr>
            <a:xfrm>
              <a:off x="4216773" y="4710156"/>
              <a:ext cx="1541282" cy="1541282"/>
            </a:xfrm>
            <a:prstGeom prst="ellipse">
              <a:avLst/>
            </a:prstGeom>
            <a:solidFill>
              <a:srgbClr val="6CB1D3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3" name="TextBox 532">
              <a:extLst>
                <a:ext uri="{FF2B5EF4-FFF2-40B4-BE49-F238E27FC236}">
                  <a16:creationId xmlns:a16="http://schemas.microsoft.com/office/drawing/2014/main" id="{B1A82178-336C-42B6-BAB1-6797602B6DB3}"/>
                </a:ext>
              </a:extLst>
            </p:cNvPr>
            <p:cNvSpPr txBox="1"/>
            <p:nvPr/>
          </p:nvSpPr>
          <p:spPr>
            <a:xfrm>
              <a:off x="2704311" y="517549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2D8BB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ส่วนร่วม</a:t>
              </a:r>
              <a:endParaRPr lang="en-US" sz="4000" b="1" dirty="0">
                <a:solidFill>
                  <a:srgbClr val="2D8BB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CEE81125-5A6A-4612-8E12-426A2DD884C6}"/>
                </a:ext>
              </a:extLst>
            </p:cNvPr>
            <p:cNvSpPr/>
            <p:nvPr/>
          </p:nvSpPr>
          <p:spPr>
            <a:xfrm>
              <a:off x="4304284" y="4802745"/>
              <a:ext cx="1366261" cy="1366261"/>
            </a:xfrm>
            <a:prstGeom prst="ellipse">
              <a:avLst/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8C929B5C-552D-4D69-B50B-046B487D7F58}"/>
                </a:ext>
              </a:extLst>
            </p:cNvPr>
            <p:cNvSpPr txBox="1"/>
            <p:nvPr/>
          </p:nvSpPr>
          <p:spPr>
            <a:xfrm>
              <a:off x="4628181" y="4707201"/>
              <a:ext cx="71846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1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11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83640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3">
            <a:extLst>
              <a:ext uri="{FF2B5EF4-FFF2-40B4-BE49-F238E27FC236}">
                <a16:creationId xmlns:a16="http://schemas.microsoft.com/office/drawing/2014/main" id="{31A62FA9-73CE-475D-A9A2-97A354DAB8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678" y="201362"/>
            <a:ext cx="8682644" cy="8527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D528961-499D-405E-A964-2F6CEE3CBBEC}"/>
              </a:ext>
            </a:extLst>
          </p:cNvPr>
          <p:cNvGrpSpPr/>
          <p:nvPr/>
        </p:nvGrpSpPr>
        <p:grpSpPr>
          <a:xfrm>
            <a:off x="772447" y="843448"/>
            <a:ext cx="10647240" cy="584775"/>
            <a:chOff x="772447" y="843448"/>
            <a:chExt cx="10647240" cy="584775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57E314B-BB2C-44FD-8BB6-9F943A5C5B2C}"/>
                </a:ext>
              </a:extLst>
            </p:cNvPr>
            <p:cNvSpPr txBox="1"/>
            <p:nvPr/>
          </p:nvSpPr>
          <p:spPr>
            <a:xfrm>
              <a:off x="4707639" y="843448"/>
              <a:ext cx="27767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การเปรียบเทียบจำนวน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A949D25-1CE5-43FA-9B26-D2FB96033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3750050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DD992F1-57F1-4369-8AE8-E06C5510D0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69503" y="1135838"/>
              <a:ext cx="3750184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2" name="TextBox 171">
            <a:extLst>
              <a:ext uri="{FF2B5EF4-FFF2-40B4-BE49-F238E27FC236}">
                <a16:creationId xmlns:a16="http://schemas.microsoft.com/office/drawing/2014/main" id="{663C3EBF-ABED-4DF4-89E3-6271DD3A0F83}"/>
              </a:ext>
            </a:extLst>
          </p:cNvPr>
          <p:cNvSpPr txBox="1"/>
          <p:nvPr/>
        </p:nvSpPr>
        <p:spPr>
          <a:xfrm flipH="1">
            <a:off x="2754881" y="2285786"/>
            <a:ext cx="622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03802B-1EAD-4CE2-8E82-6EAE23981F03}"/>
              </a:ext>
            </a:extLst>
          </p:cNvPr>
          <p:cNvGrpSpPr/>
          <p:nvPr/>
        </p:nvGrpSpPr>
        <p:grpSpPr>
          <a:xfrm>
            <a:off x="844864" y="1693795"/>
            <a:ext cx="1315859" cy="712374"/>
            <a:chOff x="844864" y="1693795"/>
            <a:chExt cx="1315859" cy="712374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0C4FAB3-2398-4CAA-8665-6CB898E39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80897">
              <a:off x="844864" y="1693795"/>
              <a:ext cx="558622" cy="712374"/>
            </a:xfrm>
            <a:prstGeom prst="rect">
              <a:avLst/>
            </a:prstGeom>
          </p:spPr>
        </p:pic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3DB67195-8F6D-4296-AFE7-B47A055D4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80897">
              <a:off x="1602101" y="1693795"/>
              <a:ext cx="558622" cy="71237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3B1EA36-E638-4465-894B-490C74F9417D}"/>
              </a:ext>
            </a:extLst>
          </p:cNvPr>
          <p:cNvGrpSpPr/>
          <p:nvPr/>
        </p:nvGrpSpPr>
        <p:grpSpPr>
          <a:xfrm>
            <a:off x="3840654" y="1649736"/>
            <a:ext cx="1231065" cy="698370"/>
            <a:chOff x="3840654" y="1649736"/>
            <a:chExt cx="1231065" cy="698370"/>
          </a:xfrm>
        </p:grpSpPr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D9A7BDA3-D9BF-4789-B102-38BE7408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0654" y="1649736"/>
              <a:ext cx="585730" cy="698370"/>
            </a:xfrm>
            <a:prstGeom prst="rect">
              <a:avLst/>
            </a:prstGeom>
          </p:spPr>
        </p:pic>
        <p:pic>
          <p:nvPicPr>
            <p:cNvPr id="193" name="Picture 192">
              <a:extLst>
                <a:ext uri="{FF2B5EF4-FFF2-40B4-BE49-F238E27FC236}">
                  <a16:creationId xmlns:a16="http://schemas.microsoft.com/office/drawing/2014/main" id="{AA842BCD-AA3D-4DFC-AEAB-2BD0A94DB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85989" y="1649736"/>
              <a:ext cx="585730" cy="69837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F9D5236-016B-439B-AAE9-73BF2B59BF12}"/>
              </a:ext>
            </a:extLst>
          </p:cNvPr>
          <p:cNvGrpSpPr/>
          <p:nvPr/>
        </p:nvGrpSpPr>
        <p:grpSpPr>
          <a:xfrm>
            <a:off x="2448560" y="1769031"/>
            <a:ext cx="1222494" cy="601029"/>
            <a:chOff x="2448560" y="1769031"/>
            <a:chExt cx="1222494" cy="601029"/>
          </a:xfrm>
        </p:grpSpPr>
        <p:sp>
          <p:nvSpPr>
            <p:cNvPr id="296" name="Rectangle: Rounded Corners 295">
              <a:extLst>
                <a:ext uri="{FF2B5EF4-FFF2-40B4-BE49-F238E27FC236}">
                  <a16:creationId xmlns:a16="http://schemas.microsoft.com/office/drawing/2014/main" id="{4AAE55E9-C5E5-4969-92BA-78A3717FCA00}"/>
                </a:ext>
              </a:extLst>
            </p:cNvPr>
            <p:cNvSpPr/>
            <p:nvPr/>
          </p:nvSpPr>
          <p:spPr>
            <a:xfrm>
              <a:off x="2448560" y="1769031"/>
              <a:ext cx="1217774" cy="52384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7A2D0088-A887-4F36-AE46-4639F1DF4610}"/>
                </a:ext>
              </a:extLst>
            </p:cNvPr>
            <p:cNvSpPr/>
            <p:nvPr/>
          </p:nvSpPr>
          <p:spPr>
            <a:xfrm>
              <a:off x="2461637" y="1785285"/>
              <a:ext cx="12094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เท่ากับ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F2C6C3-7C03-4CDF-B57E-78060B09ED67}"/>
              </a:ext>
            </a:extLst>
          </p:cNvPr>
          <p:cNvGrpSpPr/>
          <p:nvPr/>
        </p:nvGrpSpPr>
        <p:grpSpPr>
          <a:xfrm>
            <a:off x="1330129" y="2690600"/>
            <a:ext cx="641160" cy="707886"/>
            <a:chOff x="1330129" y="2690600"/>
            <a:chExt cx="641160" cy="707886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064579E1-5AB8-446C-AF61-E0C9EDCD8EE2}"/>
                </a:ext>
              </a:extLst>
            </p:cNvPr>
            <p:cNvGrpSpPr/>
            <p:nvPr/>
          </p:nvGrpSpPr>
          <p:grpSpPr>
            <a:xfrm>
              <a:off x="1330129" y="2702897"/>
              <a:ext cx="641160" cy="641160"/>
              <a:chOff x="1459065" y="2702897"/>
              <a:chExt cx="641160" cy="641160"/>
            </a:xfrm>
          </p:grpSpPr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0D440101-8C16-40BC-A275-044F4F8CC5CE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92D05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9C5469B2-4BD3-473C-BEDD-AA45D31BE57F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B4CC3FB-68D9-4F79-B019-35BD77603375}"/>
                </a:ext>
              </a:extLst>
            </p:cNvPr>
            <p:cNvSpPr/>
            <p:nvPr/>
          </p:nvSpPr>
          <p:spPr>
            <a:xfrm>
              <a:off x="1480917" y="269060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5EF4180-C606-4567-9D4F-E382354C7A7D}"/>
              </a:ext>
            </a:extLst>
          </p:cNvPr>
          <p:cNvGrpSpPr/>
          <p:nvPr/>
        </p:nvGrpSpPr>
        <p:grpSpPr>
          <a:xfrm>
            <a:off x="4174570" y="2690600"/>
            <a:ext cx="641160" cy="707886"/>
            <a:chOff x="4174570" y="2690600"/>
            <a:chExt cx="641160" cy="707886"/>
          </a:xfrm>
        </p:grpSpPr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139B5F8D-1FEE-498B-A7E6-3E13E2A45E6B}"/>
                </a:ext>
              </a:extLst>
            </p:cNvPr>
            <p:cNvGrpSpPr/>
            <p:nvPr/>
          </p:nvGrpSpPr>
          <p:grpSpPr>
            <a:xfrm>
              <a:off x="4174570" y="2702897"/>
              <a:ext cx="641160" cy="641160"/>
              <a:chOff x="1459065" y="2702897"/>
              <a:chExt cx="641160" cy="641160"/>
            </a:xfrm>
          </p:grpSpPr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id="{D0DB8FCD-81E8-4D9B-8DF2-80F7931D0822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92D05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949F6CE8-1771-4CAB-888F-879E386C8623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441C721E-BD78-4CC3-A1F3-9F4D0916B183}"/>
                </a:ext>
              </a:extLst>
            </p:cNvPr>
            <p:cNvSpPr/>
            <p:nvPr/>
          </p:nvSpPr>
          <p:spPr>
            <a:xfrm>
              <a:off x="4325358" y="269060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id="{84C1D41C-F8F7-4C59-A328-D412AD7AEF5A}"/>
              </a:ext>
            </a:extLst>
          </p:cNvPr>
          <p:cNvSpPr txBox="1"/>
          <p:nvPr/>
        </p:nvSpPr>
        <p:spPr>
          <a:xfrm flipH="1">
            <a:off x="2754881" y="4926124"/>
            <a:ext cx="622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≠</a:t>
            </a:r>
            <a:endParaRPr lang="en-US" sz="8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48BDDC-0224-4ED3-A743-7BC955795CB9}"/>
              </a:ext>
            </a:extLst>
          </p:cNvPr>
          <p:cNvGrpSpPr/>
          <p:nvPr/>
        </p:nvGrpSpPr>
        <p:grpSpPr>
          <a:xfrm>
            <a:off x="2448560" y="4371875"/>
            <a:ext cx="1222494" cy="607675"/>
            <a:chOff x="2448560" y="4371875"/>
            <a:chExt cx="1222494" cy="607675"/>
          </a:xfrm>
        </p:grpSpPr>
        <p:sp>
          <p:nvSpPr>
            <p:cNvPr id="297" name="Rectangle: Rounded Corners 296">
              <a:extLst>
                <a:ext uri="{FF2B5EF4-FFF2-40B4-BE49-F238E27FC236}">
                  <a16:creationId xmlns:a16="http://schemas.microsoft.com/office/drawing/2014/main" id="{AFBA3340-E943-4AFD-BEA5-52B3AA470F2B}"/>
                </a:ext>
              </a:extLst>
            </p:cNvPr>
            <p:cNvSpPr/>
            <p:nvPr/>
          </p:nvSpPr>
          <p:spPr>
            <a:xfrm>
              <a:off x="2448560" y="4371875"/>
              <a:ext cx="1217774" cy="52384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C1465E30-36EA-4952-83BB-BA526EFE83DC}"/>
                </a:ext>
              </a:extLst>
            </p:cNvPr>
            <p:cNvSpPr/>
            <p:nvPr/>
          </p:nvSpPr>
          <p:spPr>
            <a:xfrm>
              <a:off x="2461637" y="4394775"/>
              <a:ext cx="12094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ไม่เท่ากับ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0A493CD-E344-45EC-8ED0-AA3808AA5DA9}"/>
              </a:ext>
            </a:extLst>
          </p:cNvPr>
          <p:cNvGrpSpPr/>
          <p:nvPr/>
        </p:nvGrpSpPr>
        <p:grpSpPr>
          <a:xfrm>
            <a:off x="1330129" y="5300090"/>
            <a:ext cx="641160" cy="707886"/>
            <a:chOff x="1330129" y="5300090"/>
            <a:chExt cx="641160" cy="707886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E93DC19D-A142-4314-90AD-1749A7078BC5}"/>
                </a:ext>
              </a:extLst>
            </p:cNvPr>
            <p:cNvGrpSpPr/>
            <p:nvPr/>
          </p:nvGrpSpPr>
          <p:grpSpPr>
            <a:xfrm>
              <a:off x="1330129" y="5312387"/>
              <a:ext cx="641160" cy="641160"/>
              <a:chOff x="1459065" y="2702897"/>
              <a:chExt cx="641160" cy="641160"/>
            </a:xfrm>
          </p:grpSpPr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18DE482A-A885-4E62-9D30-5A586DAFFED7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FF6699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526C20D5-DC62-41C7-8735-B03D178FD017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FF66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72823F66-852D-451C-B5F1-FE4BA54F3C3D}"/>
                </a:ext>
              </a:extLst>
            </p:cNvPr>
            <p:cNvSpPr/>
            <p:nvPr/>
          </p:nvSpPr>
          <p:spPr>
            <a:xfrm>
              <a:off x="1480917" y="530009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A78473F6-D5DF-4418-8112-BE65FFCEA4A4}"/>
              </a:ext>
            </a:extLst>
          </p:cNvPr>
          <p:cNvCxnSpPr>
            <a:cxnSpLocks/>
          </p:cNvCxnSpPr>
          <p:nvPr/>
        </p:nvCxnSpPr>
        <p:spPr>
          <a:xfrm>
            <a:off x="772447" y="3766299"/>
            <a:ext cx="1064724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E5FDD7B-7907-4B3A-8DBA-1F88AF7934CA}"/>
              </a:ext>
            </a:extLst>
          </p:cNvPr>
          <p:cNvGrpSpPr/>
          <p:nvPr/>
        </p:nvGrpSpPr>
        <p:grpSpPr>
          <a:xfrm>
            <a:off x="4171429" y="5300090"/>
            <a:ext cx="641160" cy="707886"/>
            <a:chOff x="4171429" y="5300090"/>
            <a:chExt cx="641160" cy="707886"/>
          </a:xfrm>
        </p:grpSpPr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A99FAC87-5992-4BA9-9F65-C4C335027A63}"/>
                </a:ext>
              </a:extLst>
            </p:cNvPr>
            <p:cNvGrpSpPr/>
            <p:nvPr/>
          </p:nvGrpSpPr>
          <p:grpSpPr>
            <a:xfrm>
              <a:off x="4171429" y="5312387"/>
              <a:ext cx="641160" cy="641160"/>
              <a:chOff x="1459065" y="2702897"/>
              <a:chExt cx="641160" cy="641160"/>
            </a:xfrm>
          </p:grpSpPr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0BC927DF-39C3-4343-AE53-AB50C37A7ABD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FF6699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A362C4C5-4663-4D7F-B913-FF2DDC0B3054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FF66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58DE2231-67E4-4857-B8BE-2A96AE283534}"/>
                </a:ext>
              </a:extLst>
            </p:cNvPr>
            <p:cNvSpPr/>
            <p:nvPr/>
          </p:nvSpPr>
          <p:spPr>
            <a:xfrm>
              <a:off x="4322217" y="530009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A2354B-1425-4C25-B2A6-8F4C9C98BCA7}"/>
              </a:ext>
            </a:extLst>
          </p:cNvPr>
          <p:cNvGrpSpPr/>
          <p:nvPr/>
        </p:nvGrpSpPr>
        <p:grpSpPr>
          <a:xfrm>
            <a:off x="3873497" y="4203601"/>
            <a:ext cx="1775655" cy="726043"/>
            <a:chOff x="3873497" y="4203601"/>
            <a:chExt cx="1775655" cy="726043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3F0E700-4A3F-4963-9D89-68EFA4D92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3497" y="4203601"/>
              <a:ext cx="543261" cy="726043"/>
            </a:xfrm>
            <a:prstGeom prst="rect">
              <a:avLst/>
            </a:prstGeom>
          </p:spPr>
        </p:pic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A954826B-D84E-4E2C-A742-EF7452073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86370" y="4203601"/>
              <a:ext cx="543261" cy="726043"/>
            </a:xfrm>
            <a:prstGeom prst="rect">
              <a:avLst/>
            </a:prstGeom>
          </p:spPr>
        </p:pic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0E701B60-B230-4B18-8DB6-DAAF482E9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5891" y="4203601"/>
              <a:ext cx="543261" cy="726043"/>
            </a:xfrm>
            <a:prstGeom prst="rect">
              <a:avLst/>
            </a:prstGeom>
          </p:spPr>
        </p:pic>
      </p:grp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A9D97A68-3548-48B7-ADDC-9EA80EDF78CE}"/>
              </a:ext>
            </a:extLst>
          </p:cNvPr>
          <p:cNvCxnSpPr>
            <a:cxnSpLocks/>
          </p:cNvCxnSpPr>
          <p:nvPr/>
        </p:nvCxnSpPr>
        <p:spPr>
          <a:xfrm>
            <a:off x="6096000" y="1548951"/>
            <a:ext cx="0" cy="4898093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TextBox 236">
            <a:extLst>
              <a:ext uri="{FF2B5EF4-FFF2-40B4-BE49-F238E27FC236}">
                <a16:creationId xmlns:a16="http://schemas.microsoft.com/office/drawing/2014/main" id="{46A7EB28-ABEC-410D-84F7-5D452248D62C}"/>
              </a:ext>
            </a:extLst>
          </p:cNvPr>
          <p:cNvSpPr txBox="1"/>
          <p:nvPr/>
        </p:nvSpPr>
        <p:spPr>
          <a:xfrm flipH="1">
            <a:off x="8640802" y="2285786"/>
            <a:ext cx="622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&lt;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30C9C67-C317-4410-8B32-43CE9035E3EF}"/>
              </a:ext>
            </a:extLst>
          </p:cNvPr>
          <p:cNvGrpSpPr/>
          <p:nvPr/>
        </p:nvGrpSpPr>
        <p:grpSpPr>
          <a:xfrm>
            <a:off x="6981411" y="2690600"/>
            <a:ext cx="641160" cy="707886"/>
            <a:chOff x="6981411" y="2690600"/>
            <a:chExt cx="641160" cy="707886"/>
          </a:xfrm>
        </p:grpSpPr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AA8E3B32-2288-4DB3-902A-75FDDD5D618D}"/>
                </a:ext>
              </a:extLst>
            </p:cNvPr>
            <p:cNvGrpSpPr/>
            <p:nvPr/>
          </p:nvGrpSpPr>
          <p:grpSpPr>
            <a:xfrm>
              <a:off x="6981411" y="2702897"/>
              <a:ext cx="641160" cy="641160"/>
              <a:chOff x="1459065" y="2702897"/>
              <a:chExt cx="641160" cy="641160"/>
            </a:xfrm>
          </p:grpSpPr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4A5F06BA-8E69-4EF4-85CD-57843A72D63F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F793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944CEEDB-4987-4C57-89C9-56A399BE8D5E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8A1BC999-FCB7-4370-87C9-F57DDC49FFF3}"/>
                </a:ext>
              </a:extLst>
            </p:cNvPr>
            <p:cNvSpPr/>
            <p:nvPr/>
          </p:nvSpPr>
          <p:spPr>
            <a:xfrm>
              <a:off x="7132199" y="269060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84FB1A4-4190-4605-9A88-D34754D9EB43}"/>
              </a:ext>
            </a:extLst>
          </p:cNvPr>
          <p:cNvGrpSpPr/>
          <p:nvPr/>
        </p:nvGrpSpPr>
        <p:grpSpPr>
          <a:xfrm>
            <a:off x="10158903" y="2690600"/>
            <a:ext cx="641160" cy="707886"/>
            <a:chOff x="10158903" y="2690600"/>
            <a:chExt cx="641160" cy="707886"/>
          </a:xfrm>
        </p:grpSpPr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FF79C4CA-6A7E-4F35-BCD7-2F5133B2D968}"/>
                </a:ext>
              </a:extLst>
            </p:cNvPr>
            <p:cNvGrpSpPr/>
            <p:nvPr/>
          </p:nvGrpSpPr>
          <p:grpSpPr>
            <a:xfrm>
              <a:off x="10158903" y="2702897"/>
              <a:ext cx="641160" cy="641160"/>
              <a:chOff x="1459065" y="2702897"/>
              <a:chExt cx="641160" cy="641160"/>
            </a:xfrm>
          </p:grpSpPr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5DCC5F04-42F9-4E1F-A9C9-51414A1A568C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F793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AC460AA2-8EFC-491A-AD38-8F905F35BA56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E96E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822495D-7C1A-4AAB-AB6F-E76F914C4203}"/>
                </a:ext>
              </a:extLst>
            </p:cNvPr>
            <p:cNvSpPr/>
            <p:nvPr/>
          </p:nvSpPr>
          <p:spPr>
            <a:xfrm>
              <a:off x="10309691" y="269060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</a:p>
          </p:txBody>
        </p:sp>
      </p:grpSp>
      <p:sp>
        <p:nvSpPr>
          <p:cNvPr id="253" name="TextBox 252">
            <a:extLst>
              <a:ext uri="{FF2B5EF4-FFF2-40B4-BE49-F238E27FC236}">
                <a16:creationId xmlns:a16="http://schemas.microsoft.com/office/drawing/2014/main" id="{92BF6869-708A-43F5-9825-9A3BDF41C05B}"/>
              </a:ext>
            </a:extLst>
          </p:cNvPr>
          <p:cNvSpPr txBox="1"/>
          <p:nvPr/>
        </p:nvSpPr>
        <p:spPr>
          <a:xfrm flipH="1">
            <a:off x="8640802" y="4926124"/>
            <a:ext cx="622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288DBE0-D64D-4749-8D15-FA197E08C141}"/>
              </a:ext>
            </a:extLst>
          </p:cNvPr>
          <p:cNvGrpSpPr/>
          <p:nvPr/>
        </p:nvGrpSpPr>
        <p:grpSpPr>
          <a:xfrm>
            <a:off x="7069921" y="5306089"/>
            <a:ext cx="641160" cy="707886"/>
            <a:chOff x="10155762" y="5300090"/>
            <a:chExt cx="641160" cy="707886"/>
          </a:xfrm>
        </p:grpSpPr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B378D153-A5B2-4E95-BE47-1BD419B92C15}"/>
                </a:ext>
              </a:extLst>
            </p:cNvPr>
            <p:cNvGrpSpPr/>
            <p:nvPr/>
          </p:nvGrpSpPr>
          <p:grpSpPr>
            <a:xfrm>
              <a:off x="10155762" y="5312387"/>
              <a:ext cx="641160" cy="641160"/>
              <a:chOff x="1459065" y="2702897"/>
              <a:chExt cx="641160" cy="641160"/>
            </a:xfrm>
          </p:grpSpPr>
          <p:sp>
            <p:nvSpPr>
              <p:cNvPr id="261" name="Oval 260">
                <a:extLst>
                  <a:ext uri="{FF2B5EF4-FFF2-40B4-BE49-F238E27FC236}">
                    <a16:creationId xmlns:a16="http://schemas.microsoft.com/office/drawing/2014/main" id="{F7007024-9728-4315-8DF3-1CFE543D002F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6CB1D3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id="{91436504-00A5-4F5A-81A0-1407AD14DEFF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2D8B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9DBD7A83-3C61-4A36-903B-FD01AFFFAC96}"/>
                </a:ext>
              </a:extLst>
            </p:cNvPr>
            <p:cNvSpPr/>
            <p:nvPr/>
          </p:nvSpPr>
          <p:spPr>
            <a:xfrm>
              <a:off x="10306550" y="530009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9836B27-09A9-42F7-9FBD-B540EB310EBE}"/>
              </a:ext>
            </a:extLst>
          </p:cNvPr>
          <p:cNvGrpSpPr/>
          <p:nvPr/>
        </p:nvGrpSpPr>
        <p:grpSpPr>
          <a:xfrm>
            <a:off x="6407641" y="1850465"/>
            <a:ext cx="1624696" cy="479530"/>
            <a:chOff x="6407641" y="1850465"/>
            <a:chExt cx="1624696" cy="479530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E2939FD-7D40-4928-932F-F9A8FE237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7502" y="1850465"/>
              <a:ext cx="533354" cy="479530"/>
            </a:xfrm>
            <a:prstGeom prst="rect">
              <a:avLst/>
            </a:prstGeom>
          </p:spPr>
        </p:pic>
        <p:pic>
          <p:nvPicPr>
            <p:cNvPr id="266" name="Picture 265">
              <a:extLst>
                <a:ext uri="{FF2B5EF4-FFF2-40B4-BE49-F238E27FC236}">
                  <a16:creationId xmlns:a16="http://schemas.microsoft.com/office/drawing/2014/main" id="{E4B47A59-BC21-4976-9158-84C279FB0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8983" y="1850465"/>
              <a:ext cx="533354" cy="479530"/>
            </a:xfrm>
            <a:prstGeom prst="rect">
              <a:avLst/>
            </a:prstGeom>
          </p:spPr>
        </p:pic>
        <p:pic>
          <p:nvPicPr>
            <p:cNvPr id="268" name="Picture 267">
              <a:extLst>
                <a:ext uri="{FF2B5EF4-FFF2-40B4-BE49-F238E27FC236}">
                  <a16:creationId xmlns:a16="http://schemas.microsoft.com/office/drawing/2014/main" id="{40284D45-2155-4214-98AC-72921E8D5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7641" y="1850465"/>
              <a:ext cx="533354" cy="479530"/>
            </a:xfrm>
            <a:prstGeom prst="rect">
              <a:avLst/>
            </a:prstGeom>
          </p:spPr>
        </p:pic>
      </p:grpSp>
      <p:grpSp>
        <p:nvGrpSpPr>
          <p:cNvPr id="1027" name="Group 1026">
            <a:extLst>
              <a:ext uri="{FF2B5EF4-FFF2-40B4-BE49-F238E27FC236}">
                <a16:creationId xmlns:a16="http://schemas.microsoft.com/office/drawing/2014/main" id="{334C3120-122A-4D2C-8F80-A38955401F31}"/>
              </a:ext>
            </a:extLst>
          </p:cNvPr>
          <p:cNvGrpSpPr/>
          <p:nvPr/>
        </p:nvGrpSpPr>
        <p:grpSpPr>
          <a:xfrm>
            <a:off x="9700137" y="1430884"/>
            <a:ext cx="1430237" cy="1054179"/>
            <a:chOff x="9595596" y="1179973"/>
            <a:chExt cx="1553180" cy="1144796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09275A0-159E-4E10-8B0A-1C2087066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95596" y="1755935"/>
              <a:ext cx="495618" cy="568834"/>
            </a:xfrm>
            <a:prstGeom prst="rect">
              <a:avLst/>
            </a:prstGeom>
          </p:spPr>
        </p:pic>
        <p:pic>
          <p:nvPicPr>
            <p:cNvPr id="270" name="Picture 269">
              <a:extLst>
                <a:ext uri="{FF2B5EF4-FFF2-40B4-BE49-F238E27FC236}">
                  <a16:creationId xmlns:a16="http://schemas.microsoft.com/office/drawing/2014/main" id="{C1705B73-B5E9-47C8-BB6F-0ECA65F8F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20247" y="1755935"/>
              <a:ext cx="495618" cy="568834"/>
            </a:xfrm>
            <a:prstGeom prst="rect">
              <a:avLst/>
            </a:prstGeom>
          </p:spPr>
        </p:pic>
        <p:pic>
          <p:nvPicPr>
            <p:cNvPr id="271" name="Picture 270">
              <a:extLst>
                <a:ext uri="{FF2B5EF4-FFF2-40B4-BE49-F238E27FC236}">
                  <a16:creationId xmlns:a16="http://schemas.microsoft.com/office/drawing/2014/main" id="{F0130075-2425-48C3-BC93-BC773CFFB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53158" y="1755935"/>
              <a:ext cx="495618" cy="568834"/>
            </a:xfrm>
            <a:prstGeom prst="rect">
              <a:avLst/>
            </a:prstGeom>
          </p:spPr>
        </p:pic>
        <p:pic>
          <p:nvPicPr>
            <p:cNvPr id="272" name="Picture 271">
              <a:extLst>
                <a:ext uri="{FF2B5EF4-FFF2-40B4-BE49-F238E27FC236}">
                  <a16:creationId xmlns:a16="http://schemas.microsoft.com/office/drawing/2014/main" id="{124C6431-DBE2-47AD-8A15-A771A0CF7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7574" y="1179973"/>
              <a:ext cx="495618" cy="568834"/>
            </a:xfrm>
            <a:prstGeom prst="rect">
              <a:avLst/>
            </a:prstGeom>
          </p:spPr>
        </p:pic>
        <p:pic>
          <p:nvPicPr>
            <p:cNvPr id="273" name="Picture 272">
              <a:extLst>
                <a:ext uri="{FF2B5EF4-FFF2-40B4-BE49-F238E27FC236}">
                  <a16:creationId xmlns:a16="http://schemas.microsoft.com/office/drawing/2014/main" id="{ECBB52A5-929A-4F5C-9D31-F93BDCD3A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2225" y="1179973"/>
              <a:ext cx="495618" cy="56883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650090-4627-4BDD-85D2-34094A0DB03C}"/>
              </a:ext>
            </a:extLst>
          </p:cNvPr>
          <p:cNvGrpSpPr/>
          <p:nvPr/>
        </p:nvGrpSpPr>
        <p:grpSpPr>
          <a:xfrm>
            <a:off x="9835084" y="4002754"/>
            <a:ext cx="1183074" cy="1061400"/>
            <a:chOff x="6733538" y="4062804"/>
            <a:chExt cx="1183074" cy="106140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DA38C8EC-CAFA-462A-AF2D-562F9005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3538" y="4613272"/>
              <a:ext cx="527548" cy="510932"/>
            </a:xfrm>
            <a:prstGeom prst="rect">
              <a:avLst/>
            </a:prstGeom>
          </p:spPr>
        </p:pic>
        <p:pic>
          <p:nvPicPr>
            <p:cNvPr id="277" name="Picture 276">
              <a:extLst>
                <a:ext uri="{FF2B5EF4-FFF2-40B4-BE49-F238E27FC236}">
                  <a16:creationId xmlns:a16="http://schemas.microsoft.com/office/drawing/2014/main" id="{21F3ECE5-23F9-490C-A0A1-AFEC513D3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9064" y="4613272"/>
              <a:ext cx="527548" cy="510932"/>
            </a:xfrm>
            <a:prstGeom prst="rect">
              <a:avLst/>
            </a:prstGeom>
          </p:spPr>
        </p:pic>
        <p:pic>
          <p:nvPicPr>
            <p:cNvPr id="278" name="Picture 277">
              <a:extLst>
                <a:ext uri="{FF2B5EF4-FFF2-40B4-BE49-F238E27FC236}">
                  <a16:creationId xmlns:a16="http://schemas.microsoft.com/office/drawing/2014/main" id="{26F706A4-0533-4208-8681-B145D8EE4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9014" y="4062804"/>
              <a:ext cx="527548" cy="510932"/>
            </a:xfrm>
            <a:prstGeom prst="rect">
              <a:avLst/>
            </a:prstGeom>
          </p:spPr>
        </p:pic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id="{FCDC1CD4-4DEB-41F2-9198-7D2BBC11F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9064" y="4062804"/>
              <a:ext cx="527548" cy="51093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97701C4-525E-40F7-A742-5D82BAF16BCB}"/>
              </a:ext>
            </a:extLst>
          </p:cNvPr>
          <p:cNvGrpSpPr/>
          <p:nvPr/>
        </p:nvGrpSpPr>
        <p:grpSpPr>
          <a:xfrm>
            <a:off x="8251449" y="1769031"/>
            <a:ext cx="1222494" cy="601029"/>
            <a:chOff x="8251449" y="1769031"/>
            <a:chExt cx="1222494" cy="601029"/>
          </a:xfrm>
        </p:grpSpPr>
        <p:sp>
          <p:nvSpPr>
            <p:cNvPr id="299" name="Rectangle: Rounded Corners 298">
              <a:extLst>
                <a:ext uri="{FF2B5EF4-FFF2-40B4-BE49-F238E27FC236}">
                  <a16:creationId xmlns:a16="http://schemas.microsoft.com/office/drawing/2014/main" id="{666BB1AC-CD06-414A-B963-AE4B45018399}"/>
                </a:ext>
              </a:extLst>
            </p:cNvPr>
            <p:cNvSpPr/>
            <p:nvPr/>
          </p:nvSpPr>
          <p:spPr>
            <a:xfrm>
              <a:off x="8251449" y="1769031"/>
              <a:ext cx="1217774" cy="52384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F22536D6-ADBF-4DCE-906A-875AA20E95A9}"/>
                </a:ext>
              </a:extLst>
            </p:cNvPr>
            <p:cNvSpPr/>
            <p:nvPr/>
          </p:nvSpPr>
          <p:spPr>
            <a:xfrm>
              <a:off x="8264526" y="1785285"/>
              <a:ext cx="12094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FB89F7-B9DE-49E0-B77A-B4D5B6016C17}"/>
              </a:ext>
            </a:extLst>
          </p:cNvPr>
          <p:cNvGrpSpPr/>
          <p:nvPr/>
        </p:nvGrpSpPr>
        <p:grpSpPr>
          <a:xfrm>
            <a:off x="8293981" y="4361242"/>
            <a:ext cx="1222494" cy="607675"/>
            <a:chOff x="8251449" y="4371875"/>
            <a:chExt cx="1222494" cy="607675"/>
          </a:xfrm>
        </p:grpSpPr>
        <p:sp>
          <p:nvSpPr>
            <p:cNvPr id="298" name="Rectangle: Rounded Corners 297">
              <a:extLst>
                <a:ext uri="{FF2B5EF4-FFF2-40B4-BE49-F238E27FC236}">
                  <a16:creationId xmlns:a16="http://schemas.microsoft.com/office/drawing/2014/main" id="{7C5D7052-696B-493D-BD2E-CF389220C415}"/>
                </a:ext>
              </a:extLst>
            </p:cNvPr>
            <p:cNvSpPr/>
            <p:nvPr/>
          </p:nvSpPr>
          <p:spPr>
            <a:xfrm>
              <a:off x="8251449" y="4371875"/>
              <a:ext cx="1217774" cy="52384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54E0254F-F9B9-48CA-B010-9126009ADEDF}"/>
                </a:ext>
              </a:extLst>
            </p:cNvPr>
            <p:cNvSpPr/>
            <p:nvPr/>
          </p:nvSpPr>
          <p:spPr>
            <a:xfrm>
              <a:off x="8264526" y="4394775"/>
              <a:ext cx="12094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มากกว่า</a:t>
              </a:r>
            </a:p>
          </p:txBody>
        </p:sp>
      </p:grp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156536C-3696-475B-AFCD-0F22AEE8B7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BDF0887-199D-4D3B-8C6D-3C6A89F4416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96A8718-9250-479B-ACA8-008216FCEA28}"/>
              </a:ext>
            </a:extLst>
          </p:cNvPr>
          <p:cNvGrpSpPr/>
          <p:nvPr/>
        </p:nvGrpSpPr>
        <p:grpSpPr>
          <a:xfrm>
            <a:off x="6542585" y="4023441"/>
            <a:ext cx="1537738" cy="1100763"/>
            <a:chOff x="9637585" y="4037240"/>
            <a:chExt cx="1628505" cy="1165737"/>
          </a:xfrm>
        </p:grpSpPr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2C9BB7AC-FC4F-4E32-AEDF-5D3AA2AF4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9637585" y="4037240"/>
              <a:ext cx="522436" cy="565971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C4C627E4-5C25-4FC7-B790-EABDED252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10185763" y="4037240"/>
              <a:ext cx="522436" cy="565971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0E388300-876C-4DD8-91D2-3F4F3773B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10743654" y="4037240"/>
              <a:ext cx="522436" cy="565971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76725F77-5C53-49E4-B5D1-478B0F9AE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9637585" y="4637006"/>
              <a:ext cx="522436" cy="565971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DB24F74A-5F14-44AE-9118-85A356203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10185763" y="4637006"/>
              <a:ext cx="522436" cy="565971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081F3B6E-8717-473A-BBF4-B16FE5334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9256">
              <a:off x="10743654" y="4637006"/>
              <a:ext cx="522436" cy="565971"/>
            </a:xfrm>
            <a:prstGeom prst="rect">
              <a:avLst/>
            </a:prstGeom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9C26A4F-6CED-41E7-9C9E-7E2DB407CBBE}"/>
              </a:ext>
            </a:extLst>
          </p:cNvPr>
          <p:cNvGrpSpPr/>
          <p:nvPr/>
        </p:nvGrpSpPr>
        <p:grpSpPr>
          <a:xfrm>
            <a:off x="10193452" y="5300090"/>
            <a:ext cx="641160" cy="707886"/>
            <a:chOff x="6981411" y="5300090"/>
            <a:chExt cx="641160" cy="707886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D38BF3DE-656C-42E8-BC74-37E5E1CF92D9}"/>
                </a:ext>
              </a:extLst>
            </p:cNvPr>
            <p:cNvGrpSpPr/>
            <p:nvPr/>
          </p:nvGrpSpPr>
          <p:grpSpPr>
            <a:xfrm>
              <a:off x="6981411" y="5312387"/>
              <a:ext cx="641160" cy="641160"/>
              <a:chOff x="1459065" y="2702897"/>
              <a:chExt cx="641160" cy="641160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861D08EE-5071-41A3-B784-3D59B3E4E456}"/>
                  </a:ext>
                </a:extLst>
              </p:cNvPr>
              <p:cNvSpPr/>
              <p:nvPr/>
            </p:nvSpPr>
            <p:spPr>
              <a:xfrm>
                <a:off x="1459065" y="2702897"/>
                <a:ext cx="641160" cy="641160"/>
              </a:xfrm>
              <a:prstGeom prst="ellipse">
                <a:avLst/>
              </a:prstGeom>
              <a:solidFill>
                <a:srgbClr val="6CB1D3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E28DE59E-E0F2-4139-BF9D-71708429D0AA}"/>
                  </a:ext>
                </a:extLst>
              </p:cNvPr>
              <p:cNvSpPr/>
              <p:nvPr/>
            </p:nvSpPr>
            <p:spPr>
              <a:xfrm>
                <a:off x="1488300" y="2732132"/>
                <a:ext cx="582690" cy="582690"/>
              </a:xfrm>
              <a:prstGeom prst="ellipse">
                <a:avLst/>
              </a:prstGeom>
              <a:solidFill>
                <a:srgbClr val="2D8B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CCE1EB4-94C1-4AA5-8628-B3F085D0552E}"/>
                </a:ext>
              </a:extLst>
            </p:cNvPr>
            <p:cNvSpPr/>
            <p:nvPr/>
          </p:nvSpPr>
          <p:spPr>
            <a:xfrm>
              <a:off x="7132199" y="5300090"/>
              <a:ext cx="3434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1F3FB3B-E619-4F16-AD41-4938F6132AAC}"/>
              </a:ext>
            </a:extLst>
          </p:cNvPr>
          <p:cNvGrpSpPr/>
          <p:nvPr/>
        </p:nvGrpSpPr>
        <p:grpSpPr>
          <a:xfrm>
            <a:off x="1100775" y="4327722"/>
            <a:ext cx="1103759" cy="557366"/>
            <a:chOff x="949360" y="4301326"/>
            <a:chExt cx="1267761" cy="64018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0180451-04C9-4685-8B8D-F267EF80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9360" y="4301326"/>
              <a:ext cx="594765" cy="638713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8FD23C00-2AFE-4468-8041-5B5C9B675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2356" y="4302795"/>
              <a:ext cx="594765" cy="6387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84905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3">
            <a:extLst>
              <a:ext uri="{FF2B5EF4-FFF2-40B4-BE49-F238E27FC236}">
                <a16:creationId xmlns:a16="http://schemas.microsoft.com/office/drawing/2014/main" id="{31A62FA9-73CE-475D-A9A2-97A354DAB8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678" y="201362"/>
            <a:ext cx="8682644" cy="8527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80BEDF4-9BB9-4B20-8EF0-F46E2EF7A5C5}"/>
              </a:ext>
            </a:extLst>
          </p:cNvPr>
          <p:cNvGrpSpPr/>
          <p:nvPr/>
        </p:nvGrpSpPr>
        <p:grpSpPr>
          <a:xfrm>
            <a:off x="772447" y="843448"/>
            <a:ext cx="10647241" cy="584775"/>
            <a:chOff x="772447" y="843448"/>
            <a:chExt cx="10647241" cy="584775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57E314B-BB2C-44FD-8BB6-9F943A5C5B2C}"/>
                </a:ext>
              </a:extLst>
            </p:cNvPr>
            <p:cNvSpPr txBox="1"/>
            <p:nvPr/>
          </p:nvSpPr>
          <p:spPr>
            <a:xfrm>
              <a:off x="4803018" y="843448"/>
              <a:ext cx="25859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การเรียงลำดับจำนวน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A949D25-1CE5-43FA-9B26-D2FB96033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2447" y="1135836"/>
              <a:ext cx="3871143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DD992F1-57F1-4369-8AE8-E06C5510D0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22029" y="1135841"/>
              <a:ext cx="3897659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7BB2E0-F319-45B0-8F13-4D770442A635}"/>
              </a:ext>
            </a:extLst>
          </p:cNvPr>
          <p:cNvGrpSpPr/>
          <p:nvPr/>
        </p:nvGrpSpPr>
        <p:grpSpPr>
          <a:xfrm>
            <a:off x="6189326" y="1411921"/>
            <a:ext cx="5727841" cy="5060196"/>
            <a:chOff x="6189326" y="1411921"/>
            <a:chExt cx="5727841" cy="5060196"/>
          </a:xfrm>
        </p:grpSpPr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44AB7787-D902-4873-9D34-35A70C1311C8}"/>
                </a:ext>
              </a:extLst>
            </p:cNvPr>
            <p:cNvGrpSpPr/>
            <p:nvPr/>
          </p:nvGrpSpPr>
          <p:grpSpPr>
            <a:xfrm>
              <a:off x="6189326" y="1726233"/>
              <a:ext cx="5727841" cy="4745884"/>
              <a:chOff x="1217210" y="2052583"/>
              <a:chExt cx="4041268" cy="2380593"/>
            </a:xfrm>
          </p:grpSpPr>
          <p:sp>
            <p:nvSpPr>
              <p:cNvPr id="218" name="Rectangle: Rounded Corners 217">
                <a:extLst>
                  <a:ext uri="{FF2B5EF4-FFF2-40B4-BE49-F238E27FC236}">
                    <a16:creationId xmlns:a16="http://schemas.microsoft.com/office/drawing/2014/main" id="{C09A76BC-91EE-43BB-A06D-13B7AE2E353F}"/>
                  </a:ext>
                </a:extLst>
              </p:cNvPr>
              <p:cNvSpPr/>
              <p:nvPr/>
            </p:nvSpPr>
            <p:spPr>
              <a:xfrm>
                <a:off x="1238491" y="2133600"/>
                <a:ext cx="3993266" cy="2222339"/>
              </a:xfrm>
              <a:prstGeom prst="roundRect">
                <a:avLst>
                  <a:gd name="adj" fmla="val 57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Rectangle: Rounded Corners 218">
                <a:extLst>
                  <a:ext uri="{FF2B5EF4-FFF2-40B4-BE49-F238E27FC236}">
                    <a16:creationId xmlns:a16="http://schemas.microsoft.com/office/drawing/2014/main" id="{1FE5AA4D-070A-47D4-8953-F91657E1BC20}"/>
                  </a:ext>
                </a:extLst>
              </p:cNvPr>
              <p:cNvSpPr/>
              <p:nvPr/>
            </p:nvSpPr>
            <p:spPr>
              <a:xfrm>
                <a:off x="1256213" y="2079900"/>
                <a:ext cx="3963263" cy="2325960"/>
              </a:xfrm>
              <a:prstGeom prst="roundRect">
                <a:avLst>
                  <a:gd name="adj" fmla="val 3653"/>
                </a:avLst>
              </a:prstGeom>
              <a:solidFill>
                <a:srgbClr val="6CB1D3">
                  <a:alpha val="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Rectangle: Rounded Corners 220">
                <a:extLst>
                  <a:ext uri="{FF2B5EF4-FFF2-40B4-BE49-F238E27FC236}">
                    <a16:creationId xmlns:a16="http://schemas.microsoft.com/office/drawing/2014/main" id="{F922608A-2D75-4901-B885-4FFD52FF18D8}"/>
                  </a:ext>
                </a:extLst>
              </p:cNvPr>
              <p:cNvSpPr/>
              <p:nvPr/>
            </p:nvSpPr>
            <p:spPr>
              <a:xfrm>
                <a:off x="1217210" y="2052583"/>
                <a:ext cx="4041268" cy="2380593"/>
              </a:xfrm>
              <a:prstGeom prst="roundRect">
                <a:avLst>
                  <a:gd name="adj" fmla="val 4593"/>
                </a:avLst>
              </a:prstGeom>
              <a:noFill/>
              <a:ln w="15240" cap="rnd">
                <a:solidFill>
                  <a:srgbClr val="6CB1D3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182571C4-5357-4C5A-8E46-F8FB88C9462E}"/>
                </a:ext>
              </a:extLst>
            </p:cNvPr>
            <p:cNvGrpSpPr/>
            <p:nvPr/>
          </p:nvGrpSpPr>
          <p:grpSpPr>
            <a:xfrm>
              <a:off x="7712568" y="1411921"/>
              <a:ext cx="2681356" cy="667472"/>
              <a:chOff x="2400396" y="1694728"/>
              <a:chExt cx="2681356" cy="667472"/>
            </a:xfrm>
          </p:grpSpPr>
          <p:sp>
            <p:nvSpPr>
              <p:cNvPr id="224" name="Rectangle: Rounded Corners 223">
                <a:extLst>
                  <a:ext uri="{FF2B5EF4-FFF2-40B4-BE49-F238E27FC236}">
                    <a16:creationId xmlns:a16="http://schemas.microsoft.com/office/drawing/2014/main" id="{4BACD140-5B79-4BC7-A4E6-550137F2D1F2}"/>
                  </a:ext>
                </a:extLst>
              </p:cNvPr>
              <p:cNvSpPr/>
              <p:nvPr/>
            </p:nvSpPr>
            <p:spPr>
              <a:xfrm>
                <a:off x="2400396" y="1694728"/>
                <a:ext cx="2681356" cy="66747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Rectangle: Rounded Corners 224">
                <a:extLst>
                  <a:ext uri="{FF2B5EF4-FFF2-40B4-BE49-F238E27FC236}">
                    <a16:creationId xmlns:a16="http://schemas.microsoft.com/office/drawing/2014/main" id="{8A99BDE3-9B7E-4355-8724-873447A645BB}"/>
                  </a:ext>
                </a:extLst>
              </p:cNvPr>
              <p:cNvSpPr/>
              <p:nvPr/>
            </p:nvSpPr>
            <p:spPr>
              <a:xfrm>
                <a:off x="2484119" y="1770927"/>
                <a:ext cx="2513549" cy="515073"/>
              </a:xfrm>
              <a:prstGeom prst="roundRect">
                <a:avLst>
                  <a:gd name="adj" fmla="val 50000"/>
                </a:avLst>
              </a:prstGeom>
              <a:solidFill>
                <a:srgbClr val="2D8B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id="{DA18BFF9-2E34-47E4-A9F5-08765C093073}"/>
                  </a:ext>
                </a:extLst>
              </p:cNvPr>
              <p:cNvSpPr txBox="1"/>
              <p:nvPr/>
            </p:nvSpPr>
            <p:spPr>
              <a:xfrm>
                <a:off x="2961357" y="1775875"/>
                <a:ext cx="143981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น้อยไปมาก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0318C-27C2-4459-AC7D-414B94E775FB}"/>
              </a:ext>
            </a:extLst>
          </p:cNvPr>
          <p:cNvGrpSpPr/>
          <p:nvPr/>
        </p:nvGrpSpPr>
        <p:grpSpPr>
          <a:xfrm>
            <a:off x="244671" y="1414960"/>
            <a:ext cx="5727841" cy="5061806"/>
            <a:chOff x="244671" y="1414960"/>
            <a:chExt cx="5727841" cy="5061806"/>
          </a:xfrm>
        </p:grpSpPr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E3ED8983-A7BD-465C-9CB2-6348015C3B56}"/>
                </a:ext>
              </a:extLst>
            </p:cNvPr>
            <p:cNvGrpSpPr/>
            <p:nvPr/>
          </p:nvGrpSpPr>
          <p:grpSpPr>
            <a:xfrm>
              <a:off x="244671" y="1729272"/>
              <a:ext cx="5727841" cy="4747494"/>
              <a:chOff x="1217210" y="2052583"/>
              <a:chExt cx="4041268" cy="2380593"/>
            </a:xfrm>
          </p:grpSpPr>
          <p:sp>
            <p:nvSpPr>
              <p:cNvPr id="235" name="Rectangle: Rounded Corners 234">
                <a:extLst>
                  <a:ext uri="{FF2B5EF4-FFF2-40B4-BE49-F238E27FC236}">
                    <a16:creationId xmlns:a16="http://schemas.microsoft.com/office/drawing/2014/main" id="{F4EEF991-1775-4E89-9E59-F035AE9173F2}"/>
                  </a:ext>
                </a:extLst>
              </p:cNvPr>
              <p:cNvSpPr/>
              <p:nvPr/>
            </p:nvSpPr>
            <p:spPr>
              <a:xfrm>
                <a:off x="1238491" y="2133600"/>
                <a:ext cx="3993266" cy="2222338"/>
              </a:xfrm>
              <a:prstGeom prst="roundRect">
                <a:avLst>
                  <a:gd name="adj" fmla="val 57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Rectangle: Rounded Corners 235">
                <a:extLst>
                  <a:ext uri="{FF2B5EF4-FFF2-40B4-BE49-F238E27FC236}">
                    <a16:creationId xmlns:a16="http://schemas.microsoft.com/office/drawing/2014/main" id="{B8EFEA67-6F94-4715-A41B-21BC952C255A}"/>
                  </a:ext>
                </a:extLst>
              </p:cNvPr>
              <p:cNvSpPr/>
              <p:nvPr/>
            </p:nvSpPr>
            <p:spPr>
              <a:xfrm>
                <a:off x="1256427" y="2082175"/>
                <a:ext cx="3962834" cy="2321411"/>
              </a:xfrm>
              <a:prstGeom prst="roundRect">
                <a:avLst>
                  <a:gd name="adj" fmla="val 3920"/>
                </a:avLst>
              </a:prstGeom>
              <a:solidFill>
                <a:srgbClr val="F7931E">
                  <a:alpha val="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Rectangle: Rounded Corners 237">
                <a:extLst>
                  <a:ext uri="{FF2B5EF4-FFF2-40B4-BE49-F238E27FC236}">
                    <a16:creationId xmlns:a16="http://schemas.microsoft.com/office/drawing/2014/main" id="{10186F30-96B0-43CE-BEB5-37C5E9922ADE}"/>
                  </a:ext>
                </a:extLst>
              </p:cNvPr>
              <p:cNvSpPr/>
              <p:nvPr/>
            </p:nvSpPr>
            <p:spPr>
              <a:xfrm>
                <a:off x="1217210" y="2052583"/>
                <a:ext cx="4041268" cy="2380593"/>
              </a:xfrm>
              <a:prstGeom prst="roundRect">
                <a:avLst>
                  <a:gd name="adj" fmla="val 4623"/>
                </a:avLst>
              </a:prstGeom>
              <a:noFill/>
              <a:ln w="15240" cap="rnd">
                <a:solidFill>
                  <a:srgbClr val="F7931E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2CAF62C8-D386-403B-BBF6-ED313273908B}"/>
                </a:ext>
              </a:extLst>
            </p:cNvPr>
            <p:cNvGrpSpPr/>
            <p:nvPr/>
          </p:nvGrpSpPr>
          <p:grpSpPr>
            <a:xfrm>
              <a:off x="1767913" y="1414960"/>
              <a:ext cx="2681356" cy="667472"/>
              <a:chOff x="2400396" y="1694728"/>
              <a:chExt cx="2681356" cy="667472"/>
            </a:xfrm>
          </p:grpSpPr>
          <p:sp>
            <p:nvSpPr>
              <p:cNvPr id="241" name="Rectangle: Rounded Corners 240">
                <a:extLst>
                  <a:ext uri="{FF2B5EF4-FFF2-40B4-BE49-F238E27FC236}">
                    <a16:creationId xmlns:a16="http://schemas.microsoft.com/office/drawing/2014/main" id="{A28E1CDF-AB35-4022-86D0-1F65EDEA5BB9}"/>
                  </a:ext>
                </a:extLst>
              </p:cNvPr>
              <p:cNvSpPr/>
              <p:nvPr/>
            </p:nvSpPr>
            <p:spPr>
              <a:xfrm>
                <a:off x="2400396" y="1694728"/>
                <a:ext cx="2681356" cy="66747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Rectangle: Rounded Corners 241">
                <a:extLst>
                  <a:ext uri="{FF2B5EF4-FFF2-40B4-BE49-F238E27FC236}">
                    <a16:creationId xmlns:a16="http://schemas.microsoft.com/office/drawing/2014/main" id="{F6712079-3FDB-40BB-81AC-D56A5523B152}"/>
                  </a:ext>
                </a:extLst>
              </p:cNvPr>
              <p:cNvSpPr/>
              <p:nvPr/>
            </p:nvSpPr>
            <p:spPr>
              <a:xfrm>
                <a:off x="2484300" y="1770927"/>
                <a:ext cx="2513549" cy="515073"/>
              </a:xfrm>
              <a:prstGeom prst="roundRect">
                <a:avLst>
                  <a:gd name="adj" fmla="val 50000"/>
                </a:avLst>
              </a:prstGeom>
              <a:solidFill>
                <a:srgbClr val="F7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04B04B56-3E65-43FC-AF58-3F4C64E2DF04}"/>
                  </a:ext>
                </a:extLst>
              </p:cNvPr>
              <p:cNvSpPr txBox="1"/>
              <p:nvPr/>
            </p:nvSpPr>
            <p:spPr>
              <a:xfrm>
                <a:off x="2948019" y="1775875"/>
                <a:ext cx="15861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มากไปน้อย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735D209-A891-490C-BE2E-52A005A5DBC6}"/>
              </a:ext>
            </a:extLst>
          </p:cNvPr>
          <p:cNvGrpSpPr/>
          <p:nvPr/>
        </p:nvGrpSpPr>
        <p:grpSpPr>
          <a:xfrm>
            <a:off x="2704589" y="2334670"/>
            <a:ext cx="808006" cy="2974036"/>
            <a:chOff x="2704589" y="2334670"/>
            <a:chExt cx="808006" cy="2974036"/>
          </a:xfrm>
        </p:grpSpPr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307F84EC-B102-4B7E-A90E-25F11291990A}"/>
                </a:ext>
              </a:extLst>
            </p:cNvPr>
            <p:cNvGrpSpPr/>
            <p:nvPr/>
          </p:nvGrpSpPr>
          <p:grpSpPr>
            <a:xfrm>
              <a:off x="2771860" y="2334670"/>
              <a:ext cx="662688" cy="707886"/>
              <a:chOff x="6970647" y="2690600"/>
              <a:chExt cx="662688" cy="707886"/>
            </a:xfrm>
          </p:grpSpPr>
          <p:grpSp>
            <p:nvGrpSpPr>
              <p:cNvPr id="267" name="Group 266">
                <a:extLst>
                  <a:ext uri="{FF2B5EF4-FFF2-40B4-BE49-F238E27FC236}">
                    <a16:creationId xmlns:a16="http://schemas.microsoft.com/office/drawing/2014/main" id="{D3D35B21-B824-4188-ABA9-55080CA10EDC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C39A6DBC-F2D4-47E8-8B3F-2684A462015C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F7931E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AF3A7002-DFB9-4A62-BCC5-F01B38C16ABB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98A35A62-EE7E-4F77-95AC-AD5427955116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484FFD67-B31A-4021-A35D-D8F82AB13B1C}"/>
                </a:ext>
              </a:extLst>
            </p:cNvPr>
            <p:cNvGrpSpPr/>
            <p:nvPr/>
          </p:nvGrpSpPr>
          <p:grpSpPr>
            <a:xfrm>
              <a:off x="2704589" y="3280203"/>
              <a:ext cx="808006" cy="2028503"/>
              <a:chOff x="7996544" y="4808272"/>
              <a:chExt cx="712207" cy="1787998"/>
            </a:xfrm>
          </p:grpSpPr>
          <p:pic>
            <p:nvPicPr>
              <p:cNvPr id="291" name="Picture 290">
                <a:extLst>
                  <a:ext uri="{FF2B5EF4-FFF2-40B4-BE49-F238E27FC236}">
                    <a16:creationId xmlns:a16="http://schemas.microsoft.com/office/drawing/2014/main" id="{93C882CE-4FBE-4489-B5B3-B5EF1409AC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96544" y="4808272"/>
                <a:ext cx="712207" cy="462310"/>
              </a:xfrm>
              <a:prstGeom prst="rect">
                <a:avLst/>
              </a:prstGeom>
            </p:spPr>
          </p:pic>
          <p:pic>
            <p:nvPicPr>
              <p:cNvPr id="292" name="Picture 291">
                <a:extLst>
                  <a:ext uri="{FF2B5EF4-FFF2-40B4-BE49-F238E27FC236}">
                    <a16:creationId xmlns:a16="http://schemas.microsoft.com/office/drawing/2014/main" id="{236A2850-A899-4C08-98EE-9B438A2BB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96544" y="5471115"/>
                <a:ext cx="712207" cy="462310"/>
              </a:xfrm>
              <a:prstGeom prst="rect">
                <a:avLst/>
              </a:prstGeom>
            </p:spPr>
          </p:pic>
          <p:pic>
            <p:nvPicPr>
              <p:cNvPr id="322" name="Picture 321">
                <a:extLst>
                  <a:ext uri="{FF2B5EF4-FFF2-40B4-BE49-F238E27FC236}">
                    <a16:creationId xmlns:a16="http://schemas.microsoft.com/office/drawing/2014/main" id="{018A20E4-52BB-4908-975F-3FF68D1689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96544" y="6133960"/>
                <a:ext cx="712206" cy="462310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44B089C-B8AB-4E51-BCC2-93CBA2D2C59F}"/>
              </a:ext>
            </a:extLst>
          </p:cNvPr>
          <p:cNvGrpSpPr/>
          <p:nvPr/>
        </p:nvGrpSpPr>
        <p:grpSpPr>
          <a:xfrm>
            <a:off x="1040400" y="2334670"/>
            <a:ext cx="811417" cy="3849004"/>
            <a:chOff x="1040400" y="2334670"/>
            <a:chExt cx="811417" cy="384900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45EA425-A946-4CA2-9C18-B44E961B7B2F}"/>
                </a:ext>
              </a:extLst>
            </p:cNvPr>
            <p:cNvGrpSpPr/>
            <p:nvPr/>
          </p:nvGrpSpPr>
          <p:grpSpPr>
            <a:xfrm>
              <a:off x="1162995" y="2334670"/>
              <a:ext cx="662688" cy="707886"/>
              <a:chOff x="6970647" y="2690600"/>
              <a:chExt cx="662688" cy="707886"/>
            </a:xfrm>
          </p:grpSpPr>
          <p:grpSp>
            <p:nvGrpSpPr>
              <p:cNvPr id="244" name="Group 243">
                <a:extLst>
                  <a:ext uri="{FF2B5EF4-FFF2-40B4-BE49-F238E27FC236}">
                    <a16:creationId xmlns:a16="http://schemas.microsoft.com/office/drawing/2014/main" id="{3E7B11B0-DB84-44C4-9CE8-D29D110A747B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6CD4FFD0-5119-46E7-9410-1F29DD24BD48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F7931E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9A944492-51CE-4617-A2AC-F1DE597C2913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264" name="Rectangle 263">
                <a:extLst>
                  <a:ext uri="{FF2B5EF4-FFF2-40B4-BE49-F238E27FC236}">
                    <a16:creationId xmlns:a16="http://schemas.microsoft.com/office/drawing/2014/main" id="{40CD06C2-18D4-448D-AB0B-BAA6E3F3764F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</p:grpSp>
        <p:grpSp>
          <p:nvGrpSpPr>
            <p:cNvPr id="305" name="Group 304">
              <a:extLst>
                <a:ext uri="{FF2B5EF4-FFF2-40B4-BE49-F238E27FC236}">
                  <a16:creationId xmlns:a16="http://schemas.microsoft.com/office/drawing/2014/main" id="{2E4DF92D-DBDA-46BB-A26C-F649BD7F3BC4}"/>
                </a:ext>
              </a:extLst>
            </p:cNvPr>
            <p:cNvGrpSpPr/>
            <p:nvPr/>
          </p:nvGrpSpPr>
          <p:grpSpPr>
            <a:xfrm>
              <a:off x="1040400" y="3278289"/>
              <a:ext cx="811417" cy="2905385"/>
              <a:chOff x="1599131" y="5022275"/>
              <a:chExt cx="643316" cy="2303479"/>
            </a:xfrm>
          </p:grpSpPr>
          <p:pic>
            <p:nvPicPr>
              <p:cNvPr id="306" name="Picture 305">
                <a:extLst>
                  <a:ext uri="{FF2B5EF4-FFF2-40B4-BE49-F238E27FC236}">
                    <a16:creationId xmlns:a16="http://schemas.microsoft.com/office/drawing/2014/main" id="{58E2F1E7-2AFA-423E-897D-E18C702D43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9131" y="5022275"/>
                <a:ext cx="643315" cy="502821"/>
              </a:xfrm>
              <a:prstGeom prst="rect">
                <a:avLst/>
              </a:prstGeom>
            </p:spPr>
          </p:pic>
          <p:pic>
            <p:nvPicPr>
              <p:cNvPr id="307" name="Picture 306">
                <a:extLst>
                  <a:ext uri="{FF2B5EF4-FFF2-40B4-BE49-F238E27FC236}">
                    <a16:creationId xmlns:a16="http://schemas.microsoft.com/office/drawing/2014/main" id="{266421E6-8532-4CB8-8A58-6D3B65D5FE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9132" y="6222713"/>
                <a:ext cx="643315" cy="502821"/>
              </a:xfrm>
              <a:prstGeom prst="rect">
                <a:avLst/>
              </a:prstGeom>
            </p:spPr>
          </p:pic>
          <p:pic>
            <p:nvPicPr>
              <p:cNvPr id="310" name="Picture 309">
                <a:extLst>
                  <a:ext uri="{FF2B5EF4-FFF2-40B4-BE49-F238E27FC236}">
                    <a16:creationId xmlns:a16="http://schemas.microsoft.com/office/drawing/2014/main" id="{BD2B0258-3A4D-43A8-AE98-0C4623567B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9131" y="5622494"/>
                <a:ext cx="643315" cy="502821"/>
              </a:xfrm>
              <a:prstGeom prst="rect">
                <a:avLst/>
              </a:prstGeom>
            </p:spPr>
          </p:pic>
          <p:pic>
            <p:nvPicPr>
              <p:cNvPr id="311" name="Picture 310">
                <a:extLst>
                  <a:ext uri="{FF2B5EF4-FFF2-40B4-BE49-F238E27FC236}">
                    <a16:creationId xmlns:a16="http://schemas.microsoft.com/office/drawing/2014/main" id="{046DB10C-2419-4B5D-8866-FBD02C2E11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9132" y="6822933"/>
                <a:ext cx="643315" cy="502821"/>
              </a:xfrm>
              <a:prstGeom prst="rect">
                <a:avLst/>
              </a:prstGeom>
            </p:spPr>
          </p:pic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E0CBACD-F655-43E8-9447-4DB06FDE8FCA}"/>
              </a:ext>
            </a:extLst>
          </p:cNvPr>
          <p:cNvGrpSpPr/>
          <p:nvPr/>
        </p:nvGrpSpPr>
        <p:grpSpPr>
          <a:xfrm>
            <a:off x="4287722" y="2334670"/>
            <a:ext cx="766851" cy="2280887"/>
            <a:chOff x="4287722" y="2334670"/>
            <a:chExt cx="766851" cy="2280887"/>
          </a:xfrm>
        </p:grpSpPr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152DF173-781C-4F96-A9A1-B80854B818D5}"/>
                </a:ext>
              </a:extLst>
            </p:cNvPr>
            <p:cNvGrpSpPr/>
            <p:nvPr/>
          </p:nvGrpSpPr>
          <p:grpSpPr>
            <a:xfrm>
              <a:off x="4380724" y="2334670"/>
              <a:ext cx="662688" cy="707886"/>
              <a:chOff x="6970647" y="2690600"/>
              <a:chExt cx="662688" cy="707886"/>
            </a:xfrm>
          </p:grpSpPr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00800F7F-50D6-47EB-A0BA-AE7971FFF818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288" name="Oval 287">
                  <a:extLst>
                    <a:ext uri="{FF2B5EF4-FFF2-40B4-BE49-F238E27FC236}">
                      <a16:creationId xmlns:a16="http://schemas.microsoft.com/office/drawing/2014/main" id="{6FB819B5-CD1D-4F0F-A6D0-80861C8955F0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F7931E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289" name="Oval 288">
                  <a:extLst>
                    <a:ext uri="{FF2B5EF4-FFF2-40B4-BE49-F238E27FC236}">
                      <a16:creationId xmlns:a16="http://schemas.microsoft.com/office/drawing/2014/main" id="{8EBA0E56-B7E8-4ED3-9B9B-6AC064ACB1EB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F79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DAE2BE7D-C761-4DBA-B163-00EBDFC4EC97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  <p:pic>
          <p:nvPicPr>
            <p:cNvPr id="323" name="Picture 322">
              <a:extLst>
                <a:ext uri="{FF2B5EF4-FFF2-40B4-BE49-F238E27FC236}">
                  <a16:creationId xmlns:a16="http://schemas.microsoft.com/office/drawing/2014/main" id="{B6D9BF27-60E4-4DE7-987F-38D906251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8023" y="3195374"/>
              <a:ext cx="756550" cy="646728"/>
            </a:xfrm>
            <a:prstGeom prst="rect">
              <a:avLst/>
            </a:prstGeom>
          </p:spPr>
        </p:pic>
        <p:pic>
          <p:nvPicPr>
            <p:cNvPr id="324" name="Picture 323">
              <a:extLst>
                <a:ext uri="{FF2B5EF4-FFF2-40B4-BE49-F238E27FC236}">
                  <a16:creationId xmlns:a16="http://schemas.microsoft.com/office/drawing/2014/main" id="{85494AEE-FABC-485C-9EEF-5CAE3D648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7722" y="3968829"/>
              <a:ext cx="756550" cy="646728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FFCA7CF-EA30-476F-8314-4AA2E310CFD3}"/>
              </a:ext>
            </a:extLst>
          </p:cNvPr>
          <p:cNvGrpSpPr/>
          <p:nvPr/>
        </p:nvGrpSpPr>
        <p:grpSpPr>
          <a:xfrm>
            <a:off x="7072857" y="2334670"/>
            <a:ext cx="734309" cy="2966715"/>
            <a:chOff x="7072857" y="2334670"/>
            <a:chExt cx="734309" cy="2966715"/>
          </a:xfrm>
        </p:grpSpPr>
        <p:grpSp>
          <p:nvGrpSpPr>
            <p:cNvPr id="325" name="Group 324">
              <a:extLst>
                <a:ext uri="{FF2B5EF4-FFF2-40B4-BE49-F238E27FC236}">
                  <a16:creationId xmlns:a16="http://schemas.microsoft.com/office/drawing/2014/main" id="{96EB7101-FBDB-48AD-BF23-19A8E304C4CF}"/>
                </a:ext>
              </a:extLst>
            </p:cNvPr>
            <p:cNvGrpSpPr/>
            <p:nvPr/>
          </p:nvGrpSpPr>
          <p:grpSpPr>
            <a:xfrm>
              <a:off x="7092111" y="2334670"/>
              <a:ext cx="662688" cy="707886"/>
              <a:chOff x="6970647" y="2690600"/>
              <a:chExt cx="662688" cy="707886"/>
            </a:xfrm>
          </p:grpSpPr>
          <p:grpSp>
            <p:nvGrpSpPr>
              <p:cNvPr id="326" name="Group 325">
                <a:extLst>
                  <a:ext uri="{FF2B5EF4-FFF2-40B4-BE49-F238E27FC236}">
                    <a16:creationId xmlns:a16="http://schemas.microsoft.com/office/drawing/2014/main" id="{A0C000AC-68AD-439C-899E-BE447D91AF2A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70608BD7-C6B5-4DED-9F47-E1B8BEF6B76A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6CB1D3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329" name="Oval 328">
                  <a:extLst>
                    <a:ext uri="{FF2B5EF4-FFF2-40B4-BE49-F238E27FC236}">
                      <a16:creationId xmlns:a16="http://schemas.microsoft.com/office/drawing/2014/main" id="{DEE83F58-B3E4-4CEE-A07C-973CB92C2EF7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327" name="Rectangle 326">
                <a:extLst>
                  <a:ext uri="{FF2B5EF4-FFF2-40B4-BE49-F238E27FC236}">
                    <a16:creationId xmlns:a16="http://schemas.microsoft.com/office/drawing/2014/main" id="{9D8CDA8F-5228-4513-8C7D-8C14E85C78B2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10DDEC0-119B-473B-99A9-868535DD1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2857" y="3230553"/>
              <a:ext cx="734309" cy="574779"/>
            </a:xfrm>
            <a:prstGeom prst="rect">
              <a:avLst/>
            </a:prstGeom>
          </p:spPr>
        </p:pic>
        <p:pic>
          <p:nvPicPr>
            <p:cNvPr id="340" name="Picture 339">
              <a:extLst>
                <a:ext uri="{FF2B5EF4-FFF2-40B4-BE49-F238E27FC236}">
                  <a16:creationId xmlns:a16="http://schemas.microsoft.com/office/drawing/2014/main" id="{038E4EF2-83D8-413D-A4BF-E9C5F27DB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2857" y="4040778"/>
              <a:ext cx="734309" cy="574779"/>
            </a:xfrm>
            <a:prstGeom prst="rect">
              <a:avLst/>
            </a:prstGeom>
          </p:spPr>
        </p:pic>
        <p:pic>
          <p:nvPicPr>
            <p:cNvPr id="341" name="Picture 340">
              <a:extLst>
                <a:ext uri="{FF2B5EF4-FFF2-40B4-BE49-F238E27FC236}">
                  <a16:creationId xmlns:a16="http://schemas.microsoft.com/office/drawing/2014/main" id="{BCEACA2A-CE7D-4C18-ADF7-BA0ACCFC4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2857" y="4726606"/>
              <a:ext cx="734309" cy="57477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A26C272-93E9-41C0-BA23-91A5B15B5352}"/>
              </a:ext>
            </a:extLst>
          </p:cNvPr>
          <p:cNvGrpSpPr/>
          <p:nvPr/>
        </p:nvGrpSpPr>
        <p:grpSpPr>
          <a:xfrm>
            <a:off x="8700976" y="2334670"/>
            <a:ext cx="687676" cy="3740059"/>
            <a:chOff x="8700976" y="2334670"/>
            <a:chExt cx="687676" cy="3740059"/>
          </a:xfrm>
        </p:grpSpPr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1F4F1A06-515E-4AD0-B8FA-A45D05B1CC53}"/>
                </a:ext>
              </a:extLst>
            </p:cNvPr>
            <p:cNvGrpSpPr/>
            <p:nvPr/>
          </p:nvGrpSpPr>
          <p:grpSpPr>
            <a:xfrm>
              <a:off x="8700976" y="2334670"/>
              <a:ext cx="662688" cy="707886"/>
              <a:chOff x="6970647" y="2690600"/>
              <a:chExt cx="662688" cy="707886"/>
            </a:xfrm>
          </p:grpSpPr>
          <p:grpSp>
            <p:nvGrpSpPr>
              <p:cNvPr id="331" name="Group 330">
                <a:extLst>
                  <a:ext uri="{FF2B5EF4-FFF2-40B4-BE49-F238E27FC236}">
                    <a16:creationId xmlns:a16="http://schemas.microsoft.com/office/drawing/2014/main" id="{8F0E4FBF-181F-46D2-B797-F6A48FD24881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333" name="Oval 332">
                  <a:extLst>
                    <a:ext uri="{FF2B5EF4-FFF2-40B4-BE49-F238E27FC236}">
                      <a16:creationId xmlns:a16="http://schemas.microsoft.com/office/drawing/2014/main" id="{F2C6B1C6-D1AD-4EE1-A7F0-426481C8C9EF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6CB1D3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4F4FC586-13AE-4B27-BA5E-CF970956A358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332" name="Rectangle 331">
                <a:extLst>
                  <a:ext uri="{FF2B5EF4-FFF2-40B4-BE49-F238E27FC236}">
                    <a16:creationId xmlns:a16="http://schemas.microsoft.com/office/drawing/2014/main" id="{90FAC161-80AE-4EF7-A566-3A6D800B5694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440FFDE-5FC0-4DE1-BD76-E4EF8DC26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3375" y="3148158"/>
              <a:ext cx="605277" cy="617007"/>
            </a:xfrm>
            <a:prstGeom prst="rect">
              <a:avLst/>
            </a:prstGeom>
          </p:spPr>
        </p:pic>
        <p:pic>
          <p:nvPicPr>
            <p:cNvPr id="342" name="Picture 341">
              <a:extLst>
                <a:ext uri="{FF2B5EF4-FFF2-40B4-BE49-F238E27FC236}">
                  <a16:creationId xmlns:a16="http://schemas.microsoft.com/office/drawing/2014/main" id="{39B19FB4-7B01-4224-B4F6-1657A8AD8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3375" y="3935147"/>
              <a:ext cx="605277" cy="617007"/>
            </a:xfrm>
            <a:prstGeom prst="rect">
              <a:avLst/>
            </a:prstGeom>
          </p:spPr>
        </p:pic>
        <p:pic>
          <p:nvPicPr>
            <p:cNvPr id="343" name="Picture 342">
              <a:extLst>
                <a:ext uri="{FF2B5EF4-FFF2-40B4-BE49-F238E27FC236}">
                  <a16:creationId xmlns:a16="http://schemas.microsoft.com/office/drawing/2014/main" id="{4CC182BE-91B4-447B-BED7-A9EC3EE0A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3375" y="4659209"/>
              <a:ext cx="605277" cy="617007"/>
            </a:xfrm>
            <a:prstGeom prst="rect">
              <a:avLst/>
            </a:prstGeom>
          </p:spPr>
        </p:pic>
        <p:pic>
          <p:nvPicPr>
            <p:cNvPr id="344" name="Picture 343">
              <a:extLst>
                <a:ext uri="{FF2B5EF4-FFF2-40B4-BE49-F238E27FC236}">
                  <a16:creationId xmlns:a16="http://schemas.microsoft.com/office/drawing/2014/main" id="{BC4960D9-1109-4980-BDA4-8076E0A0E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3375" y="5457722"/>
              <a:ext cx="605277" cy="617007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15F6A9-E799-4618-B1B2-1870F15B3718}"/>
              </a:ext>
            </a:extLst>
          </p:cNvPr>
          <p:cNvGrpSpPr/>
          <p:nvPr/>
        </p:nvGrpSpPr>
        <p:grpSpPr>
          <a:xfrm>
            <a:off x="10119363" y="2334670"/>
            <a:ext cx="1043083" cy="2936008"/>
            <a:chOff x="10119363" y="2334670"/>
            <a:chExt cx="1043083" cy="2936008"/>
          </a:xfrm>
        </p:grpSpPr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92162F80-2F18-41C8-AC97-C33F81EFA0D3}"/>
                </a:ext>
              </a:extLst>
            </p:cNvPr>
            <p:cNvGrpSpPr/>
            <p:nvPr/>
          </p:nvGrpSpPr>
          <p:grpSpPr>
            <a:xfrm>
              <a:off x="10309840" y="2334670"/>
              <a:ext cx="662688" cy="707886"/>
              <a:chOff x="6970647" y="2690600"/>
              <a:chExt cx="662688" cy="707886"/>
            </a:xfrm>
          </p:grpSpPr>
          <p:grpSp>
            <p:nvGrpSpPr>
              <p:cNvPr id="336" name="Group 335">
                <a:extLst>
                  <a:ext uri="{FF2B5EF4-FFF2-40B4-BE49-F238E27FC236}">
                    <a16:creationId xmlns:a16="http://schemas.microsoft.com/office/drawing/2014/main" id="{6FBB531F-49A4-49A3-98B8-DC88CD7C9409}"/>
                  </a:ext>
                </a:extLst>
              </p:cNvPr>
              <p:cNvGrpSpPr/>
              <p:nvPr/>
            </p:nvGrpSpPr>
            <p:grpSpPr>
              <a:xfrm>
                <a:off x="6970647" y="2692133"/>
                <a:ext cx="662688" cy="662688"/>
                <a:chOff x="1448301" y="2692133"/>
                <a:chExt cx="662688" cy="662688"/>
              </a:xfrm>
            </p:grpSpPr>
            <p:sp>
              <p:nvSpPr>
                <p:cNvPr id="338" name="Oval 337">
                  <a:extLst>
                    <a:ext uri="{FF2B5EF4-FFF2-40B4-BE49-F238E27FC236}">
                      <a16:creationId xmlns:a16="http://schemas.microsoft.com/office/drawing/2014/main" id="{09350397-4488-45D3-9CC5-5DF86598F951}"/>
                    </a:ext>
                  </a:extLst>
                </p:cNvPr>
                <p:cNvSpPr/>
                <p:nvPr/>
              </p:nvSpPr>
              <p:spPr>
                <a:xfrm>
                  <a:off x="1448301" y="2692133"/>
                  <a:ext cx="662688" cy="662688"/>
                </a:xfrm>
                <a:prstGeom prst="ellipse">
                  <a:avLst/>
                </a:prstGeom>
                <a:solidFill>
                  <a:srgbClr val="6CB1D3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339" name="Oval 338">
                  <a:extLst>
                    <a:ext uri="{FF2B5EF4-FFF2-40B4-BE49-F238E27FC236}">
                      <a16:creationId xmlns:a16="http://schemas.microsoft.com/office/drawing/2014/main" id="{4CCCA171-9B56-4973-8E8D-8E44416DA198}"/>
                    </a:ext>
                  </a:extLst>
                </p:cNvPr>
                <p:cNvSpPr/>
                <p:nvPr/>
              </p:nvSpPr>
              <p:spPr>
                <a:xfrm>
                  <a:off x="1488300" y="2732132"/>
                  <a:ext cx="582690" cy="582690"/>
                </a:xfrm>
                <a:prstGeom prst="ellipse">
                  <a:avLst/>
                </a:prstGeom>
                <a:solidFill>
                  <a:srgbClr val="2D8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337" name="Rectangle 336">
                <a:extLst>
                  <a:ext uri="{FF2B5EF4-FFF2-40B4-BE49-F238E27FC236}">
                    <a16:creationId xmlns:a16="http://schemas.microsoft.com/office/drawing/2014/main" id="{F81A2466-83AE-4ECC-8569-A1DACE26F53E}"/>
                  </a:ext>
                </a:extLst>
              </p:cNvPr>
              <p:cNvSpPr/>
              <p:nvPr/>
            </p:nvSpPr>
            <p:spPr>
              <a:xfrm>
                <a:off x="7132199" y="2690600"/>
                <a:ext cx="34347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</a:t>
                </a:r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750FA00-D5A5-462F-8D9D-A4035302E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19363" y="3145741"/>
              <a:ext cx="431670" cy="640467"/>
            </a:xfrm>
            <a:prstGeom prst="rect">
              <a:avLst/>
            </a:prstGeom>
          </p:spPr>
        </p:pic>
        <p:pic>
          <p:nvPicPr>
            <p:cNvPr id="345" name="Picture 344">
              <a:extLst>
                <a:ext uri="{FF2B5EF4-FFF2-40B4-BE49-F238E27FC236}">
                  <a16:creationId xmlns:a16="http://schemas.microsoft.com/office/drawing/2014/main" id="{E7DE023A-0DB6-4E39-B8F8-F45147BF9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0776" y="3145741"/>
              <a:ext cx="431670" cy="640467"/>
            </a:xfrm>
            <a:prstGeom prst="rect">
              <a:avLst/>
            </a:prstGeom>
          </p:spPr>
        </p:pic>
        <p:pic>
          <p:nvPicPr>
            <p:cNvPr id="346" name="Picture 345">
              <a:extLst>
                <a:ext uri="{FF2B5EF4-FFF2-40B4-BE49-F238E27FC236}">
                  <a16:creationId xmlns:a16="http://schemas.microsoft.com/office/drawing/2014/main" id="{44A721A5-E390-4A6E-AE13-C5A2E9C8A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19363" y="3906178"/>
              <a:ext cx="431670" cy="640467"/>
            </a:xfrm>
            <a:prstGeom prst="rect">
              <a:avLst/>
            </a:prstGeom>
          </p:spPr>
        </p:pic>
        <p:pic>
          <p:nvPicPr>
            <p:cNvPr id="347" name="Picture 346">
              <a:extLst>
                <a:ext uri="{FF2B5EF4-FFF2-40B4-BE49-F238E27FC236}">
                  <a16:creationId xmlns:a16="http://schemas.microsoft.com/office/drawing/2014/main" id="{6EB389DA-689C-4A24-A09E-E45C8176E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0776" y="3906178"/>
              <a:ext cx="431670" cy="640467"/>
            </a:xfrm>
            <a:prstGeom prst="rect">
              <a:avLst/>
            </a:prstGeom>
          </p:spPr>
        </p:pic>
        <p:pic>
          <p:nvPicPr>
            <p:cNvPr id="348" name="Picture 347">
              <a:extLst>
                <a:ext uri="{FF2B5EF4-FFF2-40B4-BE49-F238E27FC236}">
                  <a16:creationId xmlns:a16="http://schemas.microsoft.com/office/drawing/2014/main" id="{4259CAD3-D9B6-418A-9668-08DF2F4FF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19363" y="4630211"/>
              <a:ext cx="431670" cy="640467"/>
            </a:xfrm>
            <a:prstGeom prst="rect">
              <a:avLst/>
            </a:prstGeom>
          </p:spPr>
        </p:pic>
        <p:pic>
          <p:nvPicPr>
            <p:cNvPr id="349" name="Picture 348">
              <a:extLst>
                <a:ext uri="{FF2B5EF4-FFF2-40B4-BE49-F238E27FC236}">
                  <a16:creationId xmlns:a16="http://schemas.microsoft.com/office/drawing/2014/main" id="{0E09EB73-68E0-40C7-8DD7-3F4F59384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0776" y="4630211"/>
              <a:ext cx="431670" cy="640467"/>
            </a:xfrm>
            <a:prstGeom prst="rect">
              <a:avLst/>
            </a:prstGeom>
          </p:spPr>
        </p:pic>
      </p:grpSp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D685FA-F99C-4732-8464-08FC29E61A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3AA340C-1E1A-4CF9-B7DE-C6BDA91D5E0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4813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80">
            <a:extLst>
              <a:ext uri="{FF2B5EF4-FFF2-40B4-BE49-F238E27FC236}">
                <a16:creationId xmlns:a16="http://schemas.microsoft.com/office/drawing/2014/main" id="{09BC2324-98D8-4912-BD73-664239A805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391891"/>
            <a:ext cx="10267490" cy="6466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31A62FA9-73CE-475D-A9A2-97A354DAB8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678" y="201362"/>
            <a:ext cx="8682644" cy="852737"/>
          </a:xfrm>
          <a:prstGeom prst="rect">
            <a:avLst/>
          </a:prstGeom>
        </p:spPr>
      </p:pic>
      <p:pic>
        <p:nvPicPr>
          <p:cNvPr id="206" name="Picture 205">
            <a:extLst>
              <a:ext uri="{FF2B5EF4-FFF2-40B4-BE49-F238E27FC236}">
                <a16:creationId xmlns:a16="http://schemas.microsoft.com/office/drawing/2014/main" id="{6C9D9BBE-D167-4069-9ADF-CC2E0177E3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352855" y="231197"/>
            <a:ext cx="2839145" cy="662680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29045D58-E029-46D1-81A6-0E2C7BEB2EF1}"/>
              </a:ext>
            </a:extLst>
          </p:cNvPr>
          <p:cNvGrpSpPr/>
          <p:nvPr/>
        </p:nvGrpSpPr>
        <p:grpSpPr>
          <a:xfrm>
            <a:off x="4339556" y="5983268"/>
            <a:ext cx="1642442" cy="652714"/>
            <a:chOff x="4339556" y="6069419"/>
            <a:chExt cx="1642442" cy="65271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3CB8843-7F63-4A15-8A13-313B514A7D44}"/>
                </a:ext>
              </a:extLst>
            </p:cNvPr>
            <p:cNvSpPr/>
            <p:nvPr/>
          </p:nvSpPr>
          <p:spPr>
            <a:xfrm>
              <a:off x="4339556" y="6069419"/>
              <a:ext cx="1642442" cy="569449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79CD883-0118-4F04-B494-FF7E7F977396}"/>
                </a:ext>
              </a:extLst>
            </p:cNvPr>
            <p:cNvSpPr txBox="1"/>
            <p:nvPr/>
          </p:nvSpPr>
          <p:spPr>
            <a:xfrm>
              <a:off x="4567866" y="6137358"/>
              <a:ext cx="13019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อันดับที่ 1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C976309-BE31-4D8C-9496-44DC98E52B66}"/>
              </a:ext>
            </a:extLst>
          </p:cNvPr>
          <p:cNvGrpSpPr/>
          <p:nvPr/>
        </p:nvGrpSpPr>
        <p:grpSpPr>
          <a:xfrm>
            <a:off x="1240971" y="843448"/>
            <a:ext cx="9644743" cy="584775"/>
            <a:chOff x="1240971" y="843448"/>
            <a:chExt cx="9644743" cy="584775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57E314B-BB2C-44FD-8BB6-9F943A5C5B2C}"/>
                </a:ext>
              </a:extLst>
            </p:cNvPr>
            <p:cNvSpPr txBox="1"/>
            <p:nvPr/>
          </p:nvSpPr>
          <p:spPr>
            <a:xfrm>
              <a:off x="5100375" y="843448"/>
              <a:ext cx="19912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893B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การบอกอันดับที่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A949D25-1CE5-43FA-9B26-D2FB96033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0971" y="1135836"/>
              <a:ext cx="3627292" cy="0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DD992F1-57F1-4369-8AE8-E06C5510D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93844" y="1135840"/>
              <a:ext cx="3591870" cy="1"/>
            </a:xfrm>
            <a:prstGeom prst="line">
              <a:avLst/>
            </a:prstGeom>
            <a:ln w="57150">
              <a:solidFill>
                <a:srgbClr val="F7E0D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6C5DBFF-9C23-4C5E-A286-10570AE79434}"/>
              </a:ext>
            </a:extLst>
          </p:cNvPr>
          <p:cNvGrpSpPr/>
          <p:nvPr/>
        </p:nvGrpSpPr>
        <p:grpSpPr>
          <a:xfrm>
            <a:off x="6511711" y="5983268"/>
            <a:ext cx="1642442" cy="652714"/>
            <a:chOff x="6398567" y="6069419"/>
            <a:chExt cx="1642442" cy="652714"/>
          </a:xfrm>
        </p:grpSpPr>
        <p:sp>
          <p:nvSpPr>
            <p:cNvPr id="213" name="Rectangle: Rounded Corners 212">
              <a:extLst>
                <a:ext uri="{FF2B5EF4-FFF2-40B4-BE49-F238E27FC236}">
                  <a16:creationId xmlns:a16="http://schemas.microsoft.com/office/drawing/2014/main" id="{076D087D-1DC2-4A8A-B97D-E0A962431341}"/>
                </a:ext>
              </a:extLst>
            </p:cNvPr>
            <p:cNvSpPr/>
            <p:nvPr/>
          </p:nvSpPr>
          <p:spPr>
            <a:xfrm>
              <a:off x="6398567" y="6069419"/>
              <a:ext cx="1642442" cy="569449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14412DB8-CDBC-469C-8B7E-296116D58B60}"/>
                </a:ext>
              </a:extLst>
            </p:cNvPr>
            <p:cNvSpPr txBox="1"/>
            <p:nvPr/>
          </p:nvSpPr>
          <p:spPr>
            <a:xfrm>
              <a:off x="6626877" y="6137358"/>
              <a:ext cx="13019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อันดับที่ 2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831BD76-6FBE-4BD7-A704-4A26CA532F47}"/>
              </a:ext>
            </a:extLst>
          </p:cNvPr>
          <p:cNvGrpSpPr/>
          <p:nvPr/>
        </p:nvGrpSpPr>
        <p:grpSpPr>
          <a:xfrm>
            <a:off x="8683865" y="5983268"/>
            <a:ext cx="1642442" cy="652714"/>
            <a:chOff x="8683865" y="6069419"/>
            <a:chExt cx="1642442" cy="652714"/>
          </a:xfrm>
        </p:grpSpPr>
        <p:sp>
          <p:nvSpPr>
            <p:cNvPr id="215" name="Rectangle: Rounded Corners 214">
              <a:extLst>
                <a:ext uri="{FF2B5EF4-FFF2-40B4-BE49-F238E27FC236}">
                  <a16:creationId xmlns:a16="http://schemas.microsoft.com/office/drawing/2014/main" id="{F7D0F135-7DE2-4BD3-A294-7776CBD9E702}"/>
                </a:ext>
              </a:extLst>
            </p:cNvPr>
            <p:cNvSpPr/>
            <p:nvPr/>
          </p:nvSpPr>
          <p:spPr>
            <a:xfrm>
              <a:off x="8683865" y="6069419"/>
              <a:ext cx="1642442" cy="569449"/>
            </a:xfrm>
            <a:prstGeom prst="roundRect">
              <a:avLst>
                <a:gd name="adj" fmla="val 50000"/>
              </a:avLst>
            </a:prstGeom>
            <a:solidFill>
              <a:srgbClr val="2D8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CDB5D39-52BB-4A48-8183-78C57234156E}"/>
                </a:ext>
              </a:extLst>
            </p:cNvPr>
            <p:cNvSpPr txBox="1"/>
            <p:nvPr/>
          </p:nvSpPr>
          <p:spPr>
            <a:xfrm>
              <a:off x="8912175" y="6137358"/>
              <a:ext cx="13019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อันดับที่ 3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CECEF9-1F4B-484B-AA2C-216BF4766A26}"/>
              </a:ext>
            </a:extLst>
          </p:cNvPr>
          <p:cNvGrpSpPr/>
          <p:nvPr/>
        </p:nvGrpSpPr>
        <p:grpSpPr>
          <a:xfrm flipH="1">
            <a:off x="9236091" y="2524414"/>
            <a:ext cx="814919" cy="747504"/>
            <a:chOff x="9016870" y="4455205"/>
            <a:chExt cx="814919" cy="747504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E85920B-AEEA-42E5-89E1-7CAA4B3672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16870" y="4455205"/>
              <a:ext cx="814919" cy="747504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80D07F-7692-4046-A563-9BD7A264F2C9}"/>
                </a:ext>
              </a:extLst>
            </p:cNvPr>
            <p:cNvSpPr/>
            <p:nvPr/>
          </p:nvSpPr>
          <p:spPr>
            <a:xfrm>
              <a:off x="9180121" y="4597372"/>
              <a:ext cx="474810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มุก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2D92285-636A-4AAF-AE25-C0E0E97E5F78}"/>
              </a:ext>
            </a:extLst>
          </p:cNvPr>
          <p:cNvGrpSpPr/>
          <p:nvPr/>
        </p:nvGrpSpPr>
        <p:grpSpPr>
          <a:xfrm flipH="1">
            <a:off x="6977717" y="2568964"/>
            <a:ext cx="814919" cy="747504"/>
            <a:chOff x="9016870" y="4455205"/>
            <a:chExt cx="814919" cy="74750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5CFCCB3-98F3-4DF0-A82F-69344A5574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6870" y="4455205"/>
              <a:ext cx="814919" cy="747504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ED0C87A-63ED-4B6F-A73D-874F355CD623}"/>
                </a:ext>
              </a:extLst>
            </p:cNvPr>
            <p:cNvSpPr/>
            <p:nvPr/>
          </p:nvSpPr>
          <p:spPr>
            <a:xfrm>
              <a:off x="9133634" y="4597372"/>
              <a:ext cx="567784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ไมค์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F1A3D6-695C-412F-AD09-764FDD587226}"/>
              </a:ext>
            </a:extLst>
          </p:cNvPr>
          <p:cNvGrpSpPr/>
          <p:nvPr/>
        </p:nvGrpSpPr>
        <p:grpSpPr>
          <a:xfrm flipH="1">
            <a:off x="4811385" y="2584489"/>
            <a:ext cx="814919" cy="747504"/>
            <a:chOff x="9016870" y="4455205"/>
            <a:chExt cx="814919" cy="747504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007F9A1-9B57-4170-A000-B72A5B1C2A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016870" y="4455205"/>
              <a:ext cx="814919" cy="747504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E92BFF9-017D-4450-90EE-5E24C050913E}"/>
                </a:ext>
              </a:extLst>
            </p:cNvPr>
            <p:cNvSpPr/>
            <p:nvPr/>
          </p:nvSpPr>
          <p:spPr>
            <a:xfrm>
              <a:off x="9193747" y="4636201"/>
              <a:ext cx="447558" cy="42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th-TH" sz="2800" b="1" dirty="0">
                  <a:solidFill>
                    <a:srgbClr val="22335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มิ้ง</a:t>
              </a:r>
              <a:endParaRPr lang="en-US" sz="2800" b="1" dirty="0">
                <a:solidFill>
                  <a:srgbClr val="223359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1A27B353-F91D-4759-B367-71D94A5C9AD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718772" y="3334009"/>
            <a:ext cx="1356511" cy="252781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C63ED73-8BC0-456C-8007-FFFD40ACED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96022" y="3403665"/>
            <a:ext cx="937698" cy="247918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0C58B0F-E16D-4639-9226-37C6EB8CC55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32422" y="3396815"/>
            <a:ext cx="1109108" cy="247918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809CA0-A71F-4940-BE01-220936197B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1EF482C-51F9-4420-8B3F-CF03D369C56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740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A28FA6-A17D-4F49-BB13-BCCE49454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225" y="1682182"/>
            <a:ext cx="7173535" cy="1722474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839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92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CF4E3200-8EE0-41BA-9FC1-F5E7F08EBB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199" y="3514061"/>
            <a:ext cx="9544595" cy="1427290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79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9ED3B5E-20E2-4557-B8A9-A51F92D05F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1616"/>
            <a:ext cx="12191992" cy="68579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250656"/>
            <a:ext cx="6781800" cy="838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4D5B81-A94B-4A8F-9D64-B80989C349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1686806"/>
            <a:ext cx="776156" cy="381022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  <a:extLst>
              <a:ext uri="{FF2B5EF4-FFF2-40B4-BE49-F238E27FC236}">
                <a16:creationId xmlns:a16="http://schemas.microsoft.com/office/drawing/2014/main" id="{3FCC7C3B-AD1F-4C32-92D9-0755C9C4946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1657329"/>
            <a:ext cx="776156" cy="3810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320E3D1-3AC7-46E5-9998-8171C3C16CB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917" y="2117757"/>
            <a:ext cx="764763" cy="387207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6384C11F-61E1-4491-9BFF-4F83484F1FE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2091823"/>
            <a:ext cx="764825" cy="38102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21336D1-0A37-4B0C-B465-98CF8CE8A49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011" y="2547305"/>
            <a:ext cx="748474" cy="392859"/>
          </a:xfrm>
          <a:prstGeom prst="rect">
            <a:avLst/>
          </a:prstGeom>
        </p:spPr>
      </p:pic>
      <p:pic>
        <p:nvPicPr>
          <p:cNvPr id="10" name="Picture 9">
            <a:hlinkClick r:id="rId11" action="ppaction://hlinksldjump"/>
            <a:extLst>
              <a:ext uri="{FF2B5EF4-FFF2-40B4-BE49-F238E27FC236}">
                <a16:creationId xmlns:a16="http://schemas.microsoft.com/office/drawing/2014/main" id="{DB605318-D2F9-40B0-B622-4F6A952675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2526317"/>
            <a:ext cx="753820" cy="3810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03B6B1-2C8C-487A-9DFC-91675EB4AFB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3433035"/>
            <a:ext cx="748474" cy="367433"/>
          </a:xfrm>
          <a:prstGeom prst="rect">
            <a:avLst/>
          </a:prstGeom>
        </p:spPr>
      </p:pic>
      <p:pic>
        <p:nvPicPr>
          <p:cNvPr id="12" name="Picture 11">
            <a:hlinkClick r:id="rId14" action="ppaction://hlinksldjump"/>
            <a:extLst>
              <a:ext uri="{FF2B5EF4-FFF2-40B4-BE49-F238E27FC236}">
                <a16:creationId xmlns:a16="http://schemas.microsoft.com/office/drawing/2014/main" id="{0FFD2564-8D13-438A-968B-16F7D05E473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3400787"/>
            <a:ext cx="753820" cy="37005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3A2E88C-30D4-4E80-8008-FE04E2BF35F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087" y="3868426"/>
            <a:ext cx="737081" cy="36184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6A81204-9C84-4461-8F20-85391B7C11E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012" y="4735337"/>
            <a:ext cx="740156" cy="370057"/>
          </a:xfrm>
          <a:prstGeom prst="rect">
            <a:avLst/>
          </a:prstGeom>
        </p:spPr>
      </p:pic>
      <p:pic>
        <p:nvPicPr>
          <p:cNvPr id="13" name="Picture 12">
            <a:hlinkClick r:id="rId18" action="ppaction://hlinksldjump"/>
            <a:extLst>
              <a:ext uri="{FF2B5EF4-FFF2-40B4-BE49-F238E27FC236}">
                <a16:creationId xmlns:a16="http://schemas.microsoft.com/office/drawing/2014/main" id="{6E49C3A2-36FD-4836-9728-03FDCBD6817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3835281"/>
            <a:ext cx="753820" cy="37005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1699F31-D489-436F-B369-FCAE04512DE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087" y="4304228"/>
            <a:ext cx="743128" cy="364808"/>
          </a:xfrm>
          <a:prstGeom prst="rect">
            <a:avLst/>
          </a:prstGeom>
        </p:spPr>
      </p:pic>
      <p:pic>
        <p:nvPicPr>
          <p:cNvPr id="14" name="Picture 13">
            <a:hlinkClick r:id="rId21" action="ppaction://hlinksldjump"/>
            <a:extLst>
              <a:ext uri="{FF2B5EF4-FFF2-40B4-BE49-F238E27FC236}">
                <a16:creationId xmlns:a16="http://schemas.microsoft.com/office/drawing/2014/main" id="{B3BE9D0E-5082-431B-8043-19FC903451E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4269775"/>
            <a:ext cx="753820" cy="370057"/>
          </a:xfrm>
          <a:prstGeom prst="rect">
            <a:avLst/>
          </a:prstGeom>
        </p:spPr>
      </p:pic>
      <p:pic>
        <p:nvPicPr>
          <p:cNvPr id="15" name="Picture 14">
            <a:hlinkClick r:id="rId23" action="ppaction://hlinksldjump"/>
            <a:extLst>
              <a:ext uri="{FF2B5EF4-FFF2-40B4-BE49-F238E27FC236}">
                <a16:creationId xmlns:a16="http://schemas.microsoft.com/office/drawing/2014/main" id="{475C3FB3-AC50-4DA2-8CCF-0BBDF8732C3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201" y="4698787"/>
            <a:ext cx="743128" cy="38102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99C5FDB-2E48-4FF2-8B16-3EB0654406A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874" y="5173881"/>
            <a:ext cx="739033" cy="362798"/>
          </a:xfrm>
          <a:prstGeom prst="rect">
            <a:avLst/>
          </a:prstGeom>
        </p:spPr>
      </p:pic>
      <p:pic>
        <p:nvPicPr>
          <p:cNvPr id="16" name="Picture 15">
            <a:hlinkClick r:id="rId26" action="ppaction://hlinksldjump"/>
            <a:extLst>
              <a:ext uri="{FF2B5EF4-FFF2-40B4-BE49-F238E27FC236}">
                <a16:creationId xmlns:a16="http://schemas.microsoft.com/office/drawing/2014/main" id="{56D61D9F-7161-4DEF-90F3-7EEC8FB20384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5138763"/>
            <a:ext cx="753820" cy="37005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E37A259-C4BD-468D-9CB4-1A36209C5CAF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696" y="5616169"/>
            <a:ext cx="739407" cy="362982"/>
          </a:xfrm>
          <a:prstGeom prst="rect">
            <a:avLst/>
          </a:prstGeom>
        </p:spPr>
      </p:pic>
      <p:pic>
        <p:nvPicPr>
          <p:cNvPr id="17" name="Picture 16">
            <a:hlinkClick r:id="rId29" action="ppaction://hlinksldjump"/>
            <a:extLst>
              <a:ext uri="{FF2B5EF4-FFF2-40B4-BE49-F238E27FC236}">
                <a16:creationId xmlns:a16="http://schemas.microsoft.com/office/drawing/2014/main" id="{2D89A47F-90A2-4120-BBBE-2FC777502D80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5582782"/>
            <a:ext cx="753820" cy="3700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EEE262-A39F-42E4-9D34-99D3E465D7EE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101" y="2990345"/>
            <a:ext cx="745067" cy="36576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6B6B169-B7F4-444C-A933-B4486F6DAF41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874" y="6074117"/>
            <a:ext cx="739408" cy="362982"/>
          </a:xfrm>
          <a:prstGeom prst="rect">
            <a:avLst/>
          </a:prstGeom>
        </p:spPr>
      </p:pic>
      <p:pic>
        <p:nvPicPr>
          <p:cNvPr id="18" name="Picture 17">
            <a:hlinkClick r:id="rId33" action="ppaction://hlinksldjump"/>
            <a:extLst>
              <a:ext uri="{FF2B5EF4-FFF2-40B4-BE49-F238E27FC236}">
                <a16:creationId xmlns:a16="http://schemas.microsoft.com/office/drawing/2014/main" id="{11A58666-4892-4A35-AF4C-2DAF474987E4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6036322"/>
            <a:ext cx="753820" cy="370057"/>
          </a:xfrm>
          <a:prstGeom prst="rect">
            <a:avLst/>
          </a:prstGeom>
        </p:spPr>
      </p:pic>
      <p:pic>
        <p:nvPicPr>
          <p:cNvPr id="11" name="Picture 10">
            <a:hlinkClick r:id="rId35" action="ppaction://hlinksldjump"/>
            <a:extLst>
              <a:ext uri="{FF2B5EF4-FFF2-40B4-BE49-F238E27FC236}">
                <a16:creationId xmlns:a16="http://schemas.microsoft.com/office/drawing/2014/main" id="{F5440ED0-25EE-47F8-8947-C419DAD02DE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855" y="2966293"/>
            <a:ext cx="753820" cy="370057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22068-E3B3-4DD7-A2FC-E1075DB96256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0EE525-BE84-4527-A50C-07082A9A780D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32" name="Picture 17">
            <a:extLst>
              <a:ext uri="{FF2B5EF4-FFF2-40B4-BE49-F238E27FC236}">
                <a16:creationId xmlns:a16="http://schemas.microsoft.com/office/drawing/2014/main" id="{6AA4AE4E-C139-4D83-9BEE-64213FA36E5F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667" flipH="1">
            <a:off x="1017492" y="1770604"/>
            <a:ext cx="370368" cy="46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13A1A0-D47B-4BEF-BB00-F805ADAEC1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678" y="4433638"/>
            <a:ext cx="5755123" cy="5730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63C83A-DE7C-4436-815E-F8A0567B80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372" y="4443777"/>
            <a:ext cx="5883150" cy="5475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A622E1-795E-488F-A3AF-6A18745BD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2558" y="2696474"/>
            <a:ext cx="3072650" cy="10729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F38178-7AF9-43DD-9FE1-B620B90B19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372" y="2807106"/>
            <a:ext cx="3072650" cy="6386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15502B-5EEB-4B07-917C-4D404BC7ACA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372" y="3666244"/>
            <a:ext cx="5182049" cy="54750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61937B4-B682-42C0-A038-4B9DF15B4B1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2558" y="3653579"/>
            <a:ext cx="5182049" cy="573443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1" y="1902600"/>
            <a:ext cx="4210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ขนมในข้อใดมี 6 ชิ้น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D1D22B9-007A-4A6B-A809-2EB77919ACA8}"/>
              </a:ext>
            </a:extLst>
          </p:cNvPr>
          <p:cNvSpPr/>
          <p:nvPr/>
        </p:nvSpPr>
        <p:spPr>
          <a:xfrm>
            <a:off x="1514623" y="969161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27" name="guide">
            <a:extLst>
              <a:ext uri="{FF2B5EF4-FFF2-40B4-BE49-F238E27FC236}">
                <a16:creationId xmlns:a16="http://schemas.microsoft.com/office/drawing/2014/main" id="{DC1E22EE-9434-433A-BBC1-375BD3FE6C22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87771" y="7018112"/>
            <a:chExt cx="9016457" cy="4333874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85B8BAA-7595-4FA3-A17A-453E592D5153}"/>
                </a:ext>
              </a:extLst>
            </p:cNvPr>
            <p:cNvGrpSpPr/>
            <p:nvPr/>
          </p:nvGrpSpPr>
          <p:grpSpPr>
            <a:xfrm>
              <a:off x="1587771" y="7018112"/>
              <a:ext cx="9016457" cy="4333874"/>
              <a:chOff x="1542902" y="418729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E4CA880F-5E7E-4994-A945-9522F8B9FFD9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CD5CD1D-AFD0-4AAD-B98A-A04B3CA43924}"/>
                  </a:ext>
                </a:extLst>
              </p:cNvPr>
              <p:cNvSpPr/>
              <p:nvPr/>
            </p:nvSpPr>
            <p:spPr>
              <a:xfrm>
                <a:off x="1879484" y="4600189"/>
                <a:ext cx="8609316" cy="2631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079500" algn="l"/>
                  </a:tabLst>
                </a:pPr>
                <a:r>
                  <a:rPr lang="th-TH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2.</a:t>
                </a: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พิจารณาแต่ละตัวเลือก</a:t>
                </a:r>
              </a:p>
              <a:p>
                <a:pPr>
                  <a:lnSpc>
                    <a:spcPct val="150000"/>
                  </a:lnSpc>
                  <a:tabLst>
                    <a:tab pos="363538" algn="l"/>
                    <a:tab pos="1079500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ข้อ 1.                           มีพาย 3 ชิ้น </a:t>
                </a:r>
                <a:b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ข้อ 2.                                                       มีแซนวิช 6 ชิ้น</a:t>
                </a:r>
              </a:p>
              <a:p>
                <a:pPr>
                  <a:lnSpc>
                    <a:spcPct val="150000"/>
                  </a:lnSpc>
                  <a:tabLst>
                    <a:tab pos="363538" algn="l"/>
                    <a:tab pos="1079500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ข้อ 3.                                                          มี</a:t>
                </a:r>
                <a:r>
                  <a:rPr lang="th-TH" sz="2400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คัป</a:t>
                </a: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เค้ก 7 ชิ้น</a:t>
                </a:r>
              </a:p>
              <a:p>
                <a:pPr>
                  <a:lnSpc>
                    <a:spcPct val="150000"/>
                  </a:lnSpc>
                  <a:tabLst>
                    <a:tab pos="361950" algn="l"/>
                    <a:tab pos="363538" algn="l"/>
                    <a:tab pos="714375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115302C-A3F9-4BD9-BB97-A5D56EAB0CF0}"/>
                </a:ext>
              </a:extLst>
            </p:cNvPr>
            <p:cNvGrpSpPr/>
            <p:nvPr/>
          </p:nvGrpSpPr>
          <p:grpSpPr>
            <a:xfrm>
              <a:off x="2961611" y="8579691"/>
              <a:ext cx="3304386" cy="256352"/>
              <a:chOff x="2661393" y="10071687"/>
              <a:chExt cx="4131847" cy="320546"/>
            </a:xfrm>
          </p:grpSpPr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77BB2723-DE18-4E4F-B1BB-0A8813F466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2661393" y="10071687"/>
                <a:ext cx="581438" cy="320536"/>
              </a:xfrm>
              <a:prstGeom prst="rect">
                <a:avLst/>
              </a:prstGeom>
            </p:spPr>
          </p:pic>
          <p:pic>
            <p:nvPicPr>
              <p:cNvPr id="87" name="Graphic 86">
                <a:extLst>
                  <a:ext uri="{FF2B5EF4-FFF2-40B4-BE49-F238E27FC236}">
                    <a16:creationId xmlns:a16="http://schemas.microsoft.com/office/drawing/2014/main" id="{4754CAE6-4297-43A4-9289-A09B19435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3371475" y="10071697"/>
                <a:ext cx="581438" cy="320536"/>
              </a:xfrm>
              <a:prstGeom prst="rect">
                <a:avLst/>
              </a:prstGeom>
            </p:spPr>
          </p:pic>
          <p:pic>
            <p:nvPicPr>
              <p:cNvPr id="90" name="Graphic 89">
                <a:extLst>
                  <a:ext uri="{FF2B5EF4-FFF2-40B4-BE49-F238E27FC236}">
                    <a16:creationId xmlns:a16="http://schemas.microsoft.com/office/drawing/2014/main" id="{15A54B9C-3087-4A8A-A79A-5253846E3D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081557" y="10071697"/>
                <a:ext cx="581438" cy="320536"/>
              </a:xfrm>
              <a:prstGeom prst="rect">
                <a:avLst/>
              </a:prstGeom>
            </p:spPr>
          </p:pic>
          <p:pic>
            <p:nvPicPr>
              <p:cNvPr id="92" name="Graphic 91">
                <a:extLst>
                  <a:ext uri="{FF2B5EF4-FFF2-40B4-BE49-F238E27FC236}">
                    <a16:creationId xmlns:a16="http://schemas.microsoft.com/office/drawing/2014/main" id="{792EC214-67CA-4272-81DE-48B1B62BD4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791640" y="10071697"/>
                <a:ext cx="581438" cy="320536"/>
              </a:xfrm>
              <a:prstGeom prst="rect">
                <a:avLst/>
              </a:prstGeom>
            </p:spPr>
          </p:pic>
          <p:pic>
            <p:nvPicPr>
              <p:cNvPr id="93" name="Graphic 92">
                <a:extLst>
                  <a:ext uri="{FF2B5EF4-FFF2-40B4-BE49-F238E27FC236}">
                    <a16:creationId xmlns:a16="http://schemas.microsoft.com/office/drawing/2014/main" id="{2F405B74-18D0-41EF-91E9-7FEDD98F43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501723" y="10071697"/>
                <a:ext cx="581438" cy="320536"/>
              </a:xfrm>
              <a:prstGeom prst="rect">
                <a:avLst/>
              </a:prstGeom>
            </p:spPr>
          </p:pic>
          <p:pic>
            <p:nvPicPr>
              <p:cNvPr id="94" name="Graphic 93">
                <a:extLst>
                  <a:ext uri="{FF2B5EF4-FFF2-40B4-BE49-F238E27FC236}">
                    <a16:creationId xmlns:a16="http://schemas.microsoft.com/office/drawing/2014/main" id="{CEB2750D-BAE1-45D7-A0C7-C84DD1B416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211802" y="10071697"/>
                <a:ext cx="581438" cy="320536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C25011E-3624-434D-A633-C3D5BAFFE9E6}"/>
                </a:ext>
              </a:extLst>
            </p:cNvPr>
            <p:cNvGrpSpPr/>
            <p:nvPr/>
          </p:nvGrpSpPr>
          <p:grpSpPr>
            <a:xfrm>
              <a:off x="2961616" y="7979380"/>
              <a:ext cx="1533320" cy="281559"/>
              <a:chOff x="2661402" y="7989316"/>
              <a:chExt cx="1917282" cy="352065"/>
            </a:xfrm>
          </p:grpSpPr>
          <p:pic>
            <p:nvPicPr>
              <p:cNvPr id="21" name="Graphic 20">
                <a:extLst>
                  <a:ext uri="{FF2B5EF4-FFF2-40B4-BE49-F238E27FC236}">
                    <a16:creationId xmlns:a16="http://schemas.microsoft.com/office/drawing/2014/main" id="{4DF28045-5511-4A2C-B64B-A2C309B1A7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661402" y="7989316"/>
                <a:ext cx="536170" cy="342236"/>
              </a:xfrm>
              <a:prstGeom prst="rect">
                <a:avLst/>
              </a:prstGeom>
            </p:spPr>
          </p:pic>
          <p:pic>
            <p:nvPicPr>
              <p:cNvPr id="95" name="Graphic 94">
                <a:extLst>
                  <a:ext uri="{FF2B5EF4-FFF2-40B4-BE49-F238E27FC236}">
                    <a16:creationId xmlns:a16="http://schemas.microsoft.com/office/drawing/2014/main" id="{166746B5-FD6A-4F5B-94E8-F2BA166BF9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3351952" y="7994225"/>
                <a:ext cx="536172" cy="342237"/>
              </a:xfrm>
              <a:prstGeom prst="rect">
                <a:avLst/>
              </a:prstGeom>
            </p:spPr>
          </p:pic>
          <p:pic>
            <p:nvPicPr>
              <p:cNvPr id="96" name="Graphic 95">
                <a:extLst>
                  <a:ext uri="{FF2B5EF4-FFF2-40B4-BE49-F238E27FC236}">
                    <a16:creationId xmlns:a16="http://schemas.microsoft.com/office/drawing/2014/main" id="{03BD1F5B-96BC-49B7-B6D6-774EFF7B9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042512" y="7999145"/>
                <a:ext cx="536172" cy="342236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822D852-B6BF-4CCA-8504-952C164F9393}"/>
                </a:ext>
              </a:extLst>
            </p:cNvPr>
            <p:cNvGrpSpPr/>
            <p:nvPr/>
          </p:nvGrpSpPr>
          <p:grpSpPr>
            <a:xfrm>
              <a:off x="2961607" y="9080712"/>
              <a:ext cx="3497250" cy="299094"/>
              <a:chOff x="2606307" y="9000361"/>
              <a:chExt cx="4373006" cy="373991"/>
            </a:xfrm>
          </p:grpSpPr>
          <p:pic>
            <p:nvPicPr>
              <p:cNvPr id="98" name="Graphic 97">
                <a:extLst>
                  <a:ext uri="{FF2B5EF4-FFF2-40B4-BE49-F238E27FC236}">
                    <a16:creationId xmlns:a16="http://schemas.microsoft.com/office/drawing/2014/main" id="{FB454586-AE56-4993-9B5A-AC0D32A850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2606307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99" name="Graphic 98">
                <a:extLst>
                  <a:ext uri="{FF2B5EF4-FFF2-40B4-BE49-F238E27FC236}">
                    <a16:creationId xmlns:a16="http://schemas.microsoft.com/office/drawing/2014/main" id="{F4A8EC02-1F39-4FBD-8F55-F790A125D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3246838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100" name="Graphic 99">
                <a:extLst>
                  <a:ext uri="{FF2B5EF4-FFF2-40B4-BE49-F238E27FC236}">
                    <a16:creationId xmlns:a16="http://schemas.microsoft.com/office/drawing/2014/main" id="{4DD97C2B-A7F1-4E91-BACC-958CBD56CC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3887371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101" name="Graphic 100">
                <a:extLst>
                  <a:ext uri="{FF2B5EF4-FFF2-40B4-BE49-F238E27FC236}">
                    <a16:creationId xmlns:a16="http://schemas.microsoft.com/office/drawing/2014/main" id="{A1AB1F88-AEA9-4523-8643-4505D24A5B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4527901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102" name="Graphic 101">
                <a:extLst>
                  <a:ext uri="{FF2B5EF4-FFF2-40B4-BE49-F238E27FC236}">
                    <a16:creationId xmlns:a16="http://schemas.microsoft.com/office/drawing/2014/main" id="{90EE508F-8768-4149-AF00-ED8777CD6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168431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103" name="Graphic 102">
                <a:extLst>
                  <a:ext uri="{FF2B5EF4-FFF2-40B4-BE49-F238E27FC236}">
                    <a16:creationId xmlns:a16="http://schemas.microsoft.com/office/drawing/2014/main" id="{C954CF1B-66EC-4F8C-B966-A001F1ED62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808963" y="9000361"/>
                <a:ext cx="529820" cy="373991"/>
              </a:xfrm>
              <a:prstGeom prst="rect">
                <a:avLst/>
              </a:prstGeom>
            </p:spPr>
          </p:pic>
          <p:pic>
            <p:nvPicPr>
              <p:cNvPr id="104" name="Graphic 103">
                <a:extLst>
                  <a:ext uri="{FF2B5EF4-FFF2-40B4-BE49-F238E27FC236}">
                    <a16:creationId xmlns:a16="http://schemas.microsoft.com/office/drawing/2014/main" id="{81495631-0328-44BC-A2B3-DEF02DB37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6449493" y="9000361"/>
                <a:ext cx="529820" cy="373991"/>
              </a:xfrm>
              <a:prstGeom prst="rect">
                <a:avLst/>
              </a:prstGeom>
            </p:spPr>
          </p:pic>
        </p:grp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explaination">
            <a:extLst>
              <a:ext uri="{FF2B5EF4-FFF2-40B4-BE49-F238E27FC236}">
                <a16:creationId xmlns:a16="http://schemas.microsoft.com/office/drawing/2014/main" id="{E5B6C650-ECAC-4638-AD27-55EE8898525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2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2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09F40C-7DB7-4155-ADC0-629DBC2683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7185" y="2698581"/>
            <a:ext cx="6840305" cy="10729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96B53-5423-46D7-82AB-498DCA79DA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10" b="23956"/>
          <a:stretch/>
        </p:blipFill>
        <p:spPr>
          <a:xfrm>
            <a:off x="1916642" y="2770597"/>
            <a:ext cx="6840305" cy="7439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BBAF1B-2590-4309-B843-838CA4ACB8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3199" y="3489337"/>
            <a:ext cx="6834208" cy="1097375"/>
          </a:xfrm>
          <a:prstGeom prst="rect">
            <a:avLst/>
          </a:prstGeom>
        </p:spPr>
      </p:pic>
      <p:pic>
        <p:nvPicPr>
          <p:cNvPr id="63" name="TRUE">
            <a:extLst>
              <a:ext uri="{FF2B5EF4-FFF2-40B4-BE49-F238E27FC236}">
                <a16:creationId xmlns:a16="http://schemas.microsoft.com/office/drawing/2014/main" id="{0C6CF274-3A4B-45C9-AA87-FAAC9A871C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242" b="26073"/>
          <a:stretch/>
        </p:blipFill>
        <p:spPr>
          <a:xfrm>
            <a:off x="1905938" y="4390729"/>
            <a:ext cx="6834208" cy="654834"/>
          </a:xfrm>
          <a:prstGeom prst="rect">
            <a:avLst/>
          </a:prstGeom>
        </p:spPr>
      </p:pic>
      <p:pic>
        <p:nvPicPr>
          <p:cNvPr id="61" name="2.">
            <a:extLst>
              <a:ext uri="{FF2B5EF4-FFF2-40B4-BE49-F238E27FC236}">
                <a16:creationId xmlns:a16="http://schemas.microsoft.com/office/drawing/2014/main" id="{D5C6B6F3-BE13-4D9E-B6E3-F9C41EF5E6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24" b="29303"/>
          <a:stretch/>
        </p:blipFill>
        <p:spPr>
          <a:xfrm>
            <a:off x="1908478" y="3605864"/>
            <a:ext cx="6834208" cy="654834"/>
          </a:xfrm>
          <a:prstGeom prst="rect">
            <a:avLst/>
          </a:prstGeom>
        </p:spPr>
      </p:pic>
      <p:pic>
        <p:nvPicPr>
          <p:cNvPr id="62" name="3.">
            <a:extLst>
              <a:ext uri="{FF2B5EF4-FFF2-40B4-BE49-F238E27FC236}">
                <a16:creationId xmlns:a16="http://schemas.microsoft.com/office/drawing/2014/main" id="{1121EA10-027A-410B-9D8E-7E9E1F700B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27" b="27030"/>
          <a:stretch/>
        </p:blipFill>
        <p:spPr>
          <a:xfrm>
            <a:off x="1908677" y="4384696"/>
            <a:ext cx="6834208" cy="654834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1" y="1902600"/>
            <a:ext cx="5692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ข้อใดแสดงจำนวนเดียวกันทั้งหมด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4" y="4600189"/>
              <a:ext cx="8321334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1079500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 ๑๐  </a:t>
              </a:r>
            </a:p>
            <a:p>
              <a:pPr>
                <a:tabLst>
                  <a:tab pos="533400" algn="l"/>
                  <a:tab pos="10795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</a:t>
              </a:r>
            </a:p>
            <a:p>
              <a:pPr>
                <a:tabLst>
                  <a:tab pos="533400" algn="l"/>
                  <a:tab pos="536575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ข้อ 1. เก้า   6  ๙ 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533400" algn="l"/>
                  <a:tab pos="536575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เจ็ด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๘   8 </a:t>
              </a:r>
            </a:p>
            <a:p>
              <a:pPr>
                <a:tabLst>
                  <a:tab pos="533400" algn="l"/>
                  <a:tab pos="536575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สิบ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 ๑๐</a:t>
              </a:r>
            </a:p>
            <a:p>
              <a:pPr>
                <a:tabLst>
                  <a:tab pos="533400" algn="l"/>
                  <a:tab pos="10795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จะเห็นว่า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สิบ   10  ๑๐ เป็นการแสดงจำนวนในรูปตัวหนังสือ ตัวเลขฮินดูอารบ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ิก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และตัวเลขไทย      	ซึ่งเป็นจำนวนเดียวกัน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explaination">
            <a:extLst>
              <a:ext uri="{FF2B5EF4-FFF2-40B4-BE49-F238E27FC236}">
                <a16:creationId xmlns:a16="http://schemas.microsoft.com/office/drawing/2014/main" id="{B498D119-4FA5-40DB-82FA-250B658120A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54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hlinkClick r:id="rId3" action="ppaction://hlinksldjump"/>
            <a:extLst>
              <a:ext uri="{FF2B5EF4-FFF2-40B4-BE49-F238E27FC236}">
                <a16:creationId xmlns:a16="http://schemas.microsoft.com/office/drawing/2014/main" id="{10F35BAB-75FC-4023-8DFE-FB4A9CDBD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CAE50B-A72B-45EA-BB65-567C49DAD0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442" y="5138763"/>
            <a:ext cx="2005758" cy="11583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3CF5A7B-EA9F-4D18-8634-130A664C1E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80" b="19944"/>
          <a:stretch/>
        </p:blipFill>
        <p:spPr>
          <a:xfrm>
            <a:off x="1942925" y="5205398"/>
            <a:ext cx="2011854" cy="8593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8E4513-6352-4E47-9999-585ABDD8B2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1670" y="4186789"/>
            <a:ext cx="2017951" cy="11522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7064A4-0CBC-4E26-9254-43275618AAA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42" b="20611"/>
          <a:stretch/>
        </p:blipFill>
        <p:spPr>
          <a:xfrm>
            <a:off x="1923863" y="4290646"/>
            <a:ext cx="2005758" cy="8105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0A8FC0-3FD5-429C-B2C9-0F4E622186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1938" y="3254177"/>
            <a:ext cx="2005758" cy="1152244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0" y="1909656"/>
            <a:ext cx="97807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จากรูป ข้อใดแสดงจำนวนในรูปความสัมพันธ์แบบส่วนย่อยและ</a:t>
            </a:r>
          </a:p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ส่วนรวมได้ถูกต้อง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204B0ED-1766-4511-8F41-E6A1D7B21DC2}"/>
              </a:ext>
            </a:extLst>
          </p:cNvPr>
          <p:cNvGrpSpPr/>
          <p:nvPr/>
        </p:nvGrpSpPr>
        <p:grpSpPr>
          <a:xfrm>
            <a:off x="4237700" y="471113"/>
            <a:ext cx="3572307" cy="1323439"/>
            <a:chOff x="3922401" y="2036734"/>
            <a:chExt cx="4323133" cy="160159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1E99947-8088-4431-A2B4-2DF917F9099F}"/>
                </a:ext>
              </a:extLst>
            </p:cNvPr>
            <p:cNvSpPr/>
            <p:nvPr/>
          </p:nvSpPr>
          <p:spPr>
            <a:xfrm>
              <a:off x="3922401" y="2036734"/>
              <a:ext cx="4323133" cy="1601598"/>
            </a:xfrm>
            <a:prstGeom prst="roundRect">
              <a:avLst>
                <a:gd name="adj" fmla="val 50000"/>
              </a:avLst>
            </a:prstGeom>
            <a:solidFill>
              <a:srgbClr val="FE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79E78F1-B25D-4679-8ECA-CEC207FCB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6055" y="2470911"/>
              <a:ext cx="666042" cy="67718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A1AB458-DCFE-4B1B-9DD9-6FE0F80F6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4440" y="2856583"/>
              <a:ext cx="624331" cy="63477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6AEB8D1-BD3D-41EE-A584-430CBDC0D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4463" y="2834427"/>
              <a:ext cx="666042" cy="67718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4608DC5-275A-4A26-AFC1-30D51998F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100" y="2646102"/>
              <a:ext cx="666042" cy="67718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7014EA3-174C-4427-BA27-065702E7E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4886" y="2140358"/>
              <a:ext cx="624331" cy="63477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185642D-46C7-49C1-89FD-3788833E2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2366" y="2484504"/>
              <a:ext cx="624331" cy="63477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4B89857-1917-47D6-BDAC-D9C6C2672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4714" y="2174730"/>
              <a:ext cx="624331" cy="634771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3E5B13D-F399-4476-B7BD-487C83C9410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56" b="19842"/>
          <a:stretch/>
        </p:blipFill>
        <p:spPr>
          <a:xfrm>
            <a:off x="1930390" y="3348199"/>
            <a:ext cx="2005758" cy="82734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A0A4123-9A62-425D-B561-8FCB18B5DD46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87771" y="7018112"/>
            <a:chExt cx="9016457" cy="4333874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C82E5D88-F628-4138-80E6-9FC2937B48E3}"/>
                </a:ext>
              </a:extLst>
            </p:cNvPr>
            <p:cNvGrpSpPr/>
            <p:nvPr/>
          </p:nvGrpSpPr>
          <p:grpSpPr>
            <a:xfrm>
              <a:off x="1587771" y="7018112"/>
              <a:ext cx="9016457" cy="4333874"/>
              <a:chOff x="1542902" y="418729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8C751DBB-21AC-4B08-AD05-5C0680DA2217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0D68E984-AE52-4B4C-91DA-2FEE360B802A}"/>
                  </a:ext>
                </a:extLst>
              </p:cNvPr>
              <p:cNvSpPr/>
              <p:nvPr/>
            </p:nvSpPr>
            <p:spPr>
              <a:xfrm>
                <a:off x="1879484" y="4600189"/>
                <a:ext cx="8321334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363538" algn="l"/>
                    <a:tab pos="715963" algn="l"/>
                  </a:tabLst>
                </a:pPr>
                <a:r>
                  <a:rPr lang="th-TH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</a:t>
                </a:r>
                <a:r>
                  <a:rPr lang="en-US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th-TH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.</a:t>
                </a:r>
                <a:r>
                  <a:rPr lang="en-US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endPara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363538" algn="l"/>
                    <a:tab pos="715963" algn="l"/>
                  </a:tabLst>
                </a:pPr>
                <a:endPara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536575" algn="l"/>
                    <a:tab pos="715963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เพราะจากรูป จะเห็นว่า มีผลไม้ทั้งหมด 7 ผล แบ่งออกเป็นมังคุด 4 ผล และส้ม 3 ผล ดังนั้น</a:t>
                </a:r>
              </a:p>
              <a:p>
                <a:pPr>
                  <a:tabLst>
                    <a:tab pos="536575" algn="l"/>
                    <a:tab pos="715963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เขียนแสดงจำนวนในรูปความสัมพันธ์ของจำนวนแบบส่วนย่อยและส่วนรวมได้ ดังนี้</a:t>
                </a:r>
              </a:p>
              <a:p>
                <a:pPr>
                  <a:tabLst>
                    <a:tab pos="363538" algn="l"/>
                    <a:tab pos="715963" algn="l"/>
                  </a:tabLst>
                </a:pPr>
                <a:endPara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363538" algn="l"/>
                    <a:tab pos="715963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	 </a:t>
                </a:r>
              </a:p>
              <a:p>
                <a:pPr>
                  <a:tabLst>
                    <a:tab pos="363538" algn="l"/>
                    <a:tab pos="715963" algn="l"/>
                  </a:tabLst>
                </a:pPr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4923FC9F-B631-403B-85B6-51BEAABBA6F6}"/>
                </a:ext>
              </a:extLst>
            </p:cNvPr>
            <p:cNvGrpSpPr/>
            <p:nvPr/>
          </p:nvGrpSpPr>
          <p:grpSpPr>
            <a:xfrm>
              <a:off x="2971421" y="7365032"/>
              <a:ext cx="1043261" cy="920858"/>
              <a:chOff x="2918706" y="3652990"/>
              <a:chExt cx="1043261" cy="920858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C2BE8124-17E6-43CD-9CDB-5B3238A71FCB}"/>
                  </a:ext>
                </a:extLst>
              </p:cNvPr>
              <p:cNvGrpSpPr/>
              <p:nvPr/>
            </p:nvGrpSpPr>
            <p:grpSpPr>
              <a:xfrm>
                <a:off x="2918706" y="3707315"/>
                <a:ext cx="890606" cy="759659"/>
                <a:chOff x="2947104" y="3749494"/>
                <a:chExt cx="688540" cy="587302"/>
              </a:xfrm>
            </p:grpSpPr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A6847081-65F2-4D23-8F47-0F2825740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57251" y="3974685"/>
                  <a:ext cx="67639" cy="128874"/>
                </a:xfrm>
                <a:prstGeom prst="line">
                  <a:avLst/>
                </a:prstGeom>
                <a:ln w="19050">
                  <a:solidFill>
                    <a:srgbClr val="FF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4B7642E7-32F1-4063-9509-6D14435A8B8B}"/>
                    </a:ext>
                  </a:extLst>
                </p:cNvPr>
                <p:cNvSpPr/>
                <p:nvPr/>
              </p:nvSpPr>
              <p:spPr>
                <a:xfrm>
                  <a:off x="2947104" y="4054404"/>
                  <a:ext cx="277786" cy="277786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9CF4B784-F60F-4A05-8E36-B747BC83C0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372684" y="3985641"/>
                  <a:ext cx="67639" cy="128874"/>
                </a:xfrm>
                <a:prstGeom prst="line">
                  <a:avLst/>
                </a:prstGeom>
                <a:ln w="19050">
                  <a:solidFill>
                    <a:srgbClr val="FF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29729C18-E871-4D6C-B485-A279954FB882}"/>
                    </a:ext>
                  </a:extLst>
                </p:cNvPr>
                <p:cNvSpPr/>
                <p:nvPr/>
              </p:nvSpPr>
              <p:spPr>
                <a:xfrm>
                  <a:off x="3156486" y="3749494"/>
                  <a:ext cx="277786" cy="277786"/>
                </a:xfrm>
                <a:prstGeom prst="ellipse">
                  <a:avLst/>
                </a:prstGeom>
                <a:solidFill>
                  <a:srgbClr val="D033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ADFB2207-4F31-41A9-8AE1-0892915DCFE8}"/>
                    </a:ext>
                  </a:extLst>
                </p:cNvPr>
                <p:cNvSpPr/>
                <p:nvPr/>
              </p:nvSpPr>
              <p:spPr>
                <a:xfrm>
                  <a:off x="3357858" y="4059010"/>
                  <a:ext cx="277786" cy="277786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38E0FB02-3015-4942-980C-01D2AA118529}"/>
                  </a:ext>
                </a:extLst>
              </p:cNvPr>
              <p:cNvSpPr/>
              <p:nvPr/>
            </p:nvSpPr>
            <p:spPr>
              <a:xfrm>
                <a:off x="2948681" y="4045161"/>
                <a:ext cx="48168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</a:t>
                </a: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9A0CE616-B10B-4DE4-A3A2-67B1169EC743}"/>
                  </a:ext>
                </a:extLst>
              </p:cNvPr>
              <p:cNvSpPr/>
              <p:nvPr/>
            </p:nvSpPr>
            <p:spPr>
              <a:xfrm>
                <a:off x="3209165" y="3652990"/>
                <a:ext cx="48168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7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0DA17B6D-FFFA-46E8-B0AC-A377A052C878}"/>
                  </a:ext>
                </a:extLst>
              </p:cNvPr>
              <p:cNvSpPr/>
              <p:nvPr/>
            </p:nvSpPr>
            <p:spPr>
              <a:xfrm>
                <a:off x="3469848" y="4050628"/>
                <a:ext cx="49211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50C96F0-80A3-4791-BC43-A822CACDF9CD}"/>
                </a:ext>
              </a:extLst>
            </p:cNvPr>
            <p:cNvGrpSpPr/>
            <p:nvPr/>
          </p:nvGrpSpPr>
          <p:grpSpPr>
            <a:xfrm>
              <a:off x="5373232" y="9032884"/>
              <a:ext cx="1399189" cy="1632576"/>
              <a:chOff x="2940951" y="9032884"/>
              <a:chExt cx="1399189" cy="1632576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2743EF68-9061-40D4-B6AB-7EFEA5517DBC}"/>
                  </a:ext>
                </a:extLst>
              </p:cNvPr>
              <p:cNvGrpSpPr/>
              <p:nvPr/>
            </p:nvGrpSpPr>
            <p:grpSpPr>
              <a:xfrm>
                <a:off x="3228150" y="9408359"/>
                <a:ext cx="1043266" cy="920858"/>
                <a:chOff x="2328151" y="3652990"/>
                <a:chExt cx="1043266" cy="920858"/>
              </a:xfrm>
            </p:grpSpPr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095A32C4-3D72-4965-9093-CB9A52EEE000}"/>
                    </a:ext>
                  </a:extLst>
                </p:cNvPr>
                <p:cNvGrpSpPr/>
                <p:nvPr/>
              </p:nvGrpSpPr>
              <p:grpSpPr>
                <a:xfrm>
                  <a:off x="2328151" y="3707315"/>
                  <a:ext cx="890615" cy="759659"/>
                  <a:chOff x="2490538" y="3749494"/>
                  <a:chExt cx="688546" cy="587302"/>
                </a:xfrm>
              </p:grpSpPr>
              <p:cxnSp>
                <p:nvCxnSpPr>
                  <p:cNvPr id="118" name="Straight Connector 117">
                    <a:extLst>
                      <a:ext uri="{FF2B5EF4-FFF2-40B4-BE49-F238E27FC236}">
                        <a16:creationId xmlns:a16="http://schemas.microsoft.com/office/drawing/2014/main" id="{D8AB0363-3631-427C-A06B-C77A6A90D3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00685" y="3981258"/>
                    <a:ext cx="67639" cy="128874"/>
                  </a:xfrm>
                  <a:prstGeom prst="line">
                    <a:avLst/>
                  </a:prstGeom>
                  <a:ln w="19050">
                    <a:solidFill>
                      <a:srgbClr val="FF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>
                    <a:extLst>
                      <a:ext uri="{FF2B5EF4-FFF2-40B4-BE49-F238E27FC236}">
                        <a16:creationId xmlns:a16="http://schemas.microsoft.com/office/drawing/2014/main" id="{94754993-1DBD-4656-BDF4-1DD522CCAF10}"/>
                      </a:ext>
                    </a:extLst>
                  </p:cNvPr>
                  <p:cNvSpPr/>
                  <p:nvPr/>
                </p:nvSpPr>
                <p:spPr>
                  <a:xfrm>
                    <a:off x="2490538" y="4054404"/>
                    <a:ext cx="277786" cy="277786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0" name="Straight Connector 119">
                    <a:extLst>
                      <a:ext uri="{FF2B5EF4-FFF2-40B4-BE49-F238E27FC236}">
                        <a16:creationId xmlns:a16="http://schemas.microsoft.com/office/drawing/2014/main" id="{F6A89467-E495-4BA7-8025-FE585AC8D3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893232" y="3985735"/>
                    <a:ext cx="67639" cy="128874"/>
                  </a:xfrm>
                  <a:prstGeom prst="line">
                    <a:avLst/>
                  </a:prstGeom>
                  <a:ln w="19050">
                    <a:solidFill>
                      <a:srgbClr val="FF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1" name="Oval 120">
                    <a:extLst>
                      <a:ext uri="{FF2B5EF4-FFF2-40B4-BE49-F238E27FC236}">
                        <a16:creationId xmlns:a16="http://schemas.microsoft.com/office/drawing/2014/main" id="{C0E4F504-1A78-4D17-B3EA-B386D5D4037D}"/>
                      </a:ext>
                    </a:extLst>
                  </p:cNvPr>
                  <p:cNvSpPr/>
                  <p:nvPr/>
                </p:nvSpPr>
                <p:spPr>
                  <a:xfrm>
                    <a:off x="2699915" y="3749494"/>
                    <a:ext cx="277786" cy="277786"/>
                  </a:xfrm>
                  <a:prstGeom prst="ellipse">
                    <a:avLst/>
                  </a:prstGeom>
                  <a:solidFill>
                    <a:srgbClr val="D0330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2" name="Oval 121">
                    <a:extLst>
                      <a:ext uri="{FF2B5EF4-FFF2-40B4-BE49-F238E27FC236}">
                        <a16:creationId xmlns:a16="http://schemas.microsoft.com/office/drawing/2014/main" id="{F80E4DAC-22A0-40DA-A581-EEEDF1FD8C6C}"/>
                      </a:ext>
                    </a:extLst>
                  </p:cNvPr>
                  <p:cNvSpPr/>
                  <p:nvPr/>
                </p:nvSpPr>
                <p:spPr>
                  <a:xfrm>
                    <a:off x="2901298" y="4059010"/>
                    <a:ext cx="277786" cy="277786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8E8C77DC-C95E-48E1-819B-EF5AE2FC2443}"/>
                    </a:ext>
                  </a:extLst>
                </p:cNvPr>
                <p:cNvSpPr/>
                <p:nvPr/>
              </p:nvSpPr>
              <p:spPr>
                <a:xfrm>
                  <a:off x="2358131" y="4045161"/>
                  <a:ext cx="481685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tabLst>
                      <a:tab pos="217170" algn="dec"/>
                      <a:tab pos="342900" algn="l"/>
                      <a:tab pos="571500" algn="l"/>
                      <a:tab pos="800100" algn="l"/>
                      <a:tab pos="3543300" algn="l"/>
                      <a:tab pos="3771900" algn="l"/>
                      <a:tab pos="4000500" algn="l"/>
                    </a:tabLst>
                  </a:pPr>
                  <a:r>
                    <a:rPr lang="en-US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ea typeface="Times New Roman" panose="02020603050405020304" pitchFamily="18" charset="0"/>
                      <a:cs typeface="TH Sarabun New" panose="020B0500040200020003" pitchFamily="34" charset="-34"/>
                    </a:rPr>
                    <a:t>4</a:t>
                  </a:r>
                </a:p>
              </p:txBody>
            </p:sp>
            <p:sp>
              <p:nvSpPr>
                <p:cNvPr id="116" name="Rectangle 115">
                  <a:extLst>
                    <a:ext uri="{FF2B5EF4-FFF2-40B4-BE49-F238E27FC236}">
                      <a16:creationId xmlns:a16="http://schemas.microsoft.com/office/drawing/2014/main" id="{0A15CC2A-02A1-4709-9CDF-B6CAB369406F}"/>
                    </a:ext>
                  </a:extLst>
                </p:cNvPr>
                <p:cNvSpPr/>
                <p:nvPr/>
              </p:nvSpPr>
              <p:spPr>
                <a:xfrm>
                  <a:off x="2618615" y="3652990"/>
                  <a:ext cx="481685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tabLst>
                      <a:tab pos="217170" algn="dec"/>
                      <a:tab pos="342900" algn="l"/>
                      <a:tab pos="571500" algn="l"/>
                      <a:tab pos="800100" algn="l"/>
                      <a:tab pos="3543300" algn="l"/>
                      <a:tab pos="3771900" algn="l"/>
                      <a:tab pos="4000500" algn="l"/>
                    </a:tabLst>
                  </a:pPr>
                  <a:r>
                    <a:rPr lang="en-US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ea typeface="Times New Roman" panose="02020603050405020304" pitchFamily="18" charset="0"/>
                      <a:cs typeface="TH Sarabun New" panose="020B0500040200020003" pitchFamily="34" charset="-34"/>
                    </a:rPr>
                    <a:t>7</a:t>
                  </a:r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F5620D76-4880-4B8C-BB4B-4E78B57EEEB0}"/>
                    </a:ext>
                  </a:extLst>
                </p:cNvPr>
                <p:cNvSpPr/>
                <p:nvPr/>
              </p:nvSpPr>
              <p:spPr>
                <a:xfrm>
                  <a:off x="2879298" y="4050628"/>
                  <a:ext cx="492119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tabLst>
                      <a:tab pos="217170" algn="dec"/>
                      <a:tab pos="342900" algn="l"/>
                      <a:tab pos="571500" algn="l"/>
                      <a:tab pos="800100" algn="l"/>
                      <a:tab pos="3543300" algn="l"/>
                      <a:tab pos="3771900" algn="l"/>
                      <a:tab pos="4000500" algn="l"/>
                    </a:tabLst>
                  </a:pPr>
                  <a:r>
                    <a:rPr lang="en-US" sz="28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ea typeface="Times New Roman" panose="02020603050405020304" pitchFamily="18" charset="0"/>
                      <a:cs typeface="TH Sarabun New" panose="020B0500040200020003" pitchFamily="34" charset="-34"/>
                    </a:rPr>
                    <a:t>3</a:t>
                  </a:r>
                </a:p>
              </p:txBody>
            </p:sp>
          </p:grp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1B73D62D-0AF5-405A-896C-3EB38899E341}"/>
                  </a:ext>
                </a:extLst>
              </p:cNvPr>
              <p:cNvSpPr/>
              <p:nvPr/>
            </p:nvSpPr>
            <p:spPr>
              <a:xfrm>
                <a:off x="3056019" y="9032884"/>
                <a:ext cx="12153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ผลไม้ทั้งหมด</a:t>
                </a:r>
                <a:endParaRPr lang="en-US" sz="2400" dirty="0"/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2AF7BB49-E13F-454F-95C5-792AB3E7337C}"/>
                  </a:ext>
                </a:extLst>
              </p:cNvPr>
              <p:cNvSpPr/>
              <p:nvPr/>
            </p:nvSpPr>
            <p:spPr>
              <a:xfrm>
                <a:off x="2940951" y="10203795"/>
                <a:ext cx="6383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มังคุด</a:t>
                </a:r>
                <a:endParaRPr lang="en-US" sz="2400" dirty="0"/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411D6234-8BF1-4B79-81BF-CBB84C403BA4}"/>
                  </a:ext>
                </a:extLst>
              </p:cNvPr>
              <p:cNvSpPr/>
              <p:nvPr/>
            </p:nvSpPr>
            <p:spPr>
              <a:xfrm>
                <a:off x="3897390" y="10203795"/>
                <a:ext cx="4427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400" dirty="0"/>
                  <a:t>ส้ม</a:t>
                </a:r>
                <a:endParaRPr lang="en-US" sz="2400" dirty="0"/>
              </a:p>
            </p:txBody>
          </p:sp>
        </p:grp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4E93C78E-14DB-45A2-9FA6-8320B880A4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759" y="6868440"/>
            <a:ext cx="556740" cy="556740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05CC8E-6C9E-442A-B7DD-45F2F8C24E6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86368C7-E2D2-4B23-AA92-D2E90D6196A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1" name="explaination">
            <a:extLst>
              <a:ext uri="{FF2B5EF4-FFF2-40B4-BE49-F238E27FC236}">
                <a16:creationId xmlns:a16="http://schemas.microsoft.com/office/drawing/2014/main" id="{237EA01B-1ECB-428B-868E-ED8DA0ED294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7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hlinkClick r:id="rId3" action="ppaction://hlinksldjump"/>
            <a:extLst>
              <a:ext uri="{FF2B5EF4-FFF2-40B4-BE49-F238E27FC236}">
                <a16:creationId xmlns:a16="http://schemas.microsoft.com/office/drawing/2014/main" id="{41331655-1A58-486E-A0EE-54C7B03060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2B4D40-09CD-4C54-84BD-CEE09C63EC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88" b="56277"/>
          <a:stretch/>
        </p:blipFill>
        <p:spPr>
          <a:xfrm>
            <a:off x="1916618" y="2747746"/>
            <a:ext cx="6828112" cy="74384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6B201CB-0AC8-4F47-B6B7-5B4E6DEB42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837" b="15028"/>
          <a:stretch/>
        </p:blipFill>
        <p:spPr>
          <a:xfrm>
            <a:off x="1924238" y="3534891"/>
            <a:ext cx="6828112" cy="7438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6D56FD-6AE3-405C-B0A4-E770078A17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51" b="29191"/>
          <a:stretch/>
        </p:blipFill>
        <p:spPr>
          <a:xfrm>
            <a:off x="1925400" y="4361362"/>
            <a:ext cx="6828112" cy="628650"/>
          </a:xfrm>
          <a:prstGeom prst="rect">
            <a:avLst/>
          </a:prstGeom>
        </p:spPr>
      </p:pic>
      <p:pic>
        <p:nvPicPr>
          <p:cNvPr id="2" name="1.">
            <a:extLst>
              <a:ext uri="{FF2B5EF4-FFF2-40B4-BE49-F238E27FC236}">
                <a16:creationId xmlns:a16="http://schemas.microsoft.com/office/drawing/2014/main" id="{15CEE96F-DB62-40A8-8AB8-6CE18F9D6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96" b="30044"/>
          <a:stretch/>
        </p:blipFill>
        <p:spPr>
          <a:xfrm>
            <a:off x="1924353" y="2826042"/>
            <a:ext cx="6828112" cy="611168"/>
          </a:xfrm>
          <a:prstGeom prst="rect">
            <a:avLst/>
          </a:prstGeom>
        </p:spPr>
      </p:pic>
      <p:pic>
        <p:nvPicPr>
          <p:cNvPr id="3" name="2.">
            <a:extLst>
              <a:ext uri="{FF2B5EF4-FFF2-40B4-BE49-F238E27FC236}">
                <a16:creationId xmlns:a16="http://schemas.microsoft.com/office/drawing/2014/main" id="{C9F9246E-557F-4C8A-84D3-65F8B400AC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" t="11967" r="-372" b="30102"/>
          <a:stretch/>
        </p:blipFill>
        <p:spPr>
          <a:xfrm>
            <a:off x="1953374" y="3599041"/>
            <a:ext cx="6828112" cy="628650"/>
          </a:xfrm>
          <a:prstGeom prst="rect">
            <a:avLst/>
          </a:prstGeom>
        </p:spPr>
      </p:pic>
      <p:pic>
        <p:nvPicPr>
          <p:cNvPr id="4" name="3.">
            <a:extLst>
              <a:ext uri="{FF2B5EF4-FFF2-40B4-BE49-F238E27FC236}">
                <a16:creationId xmlns:a16="http://schemas.microsoft.com/office/drawing/2014/main" id="{99D60991-7BB8-4414-B537-E3EFEDEDB9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245" b="29497"/>
          <a:stretch/>
        </p:blipFill>
        <p:spPr>
          <a:xfrm>
            <a:off x="1924353" y="4359794"/>
            <a:ext cx="6822015" cy="62865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14EC7C9-9130-4E3A-8721-77CC6FCC118F}"/>
              </a:ext>
            </a:extLst>
          </p:cNvPr>
          <p:cNvSpPr/>
          <p:nvPr/>
        </p:nvSpPr>
        <p:spPr>
          <a:xfrm>
            <a:off x="1532290" y="1903015"/>
            <a:ext cx="61438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            จำนวนที่หายไปคือจำนวนใด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B2B29F7-C686-40C7-B825-CB2D7576D2A1}"/>
              </a:ext>
            </a:extLst>
          </p:cNvPr>
          <p:cNvGrpSpPr/>
          <p:nvPr/>
        </p:nvGrpSpPr>
        <p:grpSpPr>
          <a:xfrm>
            <a:off x="2256995" y="1801719"/>
            <a:ext cx="1067330" cy="920858"/>
            <a:chOff x="2328151" y="3652990"/>
            <a:chExt cx="1067330" cy="92085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5C4F0FC-53CB-4C90-B794-C7A8BE990B84}"/>
                </a:ext>
              </a:extLst>
            </p:cNvPr>
            <p:cNvGrpSpPr/>
            <p:nvPr/>
          </p:nvGrpSpPr>
          <p:grpSpPr>
            <a:xfrm>
              <a:off x="2328151" y="3707313"/>
              <a:ext cx="890615" cy="759660"/>
              <a:chOff x="2490538" y="3749494"/>
              <a:chExt cx="688546" cy="587303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27DF0433-DDFB-49FC-8130-9876A5C926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00685" y="3981258"/>
                <a:ext cx="67639" cy="128874"/>
              </a:xfrm>
              <a:prstGeom prst="line">
                <a:avLst/>
              </a:prstGeom>
              <a:ln w="19050">
                <a:solidFill>
                  <a:srgbClr val="61B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E8BFC1C-8297-46B0-B2A8-CFC5C061B9F3}"/>
                  </a:ext>
                </a:extLst>
              </p:cNvPr>
              <p:cNvSpPr/>
              <p:nvPr/>
            </p:nvSpPr>
            <p:spPr>
              <a:xfrm>
                <a:off x="2490538" y="4054404"/>
                <a:ext cx="277786" cy="277786"/>
              </a:xfrm>
              <a:prstGeom prst="ellipse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2D53D64A-F2F0-41F0-A85C-C60CDDA502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93232" y="3985735"/>
                <a:ext cx="67639" cy="128874"/>
              </a:xfrm>
              <a:prstGeom prst="line">
                <a:avLst/>
              </a:prstGeom>
              <a:ln w="19050">
                <a:solidFill>
                  <a:srgbClr val="61B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FF10823-F0EE-4488-B6AB-3421B10275A9}"/>
                  </a:ext>
                </a:extLst>
              </p:cNvPr>
              <p:cNvSpPr/>
              <p:nvPr/>
            </p:nvSpPr>
            <p:spPr>
              <a:xfrm>
                <a:off x="2699915" y="3749494"/>
                <a:ext cx="277786" cy="277786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913AF884-436D-44C7-A145-2EFCFCA24BA4}"/>
                  </a:ext>
                </a:extLst>
              </p:cNvPr>
              <p:cNvSpPr/>
              <p:nvPr/>
            </p:nvSpPr>
            <p:spPr>
              <a:xfrm>
                <a:off x="2901298" y="4059011"/>
                <a:ext cx="277786" cy="277786"/>
              </a:xfrm>
              <a:prstGeom prst="ellipse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0AD847-3B58-4384-AA01-9D58BCDDD85B}"/>
                </a:ext>
              </a:extLst>
            </p:cNvPr>
            <p:cNvSpPr/>
            <p:nvPr/>
          </p:nvSpPr>
          <p:spPr>
            <a:xfrm>
              <a:off x="2334067" y="4045161"/>
              <a:ext cx="4816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D2B7AC6-0A9D-464A-BD3C-B3FAE14A76F8}"/>
                </a:ext>
              </a:extLst>
            </p:cNvPr>
            <p:cNvSpPr/>
            <p:nvPr/>
          </p:nvSpPr>
          <p:spPr>
            <a:xfrm>
              <a:off x="2618615" y="3652990"/>
              <a:ext cx="4816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8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5D2706F-217C-4A7F-9063-3A58D234B7A4}"/>
                </a:ext>
              </a:extLst>
            </p:cNvPr>
            <p:cNvSpPr/>
            <p:nvPr/>
          </p:nvSpPr>
          <p:spPr>
            <a:xfrm>
              <a:off x="2903362" y="4050628"/>
              <a:ext cx="4921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?</a:t>
              </a:r>
            </a:p>
          </p:txBody>
        </p:sp>
      </p:grpSp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C0F8C1-8830-4715-AD3C-ADC1149255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9" name="guide">
            <a:extLst>
              <a:ext uri="{FF2B5EF4-FFF2-40B4-BE49-F238E27FC236}">
                <a16:creationId xmlns:a16="http://schemas.microsoft.com/office/drawing/2014/main" id="{14CF3C45-851F-402E-8DAC-48FDBA83B56D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49236E39-A54A-4512-84F0-2114B9734D4D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530D702-2847-4A8E-8716-30FAA80BFF30}"/>
                </a:ext>
              </a:extLst>
            </p:cNvPr>
            <p:cNvSpPr/>
            <p:nvPr/>
          </p:nvSpPr>
          <p:spPr>
            <a:xfrm>
              <a:off x="1879484" y="4600189"/>
              <a:ext cx="745187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449263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  <a:p>
              <a:pPr>
                <a:tabLst>
                  <a:tab pos="449263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เพราะจากความสัมพันธ์ของจำนวนแบบส่วนย่อยและส่วนรวม จะได้ว่า 8 เป็นส่วนรวม       มีส่วนย่อยเป็น 2 กับ 6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</p:txBody>
        </p:sp>
      </p:grpSp>
      <p:pic>
        <p:nvPicPr>
          <p:cNvPr id="25" name="close">
            <a:extLst>
              <a:ext uri="{FF2B5EF4-FFF2-40B4-BE49-F238E27FC236}">
                <a16:creationId xmlns:a16="http://schemas.microsoft.com/office/drawing/2014/main" id="{09A94962-7720-4986-9F05-39E0F221CC6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74262"/>
            <a:ext cx="556740" cy="5567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CBEF1EF-CA72-4853-87FE-243D49DC393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7" name="explaination">
            <a:extLst>
              <a:ext uri="{FF2B5EF4-FFF2-40B4-BE49-F238E27FC236}">
                <a16:creationId xmlns:a16="http://schemas.microsoft.com/office/drawing/2014/main" id="{21D6A577-0F47-49E4-94BC-8ED399356BD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7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83356 L 3.7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6 L 3.7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hlinkClick r:id="rId3" action="ppaction://hlinksldjump"/>
            <a:extLst>
              <a:ext uri="{FF2B5EF4-FFF2-40B4-BE49-F238E27FC236}">
                <a16:creationId xmlns:a16="http://schemas.microsoft.com/office/drawing/2014/main" id="{6B73AB6F-918D-4212-BD89-DFD1E24C0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55363C-CEB3-4EC5-A1D5-FE82C199EA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8003" y="3453303"/>
            <a:ext cx="6834208" cy="11156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7677F0-944A-4267-B1F8-E131A6439A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8003" y="4229918"/>
            <a:ext cx="6828112" cy="1103472"/>
          </a:xfrm>
          <a:prstGeom prst="rect">
            <a:avLst/>
          </a:prstGeom>
        </p:spPr>
      </p:pic>
      <p:pic>
        <p:nvPicPr>
          <p:cNvPr id="84" name="2.">
            <a:extLst>
              <a:ext uri="{FF2B5EF4-FFF2-40B4-BE49-F238E27FC236}">
                <a16:creationId xmlns:a16="http://schemas.microsoft.com/office/drawing/2014/main" id="{3A06EAB2-1312-48B7-8379-0E0B810B43E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367" b="29155"/>
          <a:stretch/>
        </p:blipFill>
        <p:spPr>
          <a:xfrm>
            <a:off x="1910675" y="3593360"/>
            <a:ext cx="6834208" cy="652427"/>
          </a:xfrm>
          <a:prstGeom prst="rect">
            <a:avLst/>
          </a:prstGeom>
        </p:spPr>
      </p:pic>
      <p:pic>
        <p:nvPicPr>
          <p:cNvPr id="85" name="3.">
            <a:extLst>
              <a:ext uri="{FF2B5EF4-FFF2-40B4-BE49-F238E27FC236}">
                <a16:creationId xmlns:a16="http://schemas.microsoft.com/office/drawing/2014/main" id="{2FE3B777-54A9-4370-8FF0-849F131B45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8" b="29477"/>
          <a:stretch/>
        </p:blipFill>
        <p:spPr>
          <a:xfrm>
            <a:off x="1910675" y="4356321"/>
            <a:ext cx="6834208" cy="6524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483583-822C-430A-9D04-6BD3267E048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58" b="24074"/>
          <a:stretch/>
        </p:blipFill>
        <p:spPr>
          <a:xfrm>
            <a:off x="1910675" y="2815991"/>
            <a:ext cx="6828112" cy="699160"/>
          </a:xfrm>
          <a:prstGeom prst="rect">
            <a:avLst/>
          </a:prstGeom>
        </p:spPr>
      </p:pic>
      <p:pic>
        <p:nvPicPr>
          <p:cNvPr id="83" name="1.">
            <a:extLst>
              <a:ext uri="{FF2B5EF4-FFF2-40B4-BE49-F238E27FC236}">
                <a16:creationId xmlns:a16="http://schemas.microsoft.com/office/drawing/2014/main" id="{58C9E626-A2A1-4229-BCD1-016DD716B95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64" b="28995"/>
          <a:stretch/>
        </p:blipFill>
        <p:spPr>
          <a:xfrm>
            <a:off x="1910675" y="2825661"/>
            <a:ext cx="6834208" cy="63229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344D004A-4EDB-4CBB-A807-B2BF054C8310}"/>
              </a:ext>
            </a:extLst>
          </p:cNvPr>
          <p:cNvSpPr/>
          <p:nvPr/>
        </p:nvSpPr>
        <p:spPr>
          <a:xfrm>
            <a:off x="1532290" y="1899191"/>
            <a:ext cx="10004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            </a:t>
            </a: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                        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ควรเติมคำใดใน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90E1B33-29E8-414D-8B24-DD483866A6C4}"/>
              </a:ext>
            </a:extLst>
          </p:cNvPr>
          <p:cNvGrpSpPr/>
          <p:nvPr/>
        </p:nvGrpSpPr>
        <p:grpSpPr>
          <a:xfrm>
            <a:off x="4045281" y="1886299"/>
            <a:ext cx="640257" cy="640258"/>
            <a:chOff x="1831344" y="884297"/>
            <a:chExt cx="1427993" cy="1427994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0C7305-0F0D-43F8-A4A3-46BF5B050950}"/>
                </a:ext>
              </a:extLst>
            </p:cNvPr>
            <p:cNvSpPr/>
            <p:nvPr/>
          </p:nvSpPr>
          <p:spPr>
            <a:xfrm>
              <a:off x="1831344" y="884297"/>
              <a:ext cx="1427993" cy="1427994"/>
            </a:xfrm>
            <a:prstGeom prst="ellipse">
              <a:avLst/>
            </a:prstGeom>
            <a:solidFill>
              <a:srgbClr val="00B0F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A95CBF5-22CF-40A6-8916-7AE1447CDF61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24D790A-DBA5-46D3-B707-160CC466A0E4}"/>
              </a:ext>
            </a:extLst>
          </p:cNvPr>
          <p:cNvGrpSpPr/>
          <p:nvPr/>
        </p:nvGrpSpPr>
        <p:grpSpPr>
          <a:xfrm>
            <a:off x="2061629" y="1724680"/>
            <a:ext cx="1801208" cy="942153"/>
            <a:chOff x="2040439" y="540086"/>
            <a:chExt cx="2170054" cy="1135084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B2B3A15-7616-4172-967E-B7CFE5E8B1C0}"/>
                </a:ext>
              </a:extLst>
            </p:cNvPr>
            <p:cNvSpPr/>
            <p:nvPr/>
          </p:nvSpPr>
          <p:spPr>
            <a:xfrm>
              <a:off x="2040439" y="540087"/>
              <a:ext cx="2170054" cy="1092402"/>
            </a:xfrm>
            <a:prstGeom prst="roundRect">
              <a:avLst>
                <a:gd name="adj" fmla="val 50000"/>
              </a:avLst>
            </a:prstGeom>
            <a:solidFill>
              <a:srgbClr val="FE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F88B87D-F581-4626-A667-DAF190D81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89195" y="540086"/>
              <a:ext cx="625117" cy="63557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87C6F00-3210-469E-8827-71F4AB4A3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907" y="562268"/>
              <a:ext cx="625117" cy="63557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F079890-0D51-4FEA-A57A-53F36E2EA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6619" y="583003"/>
              <a:ext cx="625117" cy="63557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F38085F-6AFC-482C-AAE9-DE47B88FB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0509" y="1027948"/>
              <a:ext cx="625117" cy="63557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EBE019C-231F-4250-9DE6-492B36B9E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3202" y="1039599"/>
              <a:ext cx="625117" cy="635571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1CAFA01-5062-4B67-A21D-2AF79DD8C563}"/>
              </a:ext>
            </a:extLst>
          </p:cNvPr>
          <p:cNvGrpSpPr/>
          <p:nvPr/>
        </p:nvGrpSpPr>
        <p:grpSpPr>
          <a:xfrm>
            <a:off x="4857598" y="1668214"/>
            <a:ext cx="1801209" cy="938864"/>
            <a:chOff x="5032239" y="501367"/>
            <a:chExt cx="2170054" cy="113112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84831D4-57A6-4847-8C58-85205D63B7CF}"/>
                </a:ext>
              </a:extLst>
            </p:cNvPr>
            <p:cNvSpPr/>
            <p:nvPr/>
          </p:nvSpPr>
          <p:spPr>
            <a:xfrm>
              <a:off x="5032239" y="540086"/>
              <a:ext cx="2170054" cy="1092402"/>
            </a:xfrm>
            <a:prstGeom prst="roundRect">
              <a:avLst>
                <a:gd name="adj" fmla="val 50000"/>
              </a:avLst>
            </a:prstGeom>
            <a:solidFill>
              <a:srgbClr val="FE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0FE5FDC-CCD3-4AA9-A5D7-6910ACB6EE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7896" y="501367"/>
              <a:ext cx="625117" cy="63557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1E47A59-DDA5-417A-A136-6BB1FC337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1631" y="501367"/>
              <a:ext cx="625117" cy="63557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11A428C-5F7A-487A-AC00-D9657AFF1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6415" y="514223"/>
              <a:ext cx="625117" cy="63557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2A59119-C6AC-4ED4-8426-D7536E057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7896" y="996917"/>
              <a:ext cx="625117" cy="635571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E4E778E-265E-4B69-931E-C15E5207C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1631" y="996917"/>
              <a:ext cx="625117" cy="635571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3230416-454C-4A25-B33A-1DCE2DB7F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6415" y="996917"/>
              <a:ext cx="625117" cy="635571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F21F8DF-3CD9-4536-AB3C-98D8A322CD02}"/>
              </a:ext>
            </a:extLst>
          </p:cNvPr>
          <p:cNvGrpSpPr/>
          <p:nvPr/>
        </p:nvGrpSpPr>
        <p:grpSpPr>
          <a:xfrm>
            <a:off x="9120787" y="1903356"/>
            <a:ext cx="640257" cy="640258"/>
            <a:chOff x="1831344" y="884297"/>
            <a:chExt cx="1427993" cy="142799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39EE6C6-2EC0-4629-944B-22E96726092E}"/>
                </a:ext>
              </a:extLst>
            </p:cNvPr>
            <p:cNvSpPr/>
            <p:nvPr/>
          </p:nvSpPr>
          <p:spPr>
            <a:xfrm>
              <a:off x="1831344" y="884297"/>
              <a:ext cx="1427993" cy="1427994"/>
            </a:xfrm>
            <a:prstGeom prst="ellipse">
              <a:avLst/>
            </a:prstGeom>
            <a:solidFill>
              <a:srgbClr val="00B0F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A4C021B-2D85-48C5-AEE4-0222AE38A7DE}"/>
                </a:ext>
              </a:extLst>
            </p:cNvPr>
            <p:cNvSpPr/>
            <p:nvPr/>
          </p:nvSpPr>
          <p:spPr>
            <a:xfrm>
              <a:off x="1945078" y="993225"/>
              <a:ext cx="1200528" cy="120052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BB1381-5595-4173-B9B1-D631915A96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125E6E5-221C-4282-AA34-07555CF49F9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5" name="guide">
            <a:extLst>
              <a:ext uri="{FF2B5EF4-FFF2-40B4-BE49-F238E27FC236}">
                <a16:creationId xmlns:a16="http://schemas.microsoft.com/office/drawing/2014/main" id="{4FCFFF73-4FAD-4540-9911-E5F1C84CDE91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D4104350-64EC-4969-8BCD-8B34FDCB1DB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9814861-F8B4-410C-91BD-F5E2F72DF2E7}"/>
                </a:ext>
              </a:extLst>
            </p:cNvPr>
            <p:cNvSpPr/>
            <p:nvPr/>
          </p:nvSpPr>
          <p:spPr>
            <a:xfrm>
              <a:off x="1879484" y="4600189"/>
              <a:ext cx="745187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เพราะรูปด้านซ้ายมีเสือ 5 ตัว และรูปด้านขวามีสิงโต 6 ตัว ซึ่ง 5 &lt; 6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close">
            <a:extLst>
              <a:ext uri="{FF2B5EF4-FFF2-40B4-BE49-F238E27FC236}">
                <a16:creationId xmlns:a16="http://schemas.microsoft.com/office/drawing/2014/main" id="{DDFA41AE-18AB-4C56-B505-E9B0D9D419A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49" name="explaination">
            <a:extLst>
              <a:ext uri="{FF2B5EF4-FFF2-40B4-BE49-F238E27FC236}">
                <a16:creationId xmlns:a16="http://schemas.microsoft.com/office/drawing/2014/main" id="{1AC2ABE1-24DD-4F39-9800-F0CFC986845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83356 L 3.7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6 L 3.7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2" action="ppaction://hlinksldjump"/>
            <a:extLst>
              <a:ext uri="{FF2B5EF4-FFF2-40B4-BE49-F238E27FC236}">
                <a16:creationId xmlns:a16="http://schemas.microsoft.com/office/drawing/2014/main" id="{DC005BE7-7659-418F-AD57-6CD06F098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E5916C-5F49-43B6-A4C6-DE52B43F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487" y="2696898"/>
            <a:ext cx="6828112" cy="10851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33913FB-10F2-4529-9619-94C72B3AA9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874" y="2699946"/>
            <a:ext cx="6828112" cy="10790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B94E61-1ACC-4A5C-BCFE-C6D5E59143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921" b="23572"/>
          <a:stretch/>
        </p:blipFill>
        <p:spPr>
          <a:xfrm>
            <a:off x="1923196" y="3589581"/>
            <a:ext cx="6834208" cy="7078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CC3879-DA51-4848-9A7A-DC9433284A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21" b="28388"/>
          <a:stretch/>
        </p:blipFill>
        <p:spPr>
          <a:xfrm>
            <a:off x="1918433" y="4392517"/>
            <a:ext cx="6828112" cy="639386"/>
          </a:xfrm>
          <a:prstGeom prst="rect">
            <a:avLst/>
          </a:prstGeom>
        </p:spPr>
      </p:pic>
      <p:pic>
        <p:nvPicPr>
          <p:cNvPr id="3" name="2.">
            <a:extLst>
              <a:ext uri="{FF2B5EF4-FFF2-40B4-BE49-F238E27FC236}">
                <a16:creationId xmlns:a16="http://schemas.microsoft.com/office/drawing/2014/main" id="{0BDAD6FE-B96A-4DB1-B739-985CCBEADB6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9" b="28396"/>
          <a:stretch/>
        </p:blipFill>
        <p:spPr>
          <a:xfrm>
            <a:off x="1921937" y="3609400"/>
            <a:ext cx="6828112" cy="639386"/>
          </a:xfrm>
          <a:prstGeom prst="rect">
            <a:avLst/>
          </a:prstGeom>
        </p:spPr>
      </p:pic>
      <p:pic>
        <p:nvPicPr>
          <p:cNvPr id="4" name="3.">
            <a:extLst>
              <a:ext uri="{FF2B5EF4-FFF2-40B4-BE49-F238E27FC236}">
                <a16:creationId xmlns:a16="http://schemas.microsoft.com/office/drawing/2014/main" id="{E29BFF7F-0A9E-4892-A038-0B3DF0BF57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65" b="28344"/>
          <a:stretch/>
        </p:blipFill>
        <p:spPr>
          <a:xfrm>
            <a:off x="1918433" y="4392517"/>
            <a:ext cx="6828112" cy="639386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1" y="1903015"/>
            <a:ext cx="5692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ข้อใดถูกต้อง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C40CBD8-4568-467B-B230-D97691A9A4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7D61A6-2927-4890-881F-3A5F894E909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3" name="guide">
            <a:extLst>
              <a:ext uri="{FF2B5EF4-FFF2-40B4-BE49-F238E27FC236}">
                <a16:creationId xmlns:a16="http://schemas.microsoft.com/office/drawing/2014/main" id="{2A95F647-007A-490A-BC05-4EC1D144E399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4AA930D-0D24-4070-B3B7-82353D99925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9706D2-17E3-4D01-BA94-EC56C58E7C23}"/>
                </a:ext>
              </a:extLst>
            </p:cNvPr>
            <p:cNvSpPr/>
            <p:nvPr/>
          </p:nvSpPr>
          <p:spPr>
            <a:xfrm>
              <a:off x="1879484" y="4600189"/>
              <a:ext cx="7451876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&gt; 0             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</a:t>
              </a:r>
            </a:p>
            <a:p>
              <a:pPr>
                <a:tabLst>
                  <a:tab pos="363538" algn="l"/>
                  <a:tab pos="536575" algn="l"/>
                  <a:tab pos="812800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1. 8 &lt; 7 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ไม่ถูกต้อง เพราะ 8 &gt; 7       </a:t>
              </a:r>
            </a:p>
            <a:p>
              <a:pPr>
                <a:tabLst>
                  <a:tab pos="363538" algn="l"/>
                  <a:tab pos="536575" algn="l"/>
                  <a:tab pos="812800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2. 9 &gt; 9 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ไม่ถูกต้อง เพราะ 9 = 9</a:t>
              </a:r>
            </a:p>
            <a:p>
              <a:pPr>
                <a:tabLst>
                  <a:tab pos="363538" algn="l"/>
                  <a:tab pos="536575" algn="l"/>
                  <a:tab pos="812800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3. 10 &gt; 0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ถูกต้อง เพราะ 10 &gt; 0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4EEAC86F-1191-4AF7-8D87-2585F42EAC5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17" name="explaination">
            <a:extLst>
              <a:ext uri="{FF2B5EF4-FFF2-40B4-BE49-F238E27FC236}">
                <a16:creationId xmlns:a16="http://schemas.microsoft.com/office/drawing/2014/main" id="{045AE7EA-8DD7-4AD3-B588-342EA65651E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7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2" action="ppaction://hlinksldjump"/>
            <a:extLst>
              <a:ext uri="{FF2B5EF4-FFF2-40B4-BE49-F238E27FC236}">
                <a16:creationId xmlns:a16="http://schemas.microsoft.com/office/drawing/2014/main" id="{9CFACCD7-3527-449B-815A-CF4985B11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2339EF-F0D5-4463-AD43-5EDD149851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31" b="30566"/>
          <a:stretch/>
        </p:blipFill>
        <p:spPr>
          <a:xfrm>
            <a:off x="1905302" y="3602086"/>
            <a:ext cx="6846401" cy="655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05331A-BAF7-4145-A737-A5A4D70CB2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00" b="29897"/>
          <a:stretch/>
        </p:blipFill>
        <p:spPr>
          <a:xfrm>
            <a:off x="1911652" y="4398225"/>
            <a:ext cx="6846401" cy="631031"/>
          </a:xfrm>
          <a:prstGeom prst="rect">
            <a:avLst/>
          </a:prstGeom>
        </p:spPr>
      </p:pic>
      <p:pic>
        <p:nvPicPr>
          <p:cNvPr id="3" name="true">
            <a:extLst>
              <a:ext uri="{FF2B5EF4-FFF2-40B4-BE49-F238E27FC236}">
                <a16:creationId xmlns:a16="http://schemas.microsoft.com/office/drawing/2014/main" id="{529A7081-6140-4A2B-AD6D-59F642DE32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889" b="28300"/>
          <a:stretch/>
        </p:blipFill>
        <p:spPr>
          <a:xfrm>
            <a:off x="1913968" y="2828029"/>
            <a:ext cx="6840305" cy="631031"/>
          </a:xfrm>
          <a:prstGeom prst="rect">
            <a:avLst/>
          </a:prstGeom>
        </p:spPr>
      </p:pic>
      <p:pic>
        <p:nvPicPr>
          <p:cNvPr id="2" name="1.">
            <a:extLst>
              <a:ext uri="{FF2B5EF4-FFF2-40B4-BE49-F238E27FC236}">
                <a16:creationId xmlns:a16="http://schemas.microsoft.com/office/drawing/2014/main" id="{829CD797-D66E-4CEA-AEC2-D1A63680731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437" b="27752"/>
          <a:stretch/>
        </p:blipFill>
        <p:spPr>
          <a:xfrm>
            <a:off x="1913021" y="2828029"/>
            <a:ext cx="6840305" cy="631031"/>
          </a:xfrm>
          <a:prstGeom prst="rect">
            <a:avLst/>
          </a:prstGeom>
        </p:spPr>
      </p:pic>
      <p:pic>
        <p:nvPicPr>
          <p:cNvPr id="4" name="2.">
            <a:extLst>
              <a:ext uri="{FF2B5EF4-FFF2-40B4-BE49-F238E27FC236}">
                <a16:creationId xmlns:a16="http://schemas.microsoft.com/office/drawing/2014/main" id="{8B2D2991-3AD6-4F5C-BE4C-1BF90CC0FE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82" b="29815"/>
          <a:stretch/>
        </p:blipFill>
        <p:spPr>
          <a:xfrm>
            <a:off x="1904684" y="3626224"/>
            <a:ext cx="6840305" cy="631031"/>
          </a:xfrm>
          <a:prstGeom prst="rect">
            <a:avLst/>
          </a:prstGeom>
        </p:spPr>
      </p:pic>
      <p:pic>
        <p:nvPicPr>
          <p:cNvPr id="5" name="3.">
            <a:extLst>
              <a:ext uri="{FF2B5EF4-FFF2-40B4-BE49-F238E27FC236}">
                <a16:creationId xmlns:a16="http://schemas.microsoft.com/office/drawing/2014/main" id="{B546FF83-E351-4A48-B547-86F84B13B24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00" b="29711"/>
          <a:stretch/>
        </p:blipFill>
        <p:spPr>
          <a:xfrm>
            <a:off x="1912405" y="4402987"/>
            <a:ext cx="6840305" cy="626269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0" y="1903015"/>
            <a:ext cx="66037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</a:t>
            </a: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ข้อใดเรียงลำดับจำนวนจากน้อยไปมาก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DCEC05-04D5-485C-B0B9-F52A09CDCA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8435" y="6215973"/>
            <a:ext cx="493437" cy="487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90836F-49B7-451E-BA8C-6F8B567095E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explaination">
            <a:extLst>
              <a:ext uri="{FF2B5EF4-FFF2-40B4-BE49-F238E27FC236}">
                <a16:creationId xmlns:a16="http://schemas.microsoft.com/office/drawing/2014/main" id="{BCDB80FA-3998-44E2-8CB9-72A4E4F773D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0039C2-DCE4-4BDE-B31C-970B1F85AC42}"/>
              </a:ext>
            </a:extLst>
          </p:cNvPr>
          <p:cNvCxnSpPr>
            <a:cxnSpLocks/>
          </p:cNvCxnSpPr>
          <p:nvPr/>
        </p:nvCxnSpPr>
        <p:spPr>
          <a:xfrm>
            <a:off x="5402179" y="2395923"/>
            <a:ext cx="20213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uide">
            <a:extLst>
              <a:ext uri="{FF2B5EF4-FFF2-40B4-BE49-F238E27FC236}">
                <a16:creationId xmlns:a16="http://schemas.microsoft.com/office/drawing/2014/main" id="{42E970B9-7DB9-45FF-B8B6-D8511643ED88}"/>
              </a:ext>
            </a:extLst>
          </p:cNvPr>
          <p:cNvGrpSpPr/>
          <p:nvPr/>
        </p:nvGrpSpPr>
        <p:grpSpPr>
          <a:xfrm>
            <a:off x="1587771" y="70689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B3CBCC6-493D-4D37-B493-7D2348FCF539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4CFD8D2-A82F-4B33-A9F0-30F1F3197323}"/>
                </a:ext>
              </a:extLst>
            </p:cNvPr>
            <p:cNvSpPr/>
            <p:nvPr/>
          </p:nvSpPr>
          <p:spPr>
            <a:xfrm>
              <a:off x="1879483" y="4600189"/>
              <a:ext cx="779045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2   5   7   8  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 2   5   7   8    เรียงลำดับจำนวนจากน้อยไปมาก เพราะ 2 &lt; 5 &lt; 7 &lt; 8 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 8   7   2  10    ไม่ได้เรียงลำดับจำนวน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 8   7   5   2     เรียงลำดับจำนวนจากมากไปน้อย เพราะ 8 &gt; 7 &gt; 5 &gt; 2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close">
            <a:extLst>
              <a:ext uri="{FF2B5EF4-FFF2-40B4-BE49-F238E27FC236}">
                <a16:creationId xmlns:a16="http://schemas.microsoft.com/office/drawing/2014/main" id="{71E069DE-4ADF-4DF3-89E7-02231D798F0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9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2" action="ppaction://hlinksldjump"/>
            <a:extLst>
              <a:ext uri="{FF2B5EF4-FFF2-40B4-BE49-F238E27FC236}">
                <a16:creationId xmlns:a16="http://schemas.microsoft.com/office/drawing/2014/main" id="{AE0666A7-A293-440E-878F-869C4D66A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1E6272-EE84-4A34-A628-6DEF02219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9113" y="2687918"/>
            <a:ext cx="6840305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7A6438-C409-4734-9B25-02625A20DD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2446" y="3489340"/>
            <a:ext cx="6840305" cy="1097375"/>
          </a:xfrm>
          <a:prstGeom prst="rect">
            <a:avLst/>
          </a:prstGeom>
        </p:spPr>
      </p:pic>
      <p:pic>
        <p:nvPicPr>
          <p:cNvPr id="4" name="true">
            <a:extLst>
              <a:ext uri="{FF2B5EF4-FFF2-40B4-BE49-F238E27FC236}">
                <a16:creationId xmlns:a16="http://schemas.microsoft.com/office/drawing/2014/main" id="{3B3765C4-0EA3-4414-8CFE-4D83260554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165" b="25327"/>
          <a:stretch/>
        </p:blipFill>
        <p:spPr>
          <a:xfrm>
            <a:off x="1915495" y="4366203"/>
            <a:ext cx="6840305" cy="707886"/>
          </a:xfrm>
          <a:prstGeom prst="rect">
            <a:avLst/>
          </a:prstGeom>
        </p:spPr>
      </p:pic>
      <p:pic>
        <p:nvPicPr>
          <p:cNvPr id="2" name="2.">
            <a:extLst>
              <a:ext uri="{FF2B5EF4-FFF2-40B4-BE49-F238E27FC236}">
                <a16:creationId xmlns:a16="http://schemas.microsoft.com/office/drawing/2014/main" id="{50BFC2BB-BFDF-4130-9104-EB5F995DC1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264" b="27483"/>
          <a:stretch/>
        </p:blipFill>
        <p:spPr>
          <a:xfrm>
            <a:off x="1915495" y="3624838"/>
            <a:ext cx="6840305" cy="661211"/>
          </a:xfrm>
          <a:prstGeom prst="rect">
            <a:avLst/>
          </a:prstGeom>
        </p:spPr>
      </p:pic>
      <p:pic>
        <p:nvPicPr>
          <p:cNvPr id="3" name="3.">
            <a:extLst>
              <a:ext uri="{FF2B5EF4-FFF2-40B4-BE49-F238E27FC236}">
                <a16:creationId xmlns:a16="http://schemas.microsoft.com/office/drawing/2014/main" id="{1B0E04C3-5445-4F64-9DAB-7105C0047EB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58" b="27766"/>
          <a:stretch/>
        </p:blipFill>
        <p:spPr>
          <a:xfrm>
            <a:off x="1915495" y="4378255"/>
            <a:ext cx="6840305" cy="665412"/>
          </a:xfrm>
          <a:prstGeom prst="rect">
            <a:avLst/>
          </a:prstGeom>
        </p:spPr>
      </p:pic>
      <p:pic>
        <p:nvPicPr>
          <p:cNvPr id="5" name="1.">
            <a:extLst>
              <a:ext uri="{FF2B5EF4-FFF2-40B4-BE49-F238E27FC236}">
                <a16:creationId xmlns:a16="http://schemas.microsoft.com/office/drawing/2014/main" id="{670A8B92-524F-40D3-8671-AD269C91622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38" b="27237"/>
          <a:stretch/>
        </p:blipFill>
        <p:spPr>
          <a:xfrm>
            <a:off x="1909399" y="2780744"/>
            <a:ext cx="6846401" cy="6848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1" y="1901086"/>
            <a:ext cx="6531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ข้อใดเรียงลำดับจำนวนจากมากไปน้อย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AD0C64A-F534-45A4-9A74-D3A551118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8435" y="6215973"/>
            <a:ext cx="493437" cy="487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573E72-205C-4D66-B2D8-9996BEB9966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8" name="explaination">
            <a:extLst>
              <a:ext uri="{FF2B5EF4-FFF2-40B4-BE49-F238E27FC236}">
                <a16:creationId xmlns:a16="http://schemas.microsoft.com/office/drawing/2014/main" id="{D6FC7115-C44E-4994-BF75-6A898C10E8A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37DBDB-8CDB-4689-9F32-2BCA1515FED5}"/>
              </a:ext>
            </a:extLst>
          </p:cNvPr>
          <p:cNvCxnSpPr>
            <a:cxnSpLocks/>
          </p:cNvCxnSpPr>
          <p:nvPr/>
        </p:nvCxnSpPr>
        <p:spPr>
          <a:xfrm>
            <a:off x="5402179" y="2395923"/>
            <a:ext cx="20213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uide">
            <a:extLst>
              <a:ext uri="{FF2B5EF4-FFF2-40B4-BE49-F238E27FC236}">
                <a16:creationId xmlns:a16="http://schemas.microsoft.com/office/drawing/2014/main" id="{761C13BC-81A2-46D6-A56A-F9DE2940D243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1ADED867-70D4-42EE-BABF-D6CDF3573CA2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AB9567E-C661-49C5-9285-86DC11D6D9F1}"/>
                </a:ext>
              </a:extLst>
            </p:cNvPr>
            <p:cNvSpPr/>
            <p:nvPr/>
          </p:nvSpPr>
          <p:spPr>
            <a:xfrm>
              <a:off x="1879484" y="4600189"/>
              <a:ext cx="7861012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6   4   1    0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พิจารณาแต่ละตัวเลือก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9   4   0  1     ไม่ได้เรียงลำดับจำนวน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1   6   7  10    เรียงลำดับจำนวนจากน้อยไปมาก เพราะ 1 &lt; 6 &lt; 7 &lt; 10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6   4   1   0     เรียงลำดับจำนวนจากมากไปน้อย เพราะ 6 &gt; 4 &gt; 1 &gt; 0</a:t>
              </a:r>
            </a:p>
            <a:p>
              <a:pPr>
                <a:tabLst>
                  <a:tab pos="363538" algn="l"/>
                  <a:tab pos="449263" algn="l"/>
                  <a:tab pos="8128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</a:p>
          </p:txBody>
        </p:sp>
      </p:grpSp>
      <p:pic>
        <p:nvPicPr>
          <p:cNvPr id="14" name="close">
            <a:extLst>
              <a:ext uri="{FF2B5EF4-FFF2-40B4-BE49-F238E27FC236}">
                <a16:creationId xmlns:a16="http://schemas.microsoft.com/office/drawing/2014/main" id="{F1EC23FA-0A13-4E71-AF4D-BFDECC0278C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45465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7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2" action="ppaction://hlinksldjump"/>
            <a:extLst>
              <a:ext uri="{FF2B5EF4-FFF2-40B4-BE49-F238E27FC236}">
                <a16:creationId xmlns:a16="http://schemas.microsoft.com/office/drawing/2014/main" id="{AC0A843F-2058-4344-BD30-845AC6B83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BF204A-72CA-44C8-B3C3-5CDA1136D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562" y="2944251"/>
            <a:ext cx="6846401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6581B1-904A-43E1-B7C4-3BEF1FC7A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9526" y="4507696"/>
            <a:ext cx="6846401" cy="1097375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0" y="1595945"/>
            <a:ext cx="99302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นิดมีส้ม 5 ผล หน่อยมีส้ม 7 ผล นุ่นมีส้ม 6 ผล ข้อใดเรียงลำดับ</a:t>
            </a:r>
          </a:p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	 ชื่อเด็กตามจำนวนส้มจากมากไปน้อยได้ถูกต้อง  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" name="true">
            <a:extLst>
              <a:ext uri="{FF2B5EF4-FFF2-40B4-BE49-F238E27FC236}">
                <a16:creationId xmlns:a16="http://schemas.microsoft.com/office/drawing/2014/main" id="{17E0826D-9B50-4E43-B2ED-3DAADFC40F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25" b="28439"/>
          <a:stretch/>
        </p:blipFill>
        <p:spPr>
          <a:xfrm>
            <a:off x="1911263" y="3861334"/>
            <a:ext cx="6846401" cy="665412"/>
          </a:xfrm>
          <a:prstGeom prst="rect">
            <a:avLst/>
          </a:prstGeom>
        </p:spPr>
      </p:pic>
      <p:pic>
        <p:nvPicPr>
          <p:cNvPr id="42" name="1.">
            <a:extLst>
              <a:ext uri="{FF2B5EF4-FFF2-40B4-BE49-F238E27FC236}">
                <a16:creationId xmlns:a16="http://schemas.microsoft.com/office/drawing/2014/main" id="{5FCA45F8-BBC2-467B-818B-DB3DBFFDAA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42" b="28601"/>
          <a:stretch/>
        </p:blipFill>
        <p:spPr>
          <a:xfrm>
            <a:off x="1895559" y="3097843"/>
            <a:ext cx="6846401" cy="613284"/>
          </a:xfrm>
          <a:prstGeom prst="rect">
            <a:avLst/>
          </a:prstGeom>
        </p:spPr>
      </p:pic>
      <p:pic>
        <p:nvPicPr>
          <p:cNvPr id="43" name="2.">
            <a:extLst>
              <a:ext uri="{FF2B5EF4-FFF2-40B4-BE49-F238E27FC236}">
                <a16:creationId xmlns:a16="http://schemas.microsoft.com/office/drawing/2014/main" id="{65493817-6245-4B52-8487-581705A603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33" b="31180"/>
          <a:stretch/>
        </p:blipFill>
        <p:spPr>
          <a:xfrm>
            <a:off x="1911263" y="3883026"/>
            <a:ext cx="6846401" cy="613284"/>
          </a:xfrm>
          <a:prstGeom prst="rect">
            <a:avLst/>
          </a:prstGeom>
        </p:spPr>
      </p:pic>
      <p:pic>
        <p:nvPicPr>
          <p:cNvPr id="44" name="3.">
            <a:extLst>
              <a:ext uri="{FF2B5EF4-FFF2-40B4-BE49-F238E27FC236}">
                <a16:creationId xmlns:a16="http://schemas.microsoft.com/office/drawing/2014/main" id="{8229AC14-20B9-48E8-80D0-0C53C9BB853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05" b="30796"/>
          <a:stretch/>
        </p:blipFill>
        <p:spPr>
          <a:xfrm>
            <a:off x="1911263" y="4652545"/>
            <a:ext cx="6846401" cy="613284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920E82F-A605-4712-B66F-54C6C9FE04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8435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95C9C38-E74D-4A80-BCE3-ED8690FE2C6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explaination">
            <a:extLst>
              <a:ext uri="{FF2B5EF4-FFF2-40B4-BE49-F238E27FC236}">
                <a16:creationId xmlns:a16="http://schemas.microsoft.com/office/drawing/2014/main" id="{E735C1B3-DAA7-4040-A290-66CA4428736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A07844-EE3B-4DB0-9090-1990F7D30A12}"/>
              </a:ext>
            </a:extLst>
          </p:cNvPr>
          <p:cNvCxnSpPr>
            <a:cxnSpLocks/>
          </p:cNvCxnSpPr>
          <p:nvPr/>
        </p:nvCxnSpPr>
        <p:spPr>
          <a:xfrm>
            <a:off x="5085347" y="2696712"/>
            <a:ext cx="20213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uide">
            <a:extLst>
              <a:ext uri="{FF2B5EF4-FFF2-40B4-BE49-F238E27FC236}">
                <a16:creationId xmlns:a16="http://schemas.microsoft.com/office/drawing/2014/main" id="{64C5C01A-FB11-4581-95BD-13EC8FC873B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D416A3D5-3AC0-4543-90D0-1BE7F44EF3B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410C780-ACE7-4AB8-997B-08BC83268577}"/>
                </a:ext>
              </a:extLst>
            </p:cNvPr>
            <p:cNvSpPr/>
            <p:nvPr/>
          </p:nvSpPr>
          <p:spPr>
            <a:xfrm>
              <a:off x="1879484" y="4600189"/>
              <a:ext cx="786101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หน่อย นุ่น นิด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เนื่องจากนิดมีส้ม 5 ผล หน่อยมีส้ม 7 ผล นุ่นมีส้ม 6 ผล 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จะได้ว่า   7 &gt; 6 &gt; 5 หรือเรียงลำดับคนที่มีส้มมากไปน้อยคือ หน่อย นุ่น นิด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086D1E0C-7A23-4628-8F29-3CFFD0579C2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5858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53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00C0C8-7C50-4A6E-B585-3ED39D2EC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088" y="2953183"/>
            <a:ext cx="6846401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992BD4-E2F5-46BB-BDAD-EE1B44EF5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581" y="4511400"/>
            <a:ext cx="6846401" cy="1091279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290" y="1588951"/>
            <a:ext cx="99302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เต๋าวิ่งเข้าเส้นชัยเป็นคนที่สี่ โต้งวิ่งเข้าเส้นชัยเป็นคนที่หก และต้า</a:t>
            </a:r>
          </a:p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		 วิ่งเข้าเส้นชัยเป็นคนที่สาม ใครวิ่งช้าที่สุด  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" name="true">
            <a:extLst>
              <a:ext uri="{FF2B5EF4-FFF2-40B4-BE49-F238E27FC236}">
                <a16:creationId xmlns:a16="http://schemas.microsoft.com/office/drawing/2014/main" id="{C7AC4A42-629C-4DDD-B9B3-0DA3BC8F3F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1738" y="3732468"/>
            <a:ext cx="6858594" cy="1097375"/>
          </a:xfrm>
          <a:prstGeom prst="rect">
            <a:avLst/>
          </a:prstGeom>
        </p:spPr>
      </p:pic>
      <p:pic>
        <p:nvPicPr>
          <p:cNvPr id="2" name="1.">
            <a:extLst>
              <a:ext uri="{FF2B5EF4-FFF2-40B4-BE49-F238E27FC236}">
                <a16:creationId xmlns:a16="http://schemas.microsoft.com/office/drawing/2014/main" id="{8E8123A8-12E0-416B-9769-DDD9F5C9F4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28" b="28679"/>
          <a:stretch/>
        </p:blipFill>
        <p:spPr>
          <a:xfrm>
            <a:off x="1896500" y="3089953"/>
            <a:ext cx="6846401" cy="626547"/>
          </a:xfrm>
          <a:prstGeom prst="rect">
            <a:avLst/>
          </a:prstGeom>
        </p:spPr>
      </p:pic>
      <p:pic>
        <p:nvPicPr>
          <p:cNvPr id="3" name="2.">
            <a:extLst>
              <a:ext uri="{FF2B5EF4-FFF2-40B4-BE49-F238E27FC236}">
                <a16:creationId xmlns:a16="http://schemas.microsoft.com/office/drawing/2014/main" id="{C31FAAD1-154F-4ECE-A667-EE07644C28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31" b="28874"/>
          <a:stretch/>
        </p:blipFill>
        <p:spPr>
          <a:xfrm>
            <a:off x="1896246" y="3883363"/>
            <a:ext cx="6846401" cy="626548"/>
          </a:xfrm>
          <a:prstGeom prst="rect">
            <a:avLst/>
          </a:prstGeom>
        </p:spPr>
      </p:pic>
      <p:pic>
        <p:nvPicPr>
          <p:cNvPr id="5" name="3.">
            <a:extLst>
              <a:ext uri="{FF2B5EF4-FFF2-40B4-BE49-F238E27FC236}">
                <a16:creationId xmlns:a16="http://schemas.microsoft.com/office/drawing/2014/main" id="{33743766-3D42-4E02-B715-B2C02B6FBF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17" b="27648"/>
          <a:stretch/>
        </p:blipFill>
        <p:spPr>
          <a:xfrm>
            <a:off x="1896246" y="4618428"/>
            <a:ext cx="6852498" cy="681338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1DE99BE-6021-4BE8-8E3F-78E59E30D5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8435" y="6215973"/>
            <a:ext cx="493437" cy="487029"/>
          </a:xfrm>
          <a:prstGeom prst="rect">
            <a:avLst/>
          </a:prstGeom>
        </p:spPr>
      </p:pic>
      <p:grpSp>
        <p:nvGrpSpPr>
          <p:cNvPr id="41" name="guide">
            <a:extLst>
              <a:ext uri="{FF2B5EF4-FFF2-40B4-BE49-F238E27FC236}">
                <a16:creationId xmlns:a16="http://schemas.microsoft.com/office/drawing/2014/main" id="{1CD06B15-F46F-4B35-827E-FFA41C40B0DE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0DE3727-CA97-450A-B586-908E0C641338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C918747-0BC3-4C4C-B749-EAF87EC3FA4C}"/>
                </a:ext>
              </a:extLst>
            </p:cNvPr>
            <p:cNvSpPr/>
            <p:nvPr/>
          </p:nvSpPr>
          <p:spPr>
            <a:xfrm>
              <a:off x="1879483" y="4600189"/>
              <a:ext cx="798164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โต้ง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เนื่องจากเต๋าวิ่งเข้าเส้นชัยเป็นคนที่สี่ โต้งวิ่งเข้าเส้นชัยเป็นคนที่หก และต้าวิ่งเข้าเส้นชัยเป็นคนที่สาม เรียงลำดับการวิ่งจากเร็วสุดไปช้าสุดคือ ต้า เต๋า โต้ง</a:t>
              </a:r>
            </a:p>
            <a:p>
              <a:pPr>
                <a:tabLst>
                  <a:tab pos="363538" algn="l"/>
                  <a:tab pos="715963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  <a:tab pos="715963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" name="close">
            <a:extLst>
              <a:ext uri="{FF2B5EF4-FFF2-40B4-BE49-F238E27FC236}">
                <a16:creationId xmlns:a16="http://schemas.microsoft.com/office/drawing/2014/main" id="{3B7FC1BC-F687-4830-A2E0-83B2E50CEFF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E5E485-49DD-4D00-BA6D-D643E673B30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8" name="explaination">
            <a:extLst>
              <a:ext uri="{FF2B5EF4-FFF2-40B4-BE49-F238E27FC236}">
                <a16:creationId xmlns:a16="http://schemas.microsoft.com/office/drawing/2014/main" id="{4F08B678-E2F6-4884-9DF0-4620EA35BA7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4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45967" y="615239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สี่เหลี่ยมผืนผ้า 54">
            <a:extLst>
              <a:ext uri="{FF2B5EF4-FFF2-40B4-BE49-F238E27FC236}">
                <a16:creationId xmlns:a16="http://schemas.microsoft.com/office/drawing/2014/main" id="{A87690E4-C3AF-4C6F-8464-315091F43D4E}"/>
              </a:ext>
            </a:extLst>
          </p:cNvPr>
          <p:cNvSpPr/>
          <p:nvPr/>
        </p:nvSpPr>
        <p:spPr>
          <a:xfrm>
            <a:off x="2441418" y="3480846"/>
            <a:ext cx="1646605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๐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7848825" y="4791112"/>
            <a:ext cx="206659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ศูนย์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EB19D2-E8DE-4119-A6B2-19093BE946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EC9E0A-EDAE-470C-B7A1-D4D09F6D75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DD44AC-99C2-4B8A-B10C-C46B1570FA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25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7E730BF7-5773-4948-BCF5-FE1069532A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9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45967" y="615239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สี่เหลี่ยมผืนผ้า 54">
            <a:extLst>
              <a:ext uri="{FF2B5EF4-FFF2-40B4-BE49-F238E27FC236}">
                <a16:creationId xmlns:a16="http://schemas.microsoft.com/office/drawing/2014/main" id="{A87690E4-C3AF-4C6F-8464-315091F43D4E}"/>
              </a:ext>
            </a:extLst>
          </p:cNvPr>
          <p:cNvSpPr/>
          <p:nvPr/>
        </p:nvSpPr>
        <p:spPr>
          <a:xfrm>
            <a:off x="2441417" y="3617094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๑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7875274" y="4791112"/>
            <a:ext cx="2013693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1DA38-C46D-423D-A79C-9CEA4CEEC4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211" y="1928003"/>
            <a:ext cx="1646667" cy="18089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4B8326-6069-4878-BE45-FB77EDDFD9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B6E9A0A-1325-48AC-B36D-B8DECED57F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2384909-E818-4299-8B0F-9C2CFC5AA4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26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9744B483-7C4F-419D-B186-A34B224318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9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989C376-3C09-49DF-9217-B95BED693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649"/>
            <a:ext cx="12191998" cy="6857998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141F9-DB18-4BB4-ADBE-478CD14396D5}"/>
              </a:ext>
            </a:extLst>
          </p:cNvPr>
          <p:cNvSpPr/>
          <p:nvPr/>
        </p:nvSpPr>
        <p:spPr>
          <a:xfrm>
            <a:off x="6405160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D65AB34-311C-44F2-8042-CE062449D689}"/>
              </a:ext>
            </a:extLst>
          </p:cNvPr>
          <p:cNvSpPr/>
          <p:nvPr/>
        </p:nvSpPr>
        <p:spPr>
          <a:xfrm>
            <a:off x="876301" y="4468782"/>
            <a:ext cx="4853390" cy="2099047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B9E5E1D-2A35-47D7-BD4E-8F9BE15D3C37}"/>
              </a:ext>
            </a:extLst>
          </p:cNvPr>
          <p:cNvSpPr/>
          <p:nvPr/>
        </p:nvSpPr>
        <p:spPr>
          <a:xfrm>
            <a:off x="867544" y="1434358"/>
            <a:ext cx="10391006" cy="2688116"/>
          </a:xfrm>
          <a:prstGeom prst="roundRect">
            <a:avLst>
              <a:gd name="adj" fmla="val 203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สี่เหลี่ยมผืนผ้า 54">
            <a:extLst>
              <a:ext uri="{FF2B5EF4-FFF2-40B4-BE49-F238E27FC236}">
                <a16:creationId xmlns:a16="http://schemas.microsoft.com/office/drawing/2014/main" id="{43C176E5-1D70-409E-AAE9-1DF45809729E}"/>
              </a:ext>
            </a:extLst>
          </p:cNvPr>
          <p:cNvSpPr/>
          <p:nvPr/>
        </p:nvSpPr>
        <p:spPr>
          <a:xfrm>
            <a:off x="3645967" y="615239"/>
            <a:ext cx="16385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30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en-US" sz="30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842396-1F42-43E4-BE2C-A8A4639C3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675" y="403056"/>
            <a:ext cx="6781800" cy="838200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588824-5E2B-4E28-AC4B-0C4409AA8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CC0705-7510-40FE-8604-B95F0E3B52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7" name="สี่เหลี่ยมผืนผ้า 54">
            <a:extLst>
              <a:ext uri="{FF2B5EF4-FFF2-40B4-BE49-F238E27FC236}">
                <a16:creationId xmlns:a16="http://schemas.microsoft.com/office/drawing/2014/main" id="{A87690E4-C3AF-4C6F-8464-315091F43D4E}"/>
              </a:ext>
            </a:extLst>
          </p:cNvPr>
          <p:cNvSpPr/>
          <p:nvPr/>
        </p:nvSpPr>
        <p:spPr>
          <a:xfrm>
            <a:off x="2441417" y="3684512"/>
            <a:ext cx="164660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2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๒</a:t>
            </a:r>
            <a:endParaRPr lang="en-US" sz="2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สี่เหลี่ยมผืนผ้า 54">
            <a:extLst>
              <a:ext uri="{FF2B5EF4-FFF2-40B4-BE49-F238E27FC236}">
                <a16:creationId xmlns:a16="http://schemas.microsoft.com/office/drawing/2014/main" id="{D52D32AE-56C7-48AC-89CA-38DE2BC00141}"/>
              </a:ext>
            </a:extLst>
          </p:cNvPr>
          <p:cNvSpPr/>
          <p:nvPr/>
        </p:nvSpPr>
        <p:spPr>
          <a:xfrm>
            <a:off x="7935387" y="4791112"/>
            <a:ext cx="1893467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th-TH" sz="12000" b="1" dirty="0">
                <a:solidFill>
                  <a:srgbClr val="F15A2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สอง</a:t>
            </a:r>
            <a:endParaRPr lang="en-US" sz="12000" b="1" dirty="0">
              <a:solidFill>
                <a:srgbClr val="F15A2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4FDABD-02CA-4BAC-AA88-6F80E90D33AF}"/>
              </a:ext>
            </a:extLst>
          </p:cNvPr>
          <p:cNvGrpSpPr/>
          <p:nvPr/>
        </p:nvGrpSpPr>
        <p:grpSpPr>
          <a:xfrm>
            <a:off x="6788419" y="1892419"/>
            <a:ext cx="2530202" cy="1539091"/>
            <a:chOff x="6603407" y="1863587"/>
            <a:chExt cx="2754531" cy="167554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7E0603E-10D9-4A82-A829-EF20F81FE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3407" y="1863587"/>
              <a:ext cx="1525204" cy="1675548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C4E901D-010A-4E4E-9BE8-D0D584150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2734" y="1863587"/>
              <a:ext cx="1525204" cy="1675548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F53CE76E-0007-4C0D-8F24-1EE3CBE54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6" y="1289047"/>
            <a:ext cx="2645893" cy="5669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79E4C25-0AB2-4983-8F04-9A19D21B62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787" y="4285725"/>
            <a:ext cx="2645893" cy="56697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483C277-1C78-41A3-8FB9-F65CE30CAC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1646" y="4285725"/>
            <a:ext cx="2645893" cy="566977"/>
          </a:xfrm>
          <a:prstGeom prst="rect">
            <a:avLst/>
          </a:prstGeom>
        </p:spPr>
      </p:pic>
      <p:pic>
        <p:nvPicPr>
          <p:cNvPr id="29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46F44343-6FEB-4624-AA71-70378497500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6" y="6206449"/>
            <a:ext cx="1105348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9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10293</TotalTime>
  <Words>2716</Words>
  <Application>Microsoft Office PowerPoint</Application>
  <PresentationFormat>Widescreen</PresentationFormat>
  <Paragraphs>702</Paragraphs>
  <Slides>70</Slides>
  <Notes>40</Notes>
  <HiddenSlides>16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8" baseType="lpstr">
      <vt:lpstr>Calibri</vt:lpstr>
      <vt:lpstr>Arial</vt:lpstr>
      <vt:lpstr>Cordia New</vt:lpstr>
      <vt:lpstr>Angsana New</vt:lpstr>
      <vt:lpstr>Times New Roman</vt:lpstr>
      <vt:lpstr>TH Sarabun New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621</cp:revision>
  <dcterms:created xsi:type="dcterms:W3CDTF">2021-10-11T08:45:38Z</dcterms:created>
  <dcterms:modified xsi:type="dcterms:W3CDTF">2023-10-19T09:07:19Z</dcterms:modified>
</cp:coreProperties>
</file>