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3"/>
  </p:notesMasterIdLst>
  <p:sldIdLst>
    <p:sldId id="307" r:id="rId2"/>
    <p:sldId id="437" r:id="rId3"/>
    <p:sldId id="601" r:id="rId4"/>
    <p:sldId id="603" r:id="rId5"/>
    <p:sldId id="604" r:id="rId6"/>
    <p:sldId id="605" r:id="rId7"/>
    <p:sldId id="606" r:id="rId8"/>
    <p:sldId id="607" r:id="rId9"/>
    <p:sldId id="608" r:id="rId10"/>
    <p:sldId id="609" r:id="rId11"/>
    <p:sldId id="610" r:id="rId12"/>
    <p:sldId id="611" r:id="rId13"/>
    <p:sldId id="612" r:id="rId14"/>
    <p:sldId id="613" r:id="rId15"/>
    <p:sldId id="614" r:id="rId16"/>
    <p:sldId id="615" r:id="rId17"/>
    <p:sldId id="616" r:id="rId18"/>
    <p:sldId id="617" r:id="rId19"/>
    <p:sldId id="618" r:id="rId20"/>
    <p:sldId id="619" r:id="rId21"/>
    <p:sldId id="620" r:id="rId22"/>
    <p:sldId id="621" r:id="rId23"/>
    <p:sldId id="622" r:id="rId24"/>
    <p:sldId id="623" r:id="rId25"/>
    <p:sldId id="624" r:id="rId26"/>
    <p:sldId id="625" r:id="rId27"/>
    <p:sldId id="626" r:id="rId28"/>
    <p:sldId id="691" r:id="rId29"/>
    <p:sldId id="692" r:id="rId30"/>
    <p:sldId id="693" r:id="rId31"/>
    <p:sldId id="694" r:id="rId32"/>
    <p:sldId id="695" r:id="rId33"/>
    <p:sldId id="696" r:id="rId34"/>
    <p:sldId id="697" r:id="rId35"/>
    <p:sldId id="698" r:id="rId36"/>
    <p:sldId id="699" r:id="rId37"/>
    <p:sldId id="700" r:id="rId38"/>
    <p:sldId id="701" r:id="rId39"/>
    <p:sldId id="702" r:id="rId40"/>
    <p:sldId id="703" r:id="rId41"/>
    <p:sldId id="704" r:id="rId42"/>
    <p:sldId id="705" r:id="rId43"/>
    <p:sldId id="706" r:id="rId44"/>
    <p:sldId id="707" r:id="rId45"/>
    <p:sldId id="708" r:id="rId46"/>
    <p:sldId id="709" r:id="rId47"/>
    <p:sldId id="710" r:id="rId48"/>
    <p:sldId id="711" r:id="rId49"/>
    <p:sldId id="712" r:id="rId50"/>
    <p:sldId id="713" r:id="rId51"/>
    <p:sldId id="714" r:id="rId52"/>
    <p:sldId id="715" r:id="rId53"/>
    <p:sldId id="716" r:id="rId54"/>
    <p:sldId id="718" r:id="rId55"/>
    <p:sldId id="679" r:id="rId56"/>
    <p:sldId id="723" r:id="rId57"/>
    <p:sldId id="721" r:id="rId58"/>
    <p:sldId id="720" r:id="rId59"/>
    <p:sldId id="722" r:id="rId60"/>
    <p:sldId id="376" r:id="rId61"/>
    <p:sldId id="681" r:id="rId62"/>
    <p:sldId id="682" r:id="rId63"/>
    <p:sldId id="683" r:id="rId64"/>
    <p:sldId id="684" r:id="rId65"/>
    <p:sldId id="685" r:id="rId66"/>
    <p:sldId id="686" r:id="rId67"/>
    <p:sldId id="687" r:id="rId68"/>
    <p:sldId id="688" r:id="rId69"/>
    <p:sldId id="689" r:id="rId70"/>
    <p:sldId id="690" r:id="rId71"/>
    <p:sldId id="300" r:id="rId72"/>
  </p:sldIdLst>
  <p:sldSz cx="12192000" cy="6858000"/>
  <p:notesSz cx="6858000" cy="9144000"/>
  <p:embeddedFontLst>
    <p:embeddedFont>
      <p:font typeface="Calibri" panose="020F0502020204030204" pitchFamily="34" charset="0"/>
      <p:regular r:id="rId74"/>
      <p:bold r:id="rId75"/>
      <p:italic r:id="rId76"/>
      <p:boldItalic r:id="rId77"/>
    </p:embeddedFont>
    <p:embeddedFont>
      <p:font typeface="Calibri Light" panose="020F0302020204030204" pitchFamily="34" charset="0"/>
      <p:regular r:id="rId78"/>
      <p:italic r:id="rId79"/>
    </p:embeddedFont>
    <p:embeddedFont>
      <p:font typeface="Mali" panose="00000500000000000000" pitchFamily="2" charset="-34"/>
      <p:regular r:id="rId80"/>
      <p:bold r:id="rId81"/>
      <p:italic r:id="rId82"/>
      <p:boldItalic r:id="rId83"/>
    </p:embeddedFont>
    <p:embeddedFont>
      <p:font typeface="Th Sarabun New" panose="020B0500040200020003" pitchFamily="34" charset="-34"/>
      <p:regular r:id="rId84"/>
      <p:bold r:id="rId85"/>
      <p:italic r:id="rId86"/>
      <p:boldItalic r:id="rId87"/>
    </p:embeddedFont>
    <p:embeddedFont>
      <p:font typeface="Th Sarabun New" panose="020B0500040200020003" pitchFamily="34" charset="-34"/>
      <p:regular r:id="rId84"/>
      <p:bold r:id="rId85"/>
      <p:italic r:id="rId86"/>
      <p:boldItalic r:id="rId87"/>
    </p:embeddedFont>
    <p:embeddedFont>
      <p:font typeface="Th Sarabun New Bold" panose="020B0500040200020003" pitchFamily="34" charset="-34"/>
      <p:bold r:id="rId8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2F2F2"/>
    <a:srgbClr val="FF99FF"/>
    <a:srgbClr val="FF66FF"/>
    <a:srgbClr val="FF99CC"/>
    <a:srgbClr val="FFCCFF"/>
    <a:srgbClr val="FFFFFF"/>
    <a:srgbClr val="000000"/>
    <a:srgbClr val="00A652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02" autoAdjust="0"/>
    <p:restoredTop sz="94270" autoAdjust="0"/>
  </p:normalViewPr>
  <p:slideViewPr>
    <p:cSldViewPr snapToGrid="0">
      <p:cViewPr>
        <p:scale>
          <a:sx n="50" d="100"/>
          <a:sy n="50" d="100"/>
        </p:scale>
        <p:origin x="2040" y="14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1.fntdata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font" Target="fonts/font15.fntdata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4.fntdata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F40C8-F14B-40C4-AF4C-6D7EDB2865F7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EACE4-1861-4280-A55F-35F7C0900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7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สร้างผลงานอย่างมีความคิดสร้างสรรค์และมีทักษะการทำงานร่วมกัน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ง 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มีทักษะการจัดการในการทำงาน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ง 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มีทักษะกระบวนการแก้ปัญหาในการทำงาน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ง 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มีทักษะในการทำงานแสวงหาความรู้เพื่อการดำรงชีวิต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ง 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มีคุณธรรมและลักษณะนิสัยในการทำงาน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ง 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ใช้พลังงาน ทรัพยากร ในการทำงานอย่างคุ้มค่าและยั่งยืน เพื่อการอนุรักษ์สิ่งแวดล้อม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ง 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54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451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451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22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427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8898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867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13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7839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911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011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636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899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37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3970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7697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7573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7779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023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2629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625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454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994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7647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3277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0896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2023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4258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8485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7410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1354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7037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216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1056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471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519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2123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65358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25532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9526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2978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69721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9430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06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7850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48721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03307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8511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7964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86236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72503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51295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10883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62072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07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65141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63582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48460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74392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436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3180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1779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4470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2618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133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285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754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481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8377A-8A8F-4E68-A22C-11A364D160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D3ACE6-22E9-4EC8-8F82-6BE6B742FC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65E42-58C4-40C3-9052-66A71C699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7DD05-2E89-4D23-B621-B5A49B7CB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91620-C4BA-49B7-9C31-E19DF2D2C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21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3ED7E-432C-4524-A814-AA8BCC684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E2D2FC-0AC6-4D2E-ACB8-45286BE504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D501-5203-4971-886C-9A942CD03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89044-19AF-4F54-9EA0-F4A9BFCC1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F6BC6-8515-4C70-BFB4-C018F89AF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58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61E274-8E38-493E-9809-2F366B774C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4EA3E8-F0D1-4A40-AEA5-D88A000317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85A8C-7626-4928-9984-56F77DE02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E96B5-451D-4C7B-8919-BAD1B2A5F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399BA-8CF5-4D16-95F7-E2B106782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29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C21E-DD09-4DD4-93F1-F4BB82BEF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FB508-F486-4FA9-A4BA-E711251B82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1CDBF-9C45-460F-B460-8956A6BF6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799A9-E8F5-4C23-8492-72CCAAAB5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C120B-7427-4C21-BEF2-3E513ACC0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1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5598F-0D71-4B35-985D-FD0F080B9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90688-E06D-4EC5-98A0-01750A40B3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46019-BFF5-429E-B193-1C99256C9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64DC2-409E-4B10-8B32-BE2E3644F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AB8CB-63B2-4185-8B63-B1D91FC74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22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95659-0902-4F57-9975-D79C6C48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E59F0-B077-4B0E-99E9-7A11716BB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4C745C-EE6A-4150-BD09-1B08D418D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A6498F-E171-46EA-9B1C-1CE1E6FE1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B4C6AB-37B1-4D40-9825-8E8970A76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96261E-4213-46BE-A738-38760AA8C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76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495DF-05BC-492B-944F-91E0B811B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6972F-AF5D-445F-A8A1-CE941B2AB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013489-7903-438B-A345-691E942FAD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519207-551E-4A4B-BDB0-B61BB048E7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0DCE84-B2C3-4C58-84AD-98028D5661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A4C944-B636-45BE-86A5-FA06F5CA5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C67480-E9A1-41CA-9BE8-B98332871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B6D3D8-582F-4B93-BE98-851F734D6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6C053-0A94-4CA7-ADBD-2A9BC7FBE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FE55FE-A242-4510-ABA0-CE6526EA4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CE4CB4-0423-463C-907F-D97EFD8D4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C88066-CD9C-4A46-8CC1-DEDDF5B7B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14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E9DE3B-83F6-4A42-A95D-6689F71E3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B5932F-5215-4A2F-A41E-952126376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B4B3EC-55D9-404E-B94A-D96F7F52D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75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07FA5-8BF8-40EF-AB0C-4B7B515FF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45E7E-4E59-4769-A93C-217A00ACA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99FDDE-1560-434C-A579-DB3A85E263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5615A4-A440-450B-9C5E-F1C21F6A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33740C-7910-47FB-8858-C776C4B9D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14360F-9009-44B3-A3D2-FF1B5BF14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66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B9BD6-D772-4F78-A56A-2E54EAD9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CDD6C6-3D9F-44B7-8409-E0F8496F0C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DF9785-13BE-45D8-BF38-B04F352996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E94505-9FCE-46F2-B9F6-1127369DA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4D2AC6-C785-463F-B9D0-8B72F929D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3C59D9-6675-4FDA-824A-4E087862C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45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DCE9FC-798A-4DBE-AA0C-41340B33B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B7E349-2092-44FE-96E5-5C78EE60D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6C770-CFB2-4521-BF63-CE6E6837DE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712EF-E928-4E13-BFD6-14A5D558FE0A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BB8A47-9D9E-4516-A6FD-6BB557884A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21919-A994-4F8D-8B4B-2CBECA480B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5BB29-EA68-4914-95A0-D6BE8787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18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svg"/><Relationship Id="rId3" Type="http://schemas.openxmlformats.org/officeDocument/2006/relationships/image" Target="../media/image49.png"/><Relationship Id="rId7" Type="http://schemas.openxmlformats.org/officeDocument/2006/relationships/image" Target="../media/image79.sv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5" Type="http://schemas.openxmlformats.org/officeDocument/2006/relationships/image" Target="../media/image17.png"/><Relationship Id="rId15" Type="http://schemas.openxmlformats.org/officeDocument/2006/relationships/image" Target="../media/image35.png"/><Relationship Id="rId10" Type="http://schemas.openxmlformats.org/officeDocument/2006/relationships/image" Target="../media/image82.png"/><Relationship Id="rId4" Type="http://schemas.openxmlformats.org/officeDocument/2006/relationships/image" Target="../media/image16.png"/><Relationship Id="rId9" Type="http://schemas.openxmlformats.org/officeDocument/2006/relationships/image" Target="../media/image81.svg"/><Relationship Id="rId1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91.svg"/><Relationship Id="rId3" Type="http://schemas.openxmlformats.org/officeDocument/2006/relationships/image" Target="../media/image49.png"/><Relationship Id="rId7" Type="http://schemas.openxmlformats.org/officeDocument/2006/relationships/image" Target="../media/image87.svg"/><Relationship Id="rId12" Type="http://schemas.openxmlformats.org/officeDocument/2006/relationships/image" Target="../media/image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89.svg"/><Relationship Id="rId5" Type="http://schemas.openxmlformats.org/officeDocument/2006/relationships/image" Target="../media/image17.png"/><Relationship Id="rId15" Type="http://schemas.openxmlformats.org/officeDocument/2006/relationships/image" Target="../media/image35.png"/><Relationship Id="rId10" Type="http://schemas.openxmlformats.org/officeDocument/2006/relationships/image" Target="../media/image88.png"/><Relationship Id="rId4" Type="http://schemas.openxmlformats.org/officeDocument/2006/relationships/image" Target="../media/image16.png"/><Relationship Id="rId9" Type="http://schemas.openxmlformats.org/officeDocument/2006/relationships/image" Target="../media/image72.svg"/><Relationship Id="rId1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89.svg"/><Relationship Id="rId18" Type="http://schemas.openxmlformats.org/officeDocument/2006/relationships/image" Target="../media/image92.png"/><Relationship Id="rId3" Type="http://schemas.openxmlformats.org/officeDocument/2006/relationships/image" Target="../media/image33.png"/><Relationship Id="rId21" Type="http://schemas.openxmlformats.org/officeDocument/2006/relationships/image" Target="../media/image95.png"/><Relationship Id="rId7" Type="http://schemas.openxmlformats.org/officeDocument/2006/relationships/image" Target="../media/image49.png"/><Relationship Id="rId12" Type="http://schemas.openxmlformats.org/officeDocument/2006/relationships/image" Target="../media/image88.png"/><Relationship Id="rId17" Type="http://schemas.openxmlformats.org/officeDocument/2006/relationships/image" Target="../media/image68.svg"/><Relationship Id="rId25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7.png"/><Relationship Id="rId20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2.svg"/><Relationship Id="rId24" Type="http://schemas.openxmlformats.org/officeDocument/2006/relationships/slide" Target="slide3.xml"/><Relationship Id="rId5" Type="http://schemas.openxmlformats.org/officeDocument/2006/relationships/image" Target="../media/image14.png"/><Relationship Id="rId15" Type="http://schemas.openxmlformats.org/officeDocument/2006/relationships/image" Target="../media/image91.svg"/><Relationship Id="rId23" Type="http://schemas.openxmlformats.org/officeDocument/2006/relationships/image" Target="../media/image97.png"/><Relationship Id="rId10" Type="http://schemas.openxmlformats.org/officeDocument/2006/relationships/image" Target="../media/image71.png"/><Relationship Id="rId19" Type="http://schemas.openxmlformats.org/officeDocument/2006/relationships/image" Target="../media/image93.png"/><Relationship Id="rId4" Type="http://schemas.microsoft.com/office/2007/relationships/hdphoto" Target="../media/hdphoto3.wdp"/><Relationship Id="rId9" Type="http://schemas.openxmlformats.org/officeDocument/2006/relationships/image" Target="../media/image17.png"/><Relationship Id="rId14" Type="http://schemas.openxmlformats.org/officeDocument/2006/relationships/image" Target="../media/image90.png"/><Relationship Id="rId22" Type="http://schemas.openxmlformats.org/officeDocument/2006/relationships/image" Target="../media/image9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15.png"/><Relationship Id="rId12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99.png"/><Relationship Id="rId5" Type="http://schemas.openxmlformats.org/officeDocument/2006/relationships/image" Target="../media/image14.png"/><Relationship Id="rId10" Type="http://schemas.openxmlformats.org/officeDocument/2006/relationships/image" Target="../media/image98.png"/><Relationship Id="rId4" Type="http://schemas.microsoft.com/office/2007/relationships/hdphoto" Target="../media/hdphoto3.wdp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2.sv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19.xml"/><Relationship Id="rId5" Type="http://schemas.openxmlformats.org/officeDocument/2006/relationships/image" Target="../media/image14.png"/><Relationship Id="rId15" Type="http://schemas.openxmlformats.org/officeDocument/2006/relationships/slide" Target="slide3.xml"/><Relationship Id="rId10" Type="http://schemas.openxmlformats.org/officeDocument/2006/relationships/slide" Target="slide18.xml"/><Relationship Id="rId4" Type="http://schemas.microsoft.com/office/2007/relationships/hdphoto" Target="../media/hdphoto3.wdp"/><Relationship Id="rId9" Type="http://schemas.openxmlformats.org/officeDocument/2006/relationships/slide" Target="slide15.xml"/><Relationship Id="rId14" Type="http://schemas.openxmlformats.org/officeDocument/2006/relationships/image" Target="../media/image10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09.png"/><Relationship Id="rId18" Type="http://schemas.openxmlformats.org/officeDocument/2006/relationships/image" Target="../media/image35.png"/><Relationship Id="rId3" Type="http://schemas.openxmlformats.org/officeDocument/2006/relationships/image" Target="../media/image101.png"/><Relationship Id="rId7" Type="http://schemas.openxmlformats.org/officeDocument/2006/relationships/image" Target="../media/image100.png"/><Relationship Id="rId12" Type="http://schemas.openxmlformats.org/officeDocument/2006/relationships/image" Target="../media/image108.svg"/><Relationship Id="rId17" Type="http://schemas.openxmlformats.org/officeDocument/2006/relationships/slide" Target="slide3.xml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svg"/><Relationship Id="rId11" Type="http://schemas.openxmlformats.org/officeDocument/2006/relationships/image" Target="../media/image107.png"/><Relationship Id="rId5" Type="http://schemas.openxmlformats.org/officeDocument/2006/relationships/image" Target="../media/image103.png"/><Relationship Id="rId15" Type="http://schemas.openxmlformats.org/officeDocument/2006/relationships/slide" Target="slide16.xml"/><Relationship Id="rId10" Type="http://schemas.openxmlformats.org/officeDocument/2006/relationships/image" Target="../media/image106.svg"/><Relationship Id="rId4" Type="http://schemas.openxmlformats.org/officeDocument/2006/relationships/image" Target="../media/image102.svg"/><Relationship Id="rId9" Type="http://schemas.openxmlformats.org/officeDocument/2006/relationships/image" Target="../media/image105.png"/><Relationship Id="rId14" Type="http://schemas.openxmlformats.org/officeDocument/2006/relationships/image" Target="../media/image110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svg"/><Relationship Id="rId13" Type="http://schemas.openxmlformats.org/officeDocument/2006/relationships/image" Target="../media/image117.png"/><Relationship Id="rId18" Type="http://schemas.openxmlformats.org/officeDocument/2006/relationships/image" Target="../media/image35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116.svg"/><Relationship Id="rId17" Type="http://schemas.openxmlformats.org/officeDocument/2006/relationships/slide" Target="slide3.xml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svg"/><Relationship Id="rId11" Type="http://schemas.openxmlformats.org/officeDocument/2006/relationships/image" Target="../media/image115.png"/><Relationship Id="rId5" Type="http://schemas.openxmlformats.org/officeDocument/2006/relationships/image" Target="../media/image111.png"/><Relationship Id="rId15" Type="http://schemas.openxmlformats.org/officeDocument/2006/relationships/slide" Target="slide17.xml"/><Relationship Id="rId10" Type="http://schemas.openxmlformats.org/officeDocument/2006/relationships/image" Target="../media/image17.png"/><Relationship Id="rId4" Type="http://schemas.openxmlformats.org/officeDocument/2006/relationships/image" Target="../media/image110.svg"/><Relationship Id="rId9" Type="http://schemas.openxmlformats.org/officeDocument/2006/relationships/image" Target="../media/image100.png"/><Relationship Id="rId14" Type="http://schemas.openxmlformats.org/officeDocument/2006/relationships/image" Target="../media/image11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4.svg"/><Relationship Id="rId18" Type="http://schemas.openxmlformats.org/officeDocument/2006/relationships/image" Target="../media/image123.svg"/><Relationship Id="rId26" Type="http://schemas.openxmlformats.org/officeDocument/2006/relationships/image" Target="../media/image32.svg"/><Relationship Id="rId3" Type="http://schemas.openxmlformats.org/officeDocument/2006/relationships/image" Target="../media/image100.png"/><Relationship Id="rId21" Type="http://schemas.openxmlformats.org/officeDocument/2006/relationships/image" Target="../media/image126.png"/><Relationship Id="rId7" Type="http://schemas.openxmlformats.org/officeDocument/2006/relationships/image" Target="../media/image106.svg"/><Relationship Id="rId12" Type="http://schemas.openxmlformats.org/officeDocument/2006/relationships/image" Target="../media/image113.png"/><Relationship Id="rId17" Type="http://schemas.openxmlformats.org/officeDocument/2006/relationships/image" Target="../media/image122.png"/><Relationship Id="rId25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21.svg"/><Relationship Id="rId20" Type="http://schemas.openxmlformats.org/officeDocument/2006/relationships/image" Target="../media/image125.png"/><Relationship Id="rId29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11" Type="http://schemas.openxmlformats.org/officeDocument/2006/relationships/image" Target="../media/image112.svg"/><Relationship Id="rId24" Type="http://schemas.openxmlformats.org/officeDocument/2006/relationships/image" Target="../media/image129.png"/><Relationship Id="rId32" Type="http://schemas.openxmlformats.org/officeDocument/2006/relationships/image" Target="../media/image110.svg"/><Relationship Id="rId5" Type="http://schemas.openxmlformats.org/officeDocument/2006/relationships/image" Target="../media/image17.png"/><Relationship Id="rId15" Type="http://schemas.openxmlformats.org/officeDocument/2006/relationships/image" Target="../media/image120.png"/><Relationship Id="rId23" Type="http://schemas.openxmlformats.org/officeDocument/2006/relationships/image" Target="../media/image128.png"/><Relationship Id="rId28" Type="http://schemas.openxmlformats.org/officeDocument/2006/relationships/image" Target="../media/image131.svg"/><Relationship Id="rId10" Type="http://schemas.openxmlformats.org/officeDocument/2006/relationships/image" Target="../media/image111.png"/><Relationship Id="rId19" Type="http://schemas.openxmlformats.org/officeDocument/2006/relationships/image" Target="../media/image124.png"/><Relationship Id="rId31" Type="http://schemas.openxmlformats.org/officeDocument/2006/relationships/image" Target="../media/image109.png"/><Relationship Id="rId4" Type="http://schemas.openxmlformats.org/officeDocument/2006/relationships/image" Target="../media/image16.png"/><Relationship Id="rId9" Type="http://schemas.openxmlformats.org/officeDocument/2006/relationships/image" Target="../media/image108.svg"/><Relationship Id="rId14" Type="http://schemas.openxmlformats.org/officeDocument/2006/relationships/image" Target="../media/image119.png"/><Relationship Id="rId22" Type="http://schemas.openxmlformats.org/officeDocument/2006/relationships/image" Target="../media/image127.png"/><Relationship Id="rId27" Type="http://schemas.openxmlformats.org/officeDocument/2006/relationships/image" Target="../media/image130.png"/><Relationship Id="rId30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1.png"/><Relationship Id="rId3" Type="http://schemas.openxmlformats.org/officeDocument/2006/relationships/image" Target="../media/image132.png"/><Relationship Id="rId7" Type="http://schemas.openxmlformats.org/officeDocument/2006/relationships/image" Target="../media/image16.png"/><Relationship Id="rId12" Type="http://schemas.openxmlformats.org/officeDocument/2006/relationships/image" Target="../media/image135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34.png"/><Relationship Id="rId5" Type="http://schemas.openxmlformats.org/officeDocument/2006/relationships/image" Target="../media/image133.png"/><Relationship Id="rId10" Type="http://schemas.openxmlformats.org/officeDocument/2006/relationships/image" Target="../media/image35.png"/><Relationship Id="rId4" Type="http://schemas.microsoft.com/office/2007/relationships/hdphoto" Target="../media/hdphoto4.wdp"/><Relationship Id="rId9" Type="http://schemas.openxmlformats.org/officeDocument/2006/relationships/slide" Target="slide14.xml"/><Relationship Id="rId14" Type="http://schemas.openxmlformats.org/officeDocument/2006/relationships/image" Target="../media/image3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1.pn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slide" Target="slide26.xml"/><Relationship Id="rId17" Type="http://schemas.openxmlformats.org/officeDocument/2006/relationships/image" Target="../media/image100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25.xml"/><Relationship Id="rId5" Type="http://schemas.openxmlformats.org/officeDocument/2006/relationships/image" Target="../media/image14.png"/><Relationship Id="rId15" Type="http://schemas.openxmlformats.org/officeDocument/2006/relationships/slide" Target="slide14.xml"/><Relationship Id="rId10" Type="http://schemas.openxmlformats.org/officeDocument/2006/relationships/slide" Target="slide23.xml"/><Relationship Id="rId4" Type="http://schemas.microsoft.com/office/2007/relationships/hdphoto" Target="../media/hdphoto3.wdp"/><Relationship Id="rId9" Type="http://schemas.openxmlformats.org/officeDocument/2006/relationships/slide" Target="slide20.xml"/><Relationship Id="rId14" Type="http://schemas.openxmlformats.org/officeDocument/2006/relationships/image" Target="../media/image3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slide" Target="slide22.xml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image" Target="../media/image136.jpeg"/><Relationship Id="rId17" Type="http://schemas.openxmlformats.org/officeDocument/2006/relationships/image" Target="../media/image10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21.xml"/><Relationship Id="rId5" Type="http://schemas.openxmlformats.org/officeDocument/2006/relationships/image" Target="../media/image14.png"/><Relationship Id="rId1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microsoft.com/office/2007/relationships/hdphoto" Target="../media/hdphoto3.wdp"/><Relationship Id="rId9" Type="http://schemas.openxmlformats.org/officeDocument/2006/relationships/slide" Target="slide19.xml"/><Relationship Id="rId14" Type="http://schemas.openxmlformats.org/officeDocument/2006/relationships/image" Target="../media/image13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00.pn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image" Target="../media/image1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8.jpeg"/><Relationship Id="rId5" Type="http://schemas.openxmlformats.org/officeDocument/2006/relationships/image" Target="../media/image14.png"/><Relationship Id="rId10" Type="http://schemas.openxmlformats.org/officeDocument/2006/relationships/image" Target="../media/image35.png"/><Relationship Id="rId4" Type="http://schemas.microsoft.com/office/2007/relationships/hdphoto" Target="../media/hdphoto3.wdp"/><Relationship Id="rId9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0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11" Type="http://schemas.openxmlformats.org/officeDocument/2006/relationships/image" Target="../media/image100.png"/><Relationship Id="rId5" Type="http://schemas.openxmlformats.org/officeDocument/2006/relationships/image" Target="../media/image142.png"/><Relationship Id="rId10" Type="http://schemas.openxmlformats.org/officeDocument/2006/relationships/image" Target="../media/image35.png"/><Relationship Id="rId4" Type="http://schemas.openxmlformats.org/officeDocument/2006/relationships/image" Target="../media/image141.png"/><Relationship Id="rId9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14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147.jpeg"/><Relationship Id="rId5" Type="http://schemas.openxmlformats.org/officeDocument/2006/relationships/image" Target="../media/image17.png"/><Relationship Id="rId10" Type="http://schemas.openxmlformats.org/officeDocument/2006/relationships/image" Target="../media/image146.png"/><Relationship Id="rId4" Type="http://schemas.openxmlformats.org/officeDocument/2006/relationships/image" Target="../media/image16.png"/><Relationship Id="rId9" Type="http://schemas.openxmlformats.org/officeDocument/2006/relationships/image" Target="../media/image1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49.pn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image" Target="../media/image1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00.png"/><Relationship Id="rId5" Type="http://schemas.openxmlformats.org/officeDocument/2006/relationships/image" Target="../media/image14.png"/><Relationship Id="rId10" Type="http://schemas.openxmlformats.org/officeDocument/2006/relationships/image" Target="../media/image35.png"/><Relationship Id="rId4" Type="http://schemas.microsoft.com/office/2007/relationships/hdphoto" Target="../media/hdphoto3.wdp"/><Relationship Id="rId9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13" Type="http://schemas.openxmlformats.org/officeDocument/2006/relationships/image" Target="../media/image153.png"/><Relationship Id="rId3" Type="http://schemas.openxmlformats.org/officeDocument/2006/relationships/image" Target="../media/image16.png"/><Relationship Id="rId7" Type="http://schemas.openxmlformats.org/officeDocument/2006/relationships/image" Target="../media/image100.png"/><Relationship Id="rId12" Type="http://schemas.openxmlformats.org/officeDocument/2006/relationships/image" Target="../media/image15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microsoft.com/office/2007/relationships/hdphoto" Target="../media/hdphoto6.wdp"/><Relationship Id="rId5" Type="http://schemas.openxmlformats.org/officeDocument/2006/relationships/slide" Target="slide19.xml"/><Relationship Id="rId15" Type="http://schemas.openxmlformats.org/officeDocument/2006/relationships/image" Target="../media/image155.png"/><Relationship Id="rId10" Type="http://schemas.openxmlformats.org/officeDocument/2006/relationships/image" Target="../media/image151.png"/><Relationship Id="rId4" Type="http://schemas.openxmlformats.org/officeDocument/2006/relationships/image" Target="../media/image17.png"/><Relationship Id="rId9" Type="http://schemas.microsoft.com/office/2007/relationships/hdphoto" Target="../media/hdphoto5.wdp"/><Relationship Id="rId14" Type="http://schemas.openxmlformats.org/officeDocument/2006/relationships/image" Target="../media/image15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6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159.jpeg"/><Relationship Id="rId5" Type="http://schemas.openxmlformats.org/officeDocument/2006/relationships/slide" Target="slide19.xml"/><Relationship Id="rId10" Type="http://schemas.openxmlformats.org/officeDocument/2006/relationships/image" Target="../media/image158.jpeg"/><Relationship Id="rId4" Type="http://schemas.openxmlformats.org/officeDocument/2006/relationships/image" Target="../media/image17.png"/><Relationship Id="rId9" Type="http://schemas.openxmlformats.org/officeDocument/2006/relationships/image" Target="../media/image15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160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35.png"/><Relationship Id="rId5" Type="http://schemas.openxmlformats.org/officeDocument/2006/relationships/image" Target="../media/image16.png"/><Relationship Id="rId10" Type="http://schemas.openxmlformats.org/officeDocument/2006/relationships/slide" Target="slide3.xml"/><Relationship Id="rId4" Type="http://schemas.microsoft.com/office/2007/relationships/hdphoto" Target="../media/hdphoto7.wdp"/><Relationship Id="rId9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slide" Target="slide3.xml"/><Relationship Id="rId3" Type="http://schemas.openxmlformats.org/officeDocument/2006/relationships/image" Target="../media/image33.png"/><Relationship Id="rId7" Type="http://schemas.openxmlformats.org/officeDocument/2006/relationships/image" Target="../media/image15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3.png"/><Relationship Id="rId5" Type="http://schemas.openxmlformats.org/officeDocument/2006/relationships/image" Target="../media/image14.png"/><Relationship Id="rId10" Type="http://schemas.openxmlformats.org/officeDocument/2006/relationships/image" Target="../media/image161.png"/><Relationship Id="rId4" Type="http://schemas.microsoft.com/office/2007/relationships/hdphoto" Target="../media/hdphoto3.wdp"/><Relationship Id="rId9" Type="http://schemas.openxmlformats.org/officeDocument/2006/relationships/image" Target="../media/image17.png"/><Relationship Id="rId1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8.svg"/><Relationship Id="rId5" Type="http://schemas.openxmlformats.org/officeDocument/2006/relationships/image" Target="../media/image17.png"/><Relationship Id="rId10" Type="http://schemas.openxmlformats.org/officeDocument/2006/relationships/image" Target="../media/image47.png"/><Relationship Id="rId4" Type="http://schemas.openxmlformats.org/officeDocument/2006/relationships/image" Target="../media/image16.png"/><Relationship Id="rId9" Type="http://schemas.openxmlformats.org/officeDocument/2006/relationships/image" Target="../media/image4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18" Type="http://schemas.openxmlformats.org/officeDocument/2006/relationships/image" Target="../media/image23.png"/><Relationship Id="rId26" Type="http://schemas.openxmlformats.org/officeDocument/2006/relationships/image" Target="../media/image29.svg"/><Relationship Id="rId3" Type="http://schemas.openxmlformats.org/officeDocument/2006/relationships/image" Target="../media/image13.png"/><Relationship Id="rId21" Type="http://schemas.openxmlformats.org/officeDocument/2006/relationships/slide" Target="slide39.xml"/><Relationship Id="rId7" Type="http://schemas.openxmlformats.org/officeDocument/2006/relationships/image" Target="../media/image15.png"/><Relationship Id="rId12" Type="http://schemas.openxmlformats.org/officeDocument/2006/relationships/image" Target="../media/image19.svg"/><Relationship Id="rId17" Type="http://schemas.openxmlformats.org/officeDocument/2006/relationships/slide" Target="slide28.xml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20" Type="http://schemas.openxmlformats.org/officeDocument/2006/relationships/image" Target="../media/image25.png"/><Relationship Id="rId29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8.png"/><Relationship Id="rId24" Type="http://schemas.openxmlformats.org/officeDocument/2006/relationships/slide" Target="slide44.xml"/><Relationship Id="rId5" Type="http://schemas.openxmlformats.org/officeDocument/2006/relationships/image" Target="../media/image14.png"/><Relationship Id="rId15" Type="http://schemas.openxmlformats.org/officeDocument/2006/relationships/image" Target="../media/image21.png"/><Relationship Id="rId23" Type="http://schemas.openxmlformats.org/officeDocument/2006/relationships/image" Target="../media/image27.png"/><Relationship Id="rId28" Type="http://schemas.openxmlformats.org/officeDocument/2006/relationships/image" Target="../media/image31.png"/><Relationship Id="rId10" Type="http://schemas.openxmlformats.org/officeDocument/2006/relationships/slide" Target="slide4.xml"/><Relationship Id="rId19" Type="http://schemas.openxmlformats.org/officeDocument/2006/relationships/image" Target="../media/image24.svg"/><Relationship Id="rId4" Type="http://schemas.microsoft.com/office/2007/relationships/hdphoto" Target="../media/hdphoto1.wdp"/><Relationship Id="rId9" Type="http://schemas.openxmlformats.org/officeDocument/2006/relationships/image" Target="../media/image17.png"/><Relationship Id="rId14" Type="http://schemas.openxmlformats.org/officeDocument/2006/relationships/slide" Target="slide13.xml"/><Relationship Id="rId22" Type="http://schemas.openxmlformats.org/officeDocument/2006/relationships/image" Target="../media/image26.png"/><Relationship Id="rId27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microsoft.com/office/2007/relationships/hdphoto" Target="../media/hdphoto2.wdp"/><Relationship Id="rId18" Type="http://schemas.openxmlformats.org/officeDocument/2006/relationships/image" Target="../media/image32.svg"/><Relationship Id="rId26" Type="http://schemas.openxmlformats.org/officeDocument/2006/relationships/slide" Target="slide35.xml"/><Relationship Id="rId3" Type="http://schemas.openxmlformats.org/officeDocument/2006/relationships/image" Target="../media/image162.png"/><Relationship Id="rId21" Type="http://schemas.openxmlformats.org/officeDocument/2006/relationships/image" Target="../media/image171.png"/><Relationship Id="rId7" Type="http://schemas.openxmlformats.org/officeDocument/2006/relationships/image" Target="../media/image164.png"/><Relationship Id="rId12" Type="http://schemas.openxmlformats.org/officeDocument/2006/relationships/image" Target="../media/image14.png"/><Relationship Id="rId17" Type="http://schemas.openxmlformats.org/officeDocument/2006/relationships/image" Target="../media/image31.png"/><Relationship Id="rId25" Type="http://schemas.openxmlformats.org/officeDocument/2006/relationships/slide" Target="slide36.xml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17.png"/><Relationship Id="rId20" Type="http://schemas.openxmlformats.org/officeDocument/2006/relationships/image" Target="../media/image170.svg"/><Relationship Id="rId29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11" Type="http://schemas.openxmlformats.org/officeDocument/2006/relationships/image" Target="../media/image167.png"/><Relationship Id="rId24" Type="http://schemas.openxmlformats.org/officeDocument/2006/relationships/slide" Target="slide34.xml"/><Relationship Id="rId5" Type="http://schemas.microsoft.com/office/2007/relationships/hdphoto" Target="../media/hdphoto3.wdp"/><Relationship Id="rId15" Type="http://schemas.openxmlformats.org/officeDocument/2006/relationships/image" Target="../media/image16.png"/><Relationship Id="rId23" Type="http://schemas.openxmlformats.org/officeDocument/2006/relationships/slide" Target="slide32.xml"/><Relationship Id="rId28" Type="http://schemas.openxmlformats.org/officeDocument/2006/relationships/image" Target="../media/image35.png"/><Relationship Id="rId10" Type="http://schemas.openxmlformats.org/officeDocument/2006/relationships/image" Target="../media/image166.png"/><Relationship Id="rId19" Type="http://schemas.openxmlformats.org/officeDocument/2006/relationships/image" Target="../media/image169.png"/><Relationship Id="rId4" Type="http://schemas.openxmlformats.org/officeDocument/2006/relationships/image" Target="../media/image33.png"/><Relationship Id="rId9" Type="http://schemas.openxmlformats.org/officeDocument/2006/relationships/slide" Target="slide31.xml"/><Relationship Id="rId14" Type="http://schemas.openxmlformats.org/officeDocument/2006/relationships/image" Target="../media/image168.png"/><Relationship Id="rId22" Type="http://schemas.openxmlformats.org/officeDocument/2006/relationships/slide" Target="slide33.xml"/><Relationship Id="rId27" Type="http://schemas.openxmlformats.org/officeDocument/2006/relationships/slide" Target="slide3.xml"/><Relationship Id="rId30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2.jpeg"/><Relationship Id="rId7" Type="http://schemas.openxmlformats.org/officeDocument/2006/relationships/slide" Target="slide30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3.jpeg"/><Relationship Id="rId7" Type="http://schemas.openxmlformats.org/officeDocument/2006/relationships/slide" Target="slide30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4.jpeg"/><Relationship Id="rId7" Type="http://schemas.openxmlformats.org/officeDocument/2006/relationships/slide" Target="slide30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5.jpeg"/><Relationship Id="rId7" Type="http://schemas.openxmlformats.org/officeDocument/2006/relationships/slide" Target="slide30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6.jpeg"/><Relationship Id="rId7" Type="http://schemas.openxmlformats.org/officeDocument/2006/relationships/slide" Target="slide30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7.jpeg"/><Relationship Id="rId7" Type="http://schemas.openxmlformats.org/officeDocument/2006/relationships/slide" Target="slide30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svg"/><Relationship Id="rId13" Type="http://schemas.openxmlformats.org/officeDocument/2006/relationships/image" Target="../media/image17.png"/><Relationship Id="rId18" Type="http://schemas.openxmlformats.org/officeDocument/2006/relationships/image" Target="../media/image126.png"/><Relationship Id="rId3" Type="http://schemas.openxmlformats.org/officeDocument/2006/relationships/image" Target="../media/image178.png"/><Relationship Id="rId21" Type="http://schemas.openxmlformats.org/officeDocument/2006/relationships/slide" Target="slide38.xml"/><Relationship Id="rId7" Type="http://schemas.openxmlformats.org/officeDocument/2006/relationships/image" Target="../media/image181.png"/><Relationship Id="rId12" Type="http://schemas.openxmlformats.org/officeDocument/2006/relationships/image" Target="../media/image16.png"/><Relationship Id="rId17" Type="http://schemas.openxmlformats.org/officeDocument/2006/relationships/image" Target="../media/image125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124.png"/><Relationship Id="rId20" Type="http://schemas.openxmlformats.org/officeDocument/2006/relationships/image" Target="../media/image3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11" Type="http://schemas.openxmlformats.org/officeDocument/2006/relationships/image" Target="../media/image168.png"/><Relationship Id="rId24" Type="http://schemas.openxmlformats.org/officeDocument/2006/relationships/image" Target="../media/image35.png"/><Relationship Id="rId5" Type="http://schemas.openxmlformats.org/officeDocument/2006/relationships/image" Target="../media/image179.png"/><Relationship Id="rId15" Type="http://schemas.microsoft.com/office/2007/relationships/hdphoto" Target="../media/hdphoto8.wdp"/><Relationship Id="rId23" Type="http://schemas.openxmlformats.org/officeDocument/2006/relationships/slide" Target="slide3.xml"/><Relationship Id="rId10" Type="http://schemas.microsoft.com/office/2007/relationships/hdphoto" Target="../media/hdphoto2.wdp"/><Relationship Id="rId19" Type="http://schemas.openxmlformats.org/officeDocument/2006/relationships/image" Target="../media/image31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Relationship Id="rId14" Type="http://schemas.openxmlformats.org/officeDocument/2006/relationships/image" Target="../media/image183.png"/><Relationship Id="rId22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85.png"/><Relationship Id="rId18" Type="http://schemas.openxmlformats.org/officeDocument/2006/relationships/image" Target="../media/image190.jpeg"/><Relationship Id="rId26" Type="http://schemas.openxmlformats.org/officeDocument/2006/relationships/image" Target="../media/image196.jpeg"/><Relationship Id="rId3" Type="http://schemas.openxmlformats.org/officeDocument/2006/relationships/image" Target="../media/image14.png"/><Relationship Id="rId21" Type="http://schemas.openxmlformats.org/officeDocument/2006/relationships/image" Target="../media/image32.svg"/><Relationship Id="rId7" Type="http://schemas.openxmlformats.org/officeDocument/2006/relationships/image" Target="../media/image168.png"/><Relationship Id="rId12" Type="http://schemas.openxmlformats.org/officeDocument/2006/relationships/image" Target="../media/image12.png"/><Relationship Id="rId17" Type="http://schemas.openxmlformats.org/officeDocument/2006/relationships/image" Target="../media/image189.jpeg"/><Relationship Id="rId25" Type="http://schemas.openxmlformats.org/officeDocument/2006/relationships/image" Target="../media/image195.jpe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188.jpeg"/><Relationship Id="rId20" Type="http://schemas.openxmlformats.org/officeDocument/2006/relationships/image" Target="../media/image31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184.jpeg"/><Relationship Id="rId24" Type="http://schemas.openxmlformats.org/officeDocument/2006/relationships/image" Target="../media/image194.jpeg"/><Relationship Id="rId5" Type="http://schemas.openxmlformats.org/officeDocument/2006/relationships/image" Target="../media/image183.png"/><Relationship Id="rId15" Type="http://schemas.openxmlformats.org/officeDocument/2006/relationships/image" Target="../media/image187.jpeg"/><Relationship Id="rId23" Type="http://schemas.openxmlformats.org/officeDocument/2006/relationships/image" Target="../media/image193.jpeg"/><Relationship Id="rId28" Type="http://schemas.openxmlformats.org/officeDocument/2006/relationships/slide" Target="slide3.xml"/><Relationship Id="rId10" Type="http://schemas.openxmlformats.org/officeDocument/2006/relationships/slide" Target="slide21.xml"/><Relationship Id="rId19" Type="http://schemas.openxmlformats.org/officeDocument/2006/relationships/image" Target="../media/image191.jpeg"/><Relationship Id="rId4" Type="http://schemas.microsoft.com/office/2007/relationships/hdphoto" Target="../media/hdphoto2.wdp"/><Relationship Id="rId9" Type="http://schemas.openxmlformats.org/officeDocument/2006/relationships/image" Target="../media/image17.png"/><Relationship Id="rId14" Type="http://schemas.openxmlformats.org/officeDocument/2006/relationships/image" Target="../media/image186.jpeg"/><Relationship Id="rId22" Type="http://schemas.openxmlformats.org/officeDocument/2006/relationships/image" Target="../media/image192.png"/><Relationship Id="rId27" Type="http://schemas.openxmlformats.org/officeDocument/2006/relationships/image" Target="../media/image197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15.png"/><Relationship Id="rId12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99.png"/><Relationship Id="rId5" Type="http://schemas.openxmlformats.org/officeDocument/2006/relationships/image" Target="../media/image14.png"/><Relationship Id="rId10" Type="http://schemas.openxmlformats.org/officeDocument/2006/relationships/image" Target="../media/image198.png"/><Relationship Id="rId4" Type="http://schemas.microsoft.com/office/2007/relationships/hdphoto" Target="../media/hdphoto3.wdp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slide" Target="slide3.xml"/><Relationship Id="rId3" Type="http://schemas.openxmlformats.org/officeDocument/2006/relationships/image" Target="../media/image33.png"/><Relationship Id="rId7" Type="http://schemas.openxmlformats.org/officeDocument/2006/relationships/image" Target="../media/image15.pn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34.png"/><Relationship Id="rId4" Type="http://schemas.microsoft.com/office/2007/relationships/hdphoto" Target="../media/hdphoto3.wdp"/><Relationship Id="rId9" Type="http://schemas.openxmlformats.org/officeDocument/2006/relationships/image" Target="../media/image17.png"/><Relationship Id="rId14" Type="http://schemas.openxmlformats.org/officeDocument/2006/relationships/image" Target="../media/image3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4.png"/><Relationship Id="rId3" Type="http://schemas.openxmlformats.org/officeDocument/2006/relationships/image" Target="../media/image14.png"/><Relationship Id="rId7" Type="http://schemas.openxmlformats.org/officeDocument/2006/relationships/image" Target="../media/image200.png"/><Relationship Id="rId12" Type="http://schemas.openxmlformats.org/officeDocument/2006/relationships/image" Target="../media/image20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202.svg"/><Relationship Id="rId5" Type="http://schemas.openxmlformats.org/officeDocument/2006/relationships/image" Target="../media/image183.png"/><Relationship Id="rId15" Type="http://schemas.openxmlformats.org/officeDocument/2006/relationships/image" Target="../media/image206.png"/><Relationship Id="rId10" Type="http://schemas.openxmlformats.org/officeDocument/2006/relationships/image" Target="../media/image201.png"/><Relationship Id="rId4" Type="http://schemas.microsoft.com/office/2007/relationships/hdphoto" Target="../media/hdphoto2.wdp"/><Relationship Id="rId9" Type="http://schemas.openxmlformats.org/officeDocument/2006/relationships/image" Target="../media/image17.png"/><Relationship Id="rId14" Type="http://schemas.openxmlformats.org/officeDocument/2006/relationships/image" Target="../media/image20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207.png"/><Relationship Id="rId4" Type="http://schemas.microsoft.com/office/2007/relationships/hdphoto" Target="../media/hdphoto3.wdp"/><Relationship Id="rId9" Type="http://schemas.openxmlformats.org/officeDocument/2006/relationships/image" Target="../media/image20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1.pn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image" Target="../media/image21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09.png"/><Relationship Id="rId5" Type="http://schemas.openxmlformats.org/officeDocument/2006/relationships/image" Target="../media/image14.png"/><Relationship Id="rId10" Type="http://schemas.openxmlformats.org/officeDocument/2006/relationships/image" Target="../media/image208.png"/><Relationship Id="rId4" Type="http://schemas.microsoft.com/office/2007/relationships/hdphoto" Target="../media/hdphoto3.wdp"/><Relationship Id="rId9" Type="http://schemas.openxmlformats.org/officeDocument/2006/relationships/image" Target="../media/image200.png"/><Relationship Id="rId14" Type="http://schemas.openxmlformats.org/officeDocument/2006/relationships/image" Target="../media/image21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2.svg"/><Relationship Id="rId18" Type="http://schemas.openxmlformats.org/officeDocument/2006/relationships/image" Target="../media/image63.png"/><Relationship Id="rId3" Type="http://schemas.openxmlformats.org/officeDocument/2006/relationships/image" Target="../media/image213.png"/><Relationship Id="rId7" Type="http://schemas.microsoft.com/office/2007/relationships/hdphoto" Target="../media/hdphoto10.wdp"/><Relationship Id="rId12" Type="http://schemas.openxmlformats.org/officeDocument/2006/relationships/image" Target="../media/image31.png"/><Relationship Id="rId17" Type="http://schemas.openxmlformats.org/officeDocument/2006/relationships/slide" Target="slide44.xml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13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5.png"/><Relationship Id="rId11" Type="http://schemas.openxmlformats.org/officeDocument/2006/relationships/image" Target="../media/image17.png"/><Relationship Id="rId5" Type="http://schemas.microsoft.com/office/2007/relationships/hdphoto" Target="../media/hdphoto9.wdp"/><Relationship Id="rId15" Type="http://schemas.openxmlformats.org/officeDocument/2006/relationships/image" Target="../media/image134.png"/><Relationship Id="rId10" Type="http://schemas.openxmlformats.org/officeDocument/2006/relationships/image" Target="../media/image16.png"/><Relationship Id="rId4" Type="http://schemas.openxmlformats.org/officeDocument/2006/relationships/image" Target="../media/image214.png"/><Relationship Id="rId9" Type="http://schemas.microsoft.com/office/2007/relationships/hdphoto" Target="../media/hdphoto2.wdp"/><Relationship Id="rId14" Type="http://schemas.openxmlformats.org/officeDocument/2006/relationships/image" Target="../media/image20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slide" Target="slide3.xml"/><Relationship Id="rId3" Type="http://schemas.openxmlformats.org/officeDocument/2006/relationships/image" Target="../media/image33.png"/><Relationship Id="rId7" Type="http://schemas.openxmlformats.org/officeDocument/2006/relationships/image" Target="../media/image15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8.png"/><Relationship Id="rId5" Type="http://schemas.openxmlformats.org/officeDocument/2006/relationships/image" Target="../media/image14.png"/><Relationship Id="rId10" Type="http://schemas.openxmlformats.org/officeDocument/2006/relationships/image" Target="../media/image216.png"/><Relationship Id="rId4" Type="http://schemas.microsoft.com/office/2007/relationships/hdphoto" Target="../media/hdphoto3.wdp"/><Relationship Id="rId9" Type="http://schemas.openxmlformats.org/officeDocument/2006/relationships/image" Target="../media/image17.png"/><Relationship Id="rId14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17.pn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8.svg"/><Relationship Id="rId5" Type="http://schemas.openxmlformats.org/officeDocument/2006/relationships/image" Target="../media/image17.png"/><Relationship Id="rId10" Type="http://schemas.openxmlformats.org/officeDocument/2006/relationships/image" Target="../media/image47.png"/><Relationship Id="rId4" Type="http://schemas.openxmlformats.org/officeDocument/2006/relationships/image" Target="../media/image16.png"/><Relationship Id="rId9" Type="http://schemas.openxmlformats.org/officeDocument/2006/relationships/image" Target="../media/image46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3.xml"/><Relationship Id="rId5" Type="http://schemas.openxmlformats.org/officeDocument/2006/relationships/image" Target="../media/image14.png"/><Relationship Id="rId10" Type="http://schemas.openxmlformats.org/officeDocument/2006/relationships/image" Target="../media/image219.png"/><Relationship Id="rId4" Type="http://schemas.microsoft.com/office/2007/relationships/hdphoto" Target="../media/hdphoto3.wdp"/><Relationship Id="rId9" Type="http://schemas.openxmlformats.org/officeDocument/2006/relationships/image" Target="../media/image21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1.png"/><Relationship Id="rId1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16.png"/><Relationship Id="rId12" Type="http://schemas.openxmlformats.org/officeDocument/2006/relationships/slide" Target="slide51.xml"/><Relationship Id="rId17" Type="http://schemas.openxmlformats.org/officeDocument/2006/relationships/slide" Target="slide3.xml"/><Relationship Id="rId2" Type="http://schemas.openxmlformats.org/officeDocument/2006/relationships/notesSlide" Target="../notesSlides/notesSlide46.xml"/><Relationship Id="rId16" Type="http://schemas.openxmlformats.org/officeDocument/2006/relationships/slide" Target="slide52.xml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50.xml"/><Relationship Id="rId5" Type="http://schemas.openxmlformats.org/officeDocument/2006/relationships/image" Target="../media/image14.png"/><Relationship Id="rId15" Type="http://schemas.openxmlformats.org/officeDocument/2006/relationships/image" Target="../media/image218.png"/><Relationship Id="rId10" Type="http://schemas.openxmlformats.org/officeDocument/2006/relationships/slide" Target="slide49.xml"/><Relationship Id="rId19" Type="http://schemas.openxmlformats.org/officeDocument/2006/relationships/slide" Target="slide53.xml"/><Relationship Id="rId4" Type="http://schemas.microsoft.com/office/2007/relationships/hdphoto" Target="../media/hdphoto3.wdp"/><Relationship Id="rId9" Type="http://schemas.openxmlformats.org/officeDocument/2006/relationships/slide" Target="slide48.xml"/><Relationship Id="rId14" Type="http://schemas.openxmlformats.org/officeDocument/2006/relationships/image" Target="../media/image32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0.png"/><Relationship Id="rId7" Type="http://schemas.openxmlformats.org/officeDocument/2006/relationships/image" Target="../media/image16.png"/><Relationship Id="rId12" Type="http://schemas.openxmlformats.org/officeDocument/2006/relationships/image" Target="../media/image22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18.png"/><Relationship Id="rId5" Type="http://schemas.openxmlformats.org/officeDocument/2006/relationships/image" Target="../media/image14.png"/><Relationship Id="rId10" Type="http://schemas.openxmlformats.org/officeDocument/2006/relationships/image" Target="../media/image35.png"/><Relationship Id="rId4" Type="http://schemas.microsoft.com/office/2007/relationships/hdphoto" Target="../media/hdphoto11.wdp"/><Relationship Id="rId9" Type="http://schemas.openxmlformats.org/officeDocument/2006/relationships/slide" Target="slide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0.png"/><Relationship Id="rId7" Type="http://schemas.openxmlformats.org/officeDocument/2006/relationships/image" Target="../media/image16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47.xml"/><Relationship Id="rId5" Type="http://schemas.openxmlformats.org/officeDocument/2006/relationships/image" Target="../media/image14.png"/><Relationship Id="rId10" Type="http://schemas.openxmlformats.org/officeDocument/2006/relationships/image" Target="../media/image222.png"/><Relationship Id="rId4" Type="http://schemas.microsoft.com/office/2007/relationships/hdphoto" Target="../media/hdphoto11.wdp"/><Relationship Id="rId9" Type="http://schemas.openxmlformats.org/officeDocument/2006/relationships/image" Target="../media/image2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36.pn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17.png"/><Relationship Id="rId10" Type="http://schemas.openxmlformats.org/officeDocument/2006/relationships/image" Target="../media/image41.png"/><Relationship Id="rId4" Type="http://schemas.openxmlformats.org/officeDocument/2006/relationships/image" Target="../media/image16.png"/><Relationship Id="rId9" Type="http://schemas.openxmlformats.org/officeDocument/2006/relationships/image" Target="../media/image40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0.png"/><Relationship Id="rId7" Type="http://schemas.openxmlformats.org/officeDocument/2006/relationships/image" Target="../media/image16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47.xml"/><Relationship Id="rId5" Type="http://schemas.openxmlformats.org/officeDocument/2006/relationships/image" Target="../media/image14.png"/><Relationship Id="rId10" Type="http://schemas.openxmlformats.org/officeDocument/2006/relationships/image" Target="../media/image223.png"/><Relationship Id="rId4" Type="http://schemas.microsoft.com/office/2007/relationships/hdphoto" Target="../media/hdphoto11.wdp"/><Relationship Id="rId9" Type="http://schemas.openxmlformats.org/officeDocument/2006/relationships/image" Target="../media/image21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0.png"/><Relationship Id="rId7" Type="http://schemas.openxmlformats.org/officeDocument/2006/relationships/image" Target="../media/image16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47.xml"/><Relationship Id="rId5" Type="http://schemas.openxmlformats.org/officeDocument/2006/relationships/image" Target="../media/image14.png"/><Relationship Id="rId10" Type="http://schemas.openxmlformats.org/officeDocument/2006/relationships/image" Target="../media/image224.png"/><Relationship Id="rId4" Type="http://schemas.microsoft.com/office/2007/relationships/hdphoto" Target="../media/hdphoto11.wdp"/><Relationship Id="rId9" Type="http://schemas.openxmlformats.org/officeDocument/2006/relationships/image" Target="../media/image218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0.png"/><Relationship Id="rId7" Type="http://schemas.openxmlformats.org/officeDocument/2006/relationships/image" Target="../media/image16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slide" Target="slide47.xml"/><Relationship Id="rId5" Type="http://schemas.openxmlformats.org/officeDocument/2006/relationships/image" Target="../media/image14.png"/><Relationship Id="rId10" Type="http://schemas.openxmlformats.org/officeDocument/2006/relationships/image" Target="../media/image225.png"/><Relationship Id="rId4" Type="http://schemas.microsoft.com/office/2007/relationships/hdphoto" Target="../media/hdphoto11.wdp"/><Relationship Id="rId9" Type="http://schemas.openxmlformats.org/officeDocument/2006/relationships/image" Target="../media/image218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81.png"/><Relationship Id="rId7" Type="http://schemas.openxmlformats.org/officeDocument/2006/relationships/image" Target="../media/image21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82.svg"/><Relationship Id="rId9" Type="http://schemas.openxmlformats.org/officeDocument/2006/relationships/image" Target="../media/image35.png"/></Relationships>
</file>

<file path=ppt/slides/_rels/slide5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2.svg"/><Relationship Id="rId18" Type="http://schemas.openxmlformats.org/officeDocument/2006/relationships/slide" Target="slide3.xml"/><Relationship Id="rId3" Type="http://schemas.openxmlformats.org/officeDocument/2006/relationships/image" Target="../media/image215.png"/><Relationship Id="rId7" Type="http://schemas.openxmlformats.org/officeDocument/2006/relationships/image" Target="../media/image132.png"/><Relationship Id="rId12" Type="http://schemas.openxmlformats.org/officeDocument/2006/relationships/image" Target="../media/image31.pn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53.xml"/><Relationship Id="rId16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5" Type="http://schemas.openxmlformats.org/officeDocument/2006/relationships/image" Target="../media/image218.png"/><Relationship Id="rId10" Type="http://schemas.openxmlformats.org/officeDocument/2006/relationships/image" Target="../media/image16.png"/><Relationship Id="rId19" Type="http://schemas.openxmlformats.org/officeDocument/2006/relationships/image" Target="../media/image35.png"/><Relationship Id="rId4" Type="http://schemas.microsoft.com/office/2007/relationships/hdphoto" Target="../media/hdphoto10.wdp"/><Relationship Id="rId9" Type="http://schemas.openxmlformats.org/officeDocument/2006/relationships/image" Target="../media/image133.png"/><Relationship Id="rId14" Type="http://schemas.openxmlformats.org/officeDocument/2006/relationships/image" Target="../media/image226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59.png"/><Relationship Id="rId18" Type="http://schemas.openxmlformats.org/officeDocument/2006/relationships/image" Target="../media/image87.svg"/><Relationship Id="rId3" Type="http://schemas.openxmlformats.org/officeDocument/2006/relationships/image" Target="../media/image227.png"/><Relationship Id="rId21" Type="http://schemas.openxmlformats.org/officeDocument/2006/relationships/image" Target="../media/image88.png"/><Relationship Id="rId7" Type="http://schemas.openxmlformats.org/officeDocument/2006/relationships/image" Target="../media/image16.png"/><Relationship Id="rId12" Type="http://schemas.openxmlformats.org/officeDocument/2006/relationships/image" Target="../media/image58.png"/><Relationship Id="rId17" Type="http://schemas.openxmlformats.org/officeDocument/2006/relationships/image" Target="../media/image86.png"/><Relationship Id="rId25" Type="http://schemas.openxmlformats.org/officeDocument/2006/relationships/image" Target="../media/image228.png"/><Relationship Id="rId2" Type="http://schemas.openxmlformats.org/officeDocument/2006/relationships/notesSlide" Target="../notesSlides/notesSlide54.xml"/><Relationship Id="rId16" Type="http://schemas.openxmlformats.org/officeDocument/2006/relationships/image" Target="../media/image62.png"/><Relationship Id="rId20" Type="http://schemas.openxmlformats.org/officeDocument/2006/relationships/image" Target="../media/image72.sv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57.svg"/><Relationship Id="rId24" Type="http://schemas.openxmlformats.org/officeDocument/2006/relationships/image" Target="../media/image91.svg"/><Relationship Id="rId5" Type="http://schemas.openxmlformats.org/officeDocument/2006/relationships/image" Target="../media/image14.png"/><Relationship Id="rId15" Type="http://schemas.openxmlformats.org/officeDocument/2006/relationships/image" Target="../media/image61.png"/><Relationship Id="rId23" Type="http://schemas.openxmlformats.org/officeDocument/2006/relationships/image" Target="../media/image90.png"/><Relationship Id="rId10" Type="http://schemas.openxmlformats.org/officeDocument/2006/relationships/image" Target="../media/image56.png"/><Relationship Id="rId19" Type="http://schemas.openxmlformats.org/officeDocument/2006/relationships/image" Target="../media/image71.png"/><Relationship Id="rId4" Type="http://schemas.microsoft.com/office/2007/relationships/hdphoto" Target="../media/hdphoto12.wdp"/><Relationship Id="rId9" Type="http://schemas.openxmlformats.org/officeDocument/2006/relationships/image" Target="../media/image15.png"/><Relationship Id="rId14" Type="http://schemas.openxmlformats.org/officeDocument/2006/relationships/image" Target="../media/image60.png"/><Relationship Id="rId22" Type="http://schemas.openxmlformats.org/officeDocument/2006/relationships/image" Target="../media/image89.sv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110.svg"/><Relationship Id="rId3" Type="http://schemas.openxmlformats.org/officeDocument/2006/relationships/image" Target="../media/image227.png"/><Relationship Id="rId7" Type="http://schemas.openxmlformats.org/officeDocument/2006/relationships/image" Target="../media/image15.png"/><Relationship Id="rId12" Type="http://schemas.openxmlformats.org/officeDocument/2006/relationships/image" Target="../media/image10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30.png"/><Relationship Id="rId5" Type="http://schemas.openxmlformats.org/officeDocument/2006/relationships/image" Target="../media/image16.png"/><Relationship Id="rId10" Type="http://schemas.openxmlformats.org/officeDocument/2006/relationships/image" Target="../media/image229.png"/><Relationship Id="rId4" Type="http://schemas.microsoft.com/office/2007/relationships/hdphoto" Target="../media/hdphoto12.wdp"/><Relationship Id="rId9" Type="http://schemas.openxmlformats.org/officeDocument/2006/relationships/image" Target="../media/image57.svg"/><Relationship Id="rId14" Type="http://schemas.openxmlformats.org/officeDocument/2006/relationships/image" Target="../media/image22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13" Type="http://schemas.openxmlformats.org/officeDocument/2006/relationships/image" Target="../media/image233.png"/><Relationship Id="rId18" Type="http://schemas.openxmlformats.org/officeDocument/2006/relationships/image" Target="../media/image57.svg"/><Relationship Id="rId3" Type="http://schemas.openxmlformats.org/officeDocument/2006/relationships/image" Target="../media/image14.png"/><Relationship Id="rId21" Type="http://schemas.openxmlformats.org/officeDocument/2006/relationships/image" Target="../media/image227.png"/><Relationship Id="rId7" Type="http://schemas.openxmlformats.org/officeDocument/2006/relationships/image" Target="../media/image162.png"/><Relationship Id="rId12" Type="http://schemas.openxmlformats.org/officeDocument/2006/relationships/image" Target="../media/image166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6" Type="http://schemas.openxmlformats.org/officeDocument/2006/relationships/image" Target="../media/image15.png"/><Relationship Id="rId20" Type="http://schemas.openxmlformats.org/officeDocument/2006/relationships/image" Target="../media/image2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slide" Target="slide31.xml"/><Relationship Id="rId5" Type="http://schemas.openxmlformats.org/officeDocument/2006/relationships/image" Target="../media/image16.png"/><Relationship Id="rId15" Type="http://schemas.openxmlformats.org/officeDocument/2006/relationships/image" Target="../media/image170.svg"/><Relationship Id="rId23" Type="http://schemas.openxmlformats.org/officeDocument/2006/relationships/image" Target="../media/image228.png"/><Relationship Id="rId10" Type="http://schemas.openxmlformats.org/officeDocument/2006/relationships/image" Target="../media/image232.png"/><Relationship Id="rId19" Type="http://schemas.openxmlformats.org/officeDocument/2006/relationships/image" Target="../media/image229.png"/><Relationship Id="rId4" Type="http://schemas.microsoft.com/office/2007/relationships/hdphoto" Target="../media/hdphoto2.wdp"/><Relationship Id="rId9" Type="http://schemas.openxmlformats.org/officeDocument/2006/relationships/image" Target="../media/image231.png"/><Relationship Id="rId14" Type="http://schemas.openxmlformats.org/officeDocument/2006/relationships/image" Target="../media/image169.png"/><Relationship Id="rId22" Type="http://schemas.microsoft.com/office/2007/relationships/hdphoto" Target="../media/hdphoto12.wdp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png"/><Relationship Id="rId13" Type="http://schemas.openxmlformats.org/officeDocument/2006/relationships/image" Target="../media/image202.svg"/><Relationship Id="rId18" Type="http://schemas.openxmlformats.org/officeDocument/2006/relationships/image" Target="../media/image241.png"/><Relationship Id="rId3" Type="http://schemas.openxmlformats.org/officeDocument/2006/relationships/image" Target="../media/image14.png"/><Relationship Id="rId21" Type="http://schemas.openxmlformats.org/officeDocument/2006/relationships/image" Target="../media/image228.png"/><Relationship Id="rId7" Type="http://schemas.openxmlformats.org/officeDocument/2006/relationships/image" Target="../media/image15.png"/><Relationship Id="rId12" Type="http://schemas.openxmlformats.org/officeDocument/2006/relationships/image" Target="../media/image201.png"/><Relationship Id="rId17" Type="http://schemas.openxmlformats.org/officeDocument/2006/relationships/image" Target="../media/image240.png"/><Relationship Id="rId2" Type="http://schemas.openxmlformats.org/officeDocument/2006/relationships/notesSlide" Target="../notesSlides/notesSlide57.xml"/><Relationship Id="rId16" Type="http://schemas.openxmlformats.org/officeDocument/2006/relationships/image" Target="../media/image239.png"/><Relationship Id="rId20" Type="http://schemas.microsoft.com/office/2007/relationships/hdphoto" Target="../media/hdphoto12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6.png"/><Relationship Id="rId5" Type="http://schemas.openxmlformats.org/officeDocument/2006/relationships/image" Target="../media/image16.png"/><Relationship Id="rId15" Type="http://schemas.openxmlformats.org/officeDocument/2006/relationships/image" Target="../media/image238.png"/><Relationship Id="rId10" Type="http://schemas.openxmlformats.org/officeDocument/2006/relationships/image" Target="../media/image236.png"/><Relationship Id="rId19" Type="http://schemas.openxmlformats.org/officeDocument/2006/relationships/image" Target="../media/image227.png"/><Relationship Id="rId4" Type="http://schemas.microsoft.com/office/2007/relationships/hdphoto" Target="../media/hdphoto2.wdp"/><Relationship Id="rId9" Type="http://schemas.openxmlformats.org/officeDocument/2006/relationships/image" Target="../media/image235.png"/><Relationship Id="rId14" Type="http://schemas.openxmlformats.org/officeDocument/2006/relationships/image" Target="../media/image23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182.sv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12" Type="http://schemas.openxmlformats.org/officeDocument/2006/relationships/image" Target="../media/image181.png"/><Relationship Id="rId2" Type="http://schemas.openxmlformats.org/officeDocument/2006/relationships/notesSlide" Target="../notesSlides/notesSlide58.xml"/><Relationship Id="rId16" Type="http://schemas.openxmlformats.org/officeDocument/2006/relationships/image" Target="../media/image2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30.png"/><Relationship Id="rId5" Type="http://schemas.openxmlformats.org/officeDocument/2006/relationships/image" Target="../media/image16.png"/><Relationship Id="rId15" Type="http://schemas.microsoft.com/office/2007/relationships/hdphoto" Target="../media/hdphoto12.wdp"/><Relationship Id="rId10" Type="http://schemas.openxmlformats.org/officeDocument/2006/relationships/image" Target="../media/image229.png"/><Relationship Id="rId4" Type="http://schemas.microsoft.com/office/2007/relationships/hdphoto" Target="../media/hdphoto2.wdp"/><Relationship Id="rId9" Type="http://schemas.openxmlformats.org/officeDocument/2006/relationships/image" Target="../media/image57.svg"/><Relationship Id="rId14" Type="http://schemas.openxmlformats.org/officeDocument/2006/relationships/image" Target="../media/image2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8.svg"/><Relationship Id="rId5" Type="http://schemas.openxmlformats.org/officeDocument/2006/relationships/image" Target="../media/image17.png"/><Relationship Id="rId10" Type="http://schemas.openxmlformats.org/officeDocument/2006/relationships/image" Target="../media/image47.png"/><Relationship Id="rId4" Type="http://schemas.openxmlformats.org/officeDocument/2006/relationships/image" Target="../media/image16.png"/><Relationship Id="rId9" Type="http://schemas.openxmlformats.org/officeDocument/2006/relationships/image" Target="../media/image46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42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2.xml"/><Relationship Id="rId4" Type="http://schemas.openxmlformats.org/officeDocument/2006/relationships/image" Target="../media/image16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3.xml"/><Relationship Id="rId4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4.xml"/><Relationship Id="rId4" Type="http://schemas.openxmlformats.org/officeDocument/2006/relationships/image" Target="../media/image1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5.xml"/><Relationship Id="rId4" Type="http://schemas.openxmlformats.org/officeDocument/2006/relationships/image" Target="../media/image16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6.xml"/><Relationship Id="rId4" Type="http://schemas.openxmlformats.org/officeDocument/2006/relationships/image" Target="../media/image16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7.xml"/><Relationship Id="rId4" Type="http://schemas.openxmlformats.org/officeDocument/2006/relationships/image" Target="../media/image1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8.xml"/><Relationship Id="rId4" Type="http://schemas.openxmlformats.org/officeDocument/2006/relationships/image" Target="../media/image1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69.xml"/><Relationship Id="rId4" Type="http://schemas.openxmlformats.org/officeDocument/2006/relationships/image" Target="../media/image1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43.pn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slide" Target="slide70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4.png"/><Relationship Id="rId18" Type="http://schemas.openxmlformats.org/officeDocument/2006/relationships/image" Target="../media/image57.svg"/><Relationship Id="rId26" Type="http://schemas.openxmlformats.org/officeDocument/2006/relationships/slide" Target="slide8.xml"/><Relationship Id="rId3" Type="http://schemas.openxmlformats.org/officeDocument/2006/relationships/image" Target="../media/image14.png"/><Relationship Id="rId21" Type="http://schemas.openxmlformats.org/officeDocument/2006/relationships/image" Target="../media/image60.png"/><Relationship Id="rId7" Type="http://schemas.openxmlformats.org/officeDocument/2006/relationships/image" Target="../media/image17.png"/><Relationship Id="rId12" Type="http://schemas.openxmlformats.org/officeDocument/2006/relationships/image" Target="../media/image53.png"/><Relationship Id="rId17" Type="http://schemas.openxmlformats.org/officeDocument/2006/relationships/image" Target="../media/image56.png"/><Relationship Id="rId25" Type="http://schemas.openxmlformats.org/officeDocument/2006/relationships/image" Target="../media/image32.svg"/><Relationship Id="rId2" Type="http://schemas.openxmlformats.org/officeDocument/2006/relationships/notesSlide" Target="../notesSlides/notesSlide6.xml"/><Relationship Id="rId16" Type="http://schemas.microsoft.com/office/2007/relationships/hdphoto" Target="../media/hdphoto3.wdp"/><Relationship Id="rId20" Type="http://schemas.openxmlformats.org/officeDocument/2006/relationships/image" Target="../media/image59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52.png"/><Relationship Id="rId24" Type="http://schemas.openxmlformats.org/officeDocument/2006/relationships/image" Target="../media/image31.png"/><Relationship Id="rId5" Type="http://schemas.openxmlformats.org/officeDocument/2006/relationships/image" Target="../media/image49.png"/><Relationship Id="rId15" Type="http://schemas.openxmlformats.org/officeDocument/2006/relationships/image" Target="../media/image33.png"/><Relationship Id="rId23" Type="http://schemas.openxmlformats.org/officeDocument/2006/relationships/image" Target="../media/image62.png"/><Relationship Id="rId28" Type="http://schemas.openxmlformats.org/officeDocument/2006/relationships/slide" Target="slide3.xml"/><Relationship Id="rId10" Type="http://schemas.openxmlformats.org/officeDocument/2006/relationships/image" Target="../media/image51.png"/><Relationship Id="rId19" Type="http://schemas.openxmlformats.org/officeDocument/2006/relationships/image" Target="../media/image58.png"/><Relationship Id="rId4" Type="http://schemas.microsoft.com/office/2007/relationships/hdphoto" Target="../media/hdphoto2.wdp"/><Relationship Id="rId9" Type="http://schemas.openxmlformats.org/officeDocument/2006/relationships/image" Target="../media/image12.png"/><Relationship Id="rId14" Type="http://schemas.openxmlformats.org/officeDocument/2006/relationships/image" Target="../media/image55.png"/><Relationship Id="rId22" Type="http://schemas.openxmlformats.org/officeDocument/2006/relationships/image" Target="../media/image61.png"/><Relationship Id="rId27" Type="http://schemas.openxmlformats.org/officeDocument/2006/relationships/image" Target="../media/image6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44.png"/><Relationship Id="rId4" Type="http://schemas.openxmlformats.org/officeDocument/2006/relationships/image" Target="../media/image16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74.svg"/><Relationship Id="rId3" Type="http://schemas.openxmlformats.org/officeDocument/2006/relationships/image" Target="../media/image14.png"/><Relationship Id="rId21" Type="http://schemas.openxmlformats.org/officeDocument/2006/relationships/slide" Target="slide3.xml"/><Relationship Id="rId7" Type="http://schemas.openxmlformats.org/officeDocument/2006/relationships/image" Target="../media/image17.png"/><Relationship Id="rId12" Type="http://schemas.openxmlformats.org/officeDocument/2006/relationships/image" Target="../media/image68.svg"/><Relationship Id="rId17" Type="http://schemas.openxmlformats.org/officeDocument/2006/relationships/image" Target="../media/image7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2.svg"/><Relationship Id="rId20" Type="http://schemas.openxmlformats.org/officeDocument/2006/relationships/image" Target="../media/image7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67.png"/><Relationship Id="rId5" Type="http://schemas.openxmlformats.org/officeDocument/2006/relationships/image" Target="../media/image49.png"/><Relationship Id="rId15" Type="http://schemas.openxmlformats.org/officeDocument/2006/relationships/image" Target="../media/image71.png"/><Relationship Id="rId10" Type="http://schemas.openxmlformats.org/officeDocument/2006/relationships/image" Target="../media/image66.svg"/><Relationship Id="rId19" Type="http://schemas.openxmlformats.org/officeDocument/2006/relationships/image" Target="../media/image75.png"/><Relationship Id="rId4" Type="http://schemas.microsoft.com/office/2007/relationships/hdphoto" Target="../media/hdphoto2.wdp"/><Relationship Id="rId9" Type="http://schemas.openxmlformats.org/officeDocument/2006/relationships/image" Target="../media/image65.png"/><Relationship Id="rId14" Type="http://schemas.openxmlformats.org/officeDocument/2006/relationships/image" Target="../media/image70.png"/><Relationship Id="rId22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49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17.png"/><Relationship Id="rId10" Type="http://schemas.openxmlformats.org/officeDocument/2006/relationships/image" Target="../media/image35.png"/><Relationship Id="rId4" Type="http://schemas.openxmlformats.org/officeDocument/2006/relationships/image" Target="../media/image16.png"/><Relationship Id="rId9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F0685C7-7265-4F7C-81A9-3F08D5CF2E85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2633" y="82944"/>
            <a:ext cx="455589" cy="4555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4F4BAC-24EA-4A15-AC7A-D6540EC53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86" y="1141583"/>
            <a:ext cx="5261304" cy="58282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3432C8-6209-4EA7-A993-59BB0313D9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3"/>
          <a:stretch/>
        </p:blipFill>
        <p:spPr>
          <a:xfrm>
            <a:off x="6689637" y="635301"/>
            <a:ext cx="3699872" cy="622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8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168" y="192492"/>
            <a:ext cx="9037664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2" name="TextBox 35">
            <a:extLst>
              <a:ext uri="{FF2B5EF4-FFF2-40B4-BE49-F238E27FC236}">
                <a16:creationId xmlns:a16="http://schemas.microsoft.com/office/drawing/2014/main" id="{2A6C2E03-CFAE-4401-93F9-7423C7336E96}"/>
              </a:ext>
            </a:extLst>
          </p:cNvPr>
          <p:cNvSpPr txBox="1"/>
          <p:nvPr/>
        </p:nvSpPr>
        <p:spPr>
          <a:xfrm>
            <a:off x="4020579" y="947744"/>
            <a:ext cx="4150842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การจัดการการเงินของครอบครัว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C84C991-3C35-48AE-83B2-69F555516A86}"/>
              </a:ext>
            </a:extLst>
          </p:cNvPr>
          <p:cNvGrpSpPr/>
          <p:nvPr/>
        </p:nvGrpSpPr>
        <p:grpSpPr>
          <a:xfrm>
            <a:off x="523635" y="1385087"/>
            <a:ext cx="5472960" cy="2447623"/>
            <a:chOff x="523635" y="1385087"/>
            <a:chExt cx="5472960" cy="244762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B2906A5-889D-4CFF-A427-1F5C353D0D2B}"/>
                </a:ext>
              </a:extLst>
            </p:cNvPr>
            <p:cNvGrpSpPr/>
            <p:nvPr/>
          </p:nvGrpSpPr>
          <p:grpSpPr>
            <a:xfrm>
              <a:off x="523635" y="1385087"/>
              <a:ext cx="5472960" cy="2447623"/>
              <a:chOff x="553452" y="1385087"/>
              <a:chExt cx="5472960" cy="2447623"/>
            </a:xfrm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207C42CE-1F22-49B8-8D16-A7BFE4B2658B}"/>
                  </a:ext>
                </a:extLst>
              </p:cNvPr>
              <p:cNvSpPr/>
              <p:nvPr/>
            </p:nvSpPr>
            <p:spPr>
              <a:xfrm>
                <a:off x="553452" y="1851502"/>
                <a:ext cx="5472960" cy="1981208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Graphic 3">
                <a:extLst>
                  <a:ext uri="{FF2B5EF4-FFF2-40B4-BE49-F238E27FC236}">
                    <a16:creationId xmlns:a16="http://schemas.microsoft.com/office/drawing/2014/main" id="{D7CF1D22-7A2F-41A1-A8D9-3434020B8E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15152" y="2143089"/>
                <a:ext cx="2092078" cy="1312767"/>
              </a:xfrm>
              <a:prstGeom prst="rect">
                <a:avLst/>
              </a:prstGeom>
            </p:spPr>
          </p:pic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D12A36C9-2707-4766-B02B-278DE628A3DE}"/>
                  </a:ext>
                </a:extLst>
              </p:cNvPr>
              <p:cNvSpPr/>
              <p:nvPr/>
            </p:nvSpPr>
            <p:spPr>
              <a:xfrm>
                <a:off x="2757657" y="1385087"/>
                <a:ext cx="3140901" cy="12618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br>
                  <a:rPr lang="en-US" sz="2000" b="1" dirty="0">
                    <a:ln w="3175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Mali" panose="00000500000000000000" pitchFamily="2" charset="-34"/>
                    <a:cs typeface="Mali" panose="00000500000000000000" pitchFamily="2" charset="-34"/>
                  </a:rPr>
                </a:br>
                <a:endParaRPr lang="th-TH" sz="2000" b="1" dirty="0">
                  <a:ln w="3175"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  <a:p>
                <a:pPr algn="ctr"/>
                <a:r>
                  <a:rPr lang="th-TH" sz="3600" b="1" dirty="0">
                    <a:ln w="3175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การตั้งเป้าหมาย </a:t>
                </a:r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44EE0EC-1026-4F76-B698-8587BD07DDED}"/>
                </a:ext>
              </a:extLst>
            </p:cNvPr>
            <p:cNvSpPr/>
            <p:nvPr/>
          </p:nvSpPr>
          <p:spPr>
            <a:xfrm>
              <a:off x="2813076" y="2527307"/>
              <a:ext cx="314090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วางแผนการหารายได้ และการใช้จ่ายในเรื่องต่าง ๆ ให้เหมาะสมกับรายได้ ควรแยกรายจ่ายเป็นหมวดหมู่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8840CE-1FDD-4DF8-B40D-EC4C8259F162}"/>
              </a:ext>
            </a:extLst>
          </p:cNvPr>
          <p:cNvGrpSpPr/>
          <p:nvPr/>
        </p:nvGrpSpPr>
        <p:grpSpPr>
          <a:xfrm>
            <a:off x="523635" y="4050017"/>
            <a:ext cx="5707962" cy="2052608"/>
            <a:chOff x="523635" y="4050017"/>
            <a:chExt cx="5707962" cy="20526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61D7C8A-E0CA-43D1-B293-0CF4A703BB73}"/>
                </a:ext>
              </a:extLst>
            </p:cNvPr>
            <p:cNvGrpSpPr/>
            <p:nvPr/>
          </p:nvGrpSpPr>
          <p:grpSpPr>
            <a:xfrm>
              <a:off x="523635" y="4050017"/>
              <a:ext cx="5472960" cy="2052608"/>
              <a:chOff x="553452" y="3990383"/>
              <a:chExt cx="5472960" cy="2052608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DD204654-BDA0-4F7A-A429-CB5AFD9B01DB}"/>
                  </a:ext>
                </a:extLst>
              </p:cNvPr>
              <p:cNvSpPr/>
              <p:nvPr/>
            </p:nvSpPr>
            <p:spPr>
              <a:xfrm>
                <a:off x="553452" y="3990383"/>
                <a:ext cx="5472960" cy="2052608"/>
              </a:xfrm>
              <a:prstGeom prst="roundRect">
                <a:avLst>
                  <a:gd name="adj" fmla="val 15214"/>
                </a:avLst>
              </a:prstGeom>
              <a:solidFill>
                <a:schemeClr val="bg1"/>
              </a:solidFill>
              <a:ln w="2540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49B9AB17-03F3-40B2-B406-FDF6E24F221E}"/>
                  </a:ext>
                </a:extLst>
              </p:cNvPr>
              <p:cNvSpPr/>
              <p:nvPr/>
            </p:nvSpPr>
            <p:spPr>
              <a:xfrm>
                <a:off x="2736564" y="4159910"/>
                <a:ext cx="3140901" cy="10064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3600" b="1" dirty="0">
                    <a:ln w="3175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การปฏิบัติตามแผน</a:t>
                </a:r>
                <a:endParaRPr lang="en-US" sz="3600" b="1" dirty="0">
                  <a:ln w="3175"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th-TH" sz="3600" b="1" dirty="0">
                    <a:ln w="3175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การใช้เงิน </a:t>
                </a:r>
              </a:p>
            </p:txBody>
          </p:sp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C7CCB780-348E-4FE5-BF75-4CE07C8B0A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68983" y="4337686"/>
                <a:ext cx="2131292" cy="1200329"/>
              </a:xfrm>
              <a:prstGeom prst="rect">
                <a:avLst/>
              </a:prstGeom>
            </p:spPr>
          </p:pic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FECF934-0654-4A00-876F-98EBCFCBE916}"/>
                </a:ext>
              </a:extLst>
            </p:cNvPr>
            <p:cNvSpPr/>
            <p:nvPr/>
          </p:nvSpPr>
          <p:spPr>
            <a:xfrm>
              <a:off x="2770458" y="5118302"/>
              <a:ext cx="346113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ควบคุมให้เป็นไปตามแผนที่วางไว้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แต่เปลี่ยนแปลงได้ตามความเหมาะสม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6D1998E-028C-4D3D-BFC9-767CFA50635D}"/>
              </a:ext>
            </a:extLst>
          </p:cNvPr>
          <p:cNvGrpSpPr/>
          <p:nvPr/>
        </p:nvGrpSpPr>
        <p:grpSpPr>
          <a:xfrm>
            <a:off x="6175187" y="4050017"/>
            <a:ext cx="5472960" cy="2052608"/>
            <a:chOff x="6175187" y="4050017"/>
            <a:chExt cx="5472960" cy="20526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EC96AF3-8AFC-4056-816D-C0B394155FFF}"/>
                </a:ext>
              </a:extLst>
            </p:cNvPr>
            <p:cNvGrpSpPr/>
            <p:nvPr/>
          </p:nvGrpSpPr>
          <p:grpSpPr>
            <a:xfrm>
              <a:off x="6175187" y="4050017"/>
              <a:ext cx="5472960" cy="2052608"/>
              <a:chOff x="6205004" y="3990383"/>
              <a:chExt cx="5472960" cy="2052608"/>
            </a:xfrm>
          </p:grpSpPr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EA7A0E96-A8E0-415A-BF5F-D1CAAC44AC4F}"/>
                  </a:ext>
                </a:extLst>
              </p:cNvPr>
              <p:cNvSpPr/>
              <p:nvPr/>
            </p:nvSpPr>
            <p:spPr>
              <a:xfrm>
                <a:off x="6205004" y="3990383"/>
                <a:ext cx="5472960" cy="2052608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DE05D2B4-DFC5-479D-867C-C88B3DEE15A7}"/>
                  </a:ext>
                </a:extLst>
              </p:cNvPr>
              <p:cNvSpPr/>
              <p:nvPr/>
            </p:nvSpPr>
            <p:spPr>
              <a:xfrm>
                <a:off x="8244324" y="4238217"/>
                <a:ext cx="3338327" cy="5632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3600" b="1" dirty="0">
                    <a:ln w="3175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การประเมินผลการใช้เงิน </a:t>
                </a:r>
              </a:p>
            </p:txBody>
          </p:sp>
          <p:pic>
            <p:nvPicPr>
              <p:cNvPr id="7" name="Graphic 6">
                <a:extLst>
                  <a:ext uri="{FF2B5EF4-FFF2-40B4-BE49-F238E27FC236}">
                    <a16:creationId xmlns:a16="http://schemas.microsoft.com/office/drawing/2014/main" id="{D7292D7F-8D55-46E3-8B50-6B1C4DBCB3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306731" y="4345119"/>
                <a:ext cx="1926220" cy="1337101"/>
              </a:xfrm>
              <a:prstGeom prst="rect">
                <a:avLst/>
              </a:prstGeom>
            </p:spPr>
          </p:pic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2E52565-2DD8-41EA-90C2-18E3E2D868A9}"/>
                </a:ext>
              </a:extLst>
            </p:cNvPr>
            <p:cNvSpPr/>
            <p:nvPr/>
          </p:nvSpPr>
          <p:spPr>
            <a:xfrm>
              <a:off x="8316641" y="4734689"/>
              <a:ext cx="326271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ตรวจสอบค่าใช้จ่ายโดยพิจารณาจากรายได้ รายจ่ายและปรับแผนการใช้เงินให้เหมาะสม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7FA6B68-673F-432C-BAFA-D30A7A2F01EB}"/>
              </a:ext>
            </a:extLst>
          </p:cNvPr>
          <p:cNvGrpSpPr/>
          <p:nvPr/>
        </p:nvGrpSpPr>
        <p:grpSpPr>
          <a:xfrm>
            <a:off x="6175187" y="1851501"/>
            <a:ext cx="5651552" cy="1981207"/>
            <a:chOff x="6175187" y="1851501"/>
            <a:chExt cx="5651552" cy="198120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255ABAF-CCE2-43A9-AAB3-D610EDDA4232}"/>
                </a:ext>
              </a:extLst>
            </p:cNvPr>
            <p:cNvGrpSpPr/>
            <p:nvPr/>
          </p:nvGrpSpPr>
          <p:grpSpPr>
            <a:xfrm>
              <a:off x="6175187" y="1851501"/>
              <a:ext cx="5472960" cy="1981207"/>
              <a:chOff x="6205004" y="1851501"/>
              <a:chExt cx="5472960" cy="1981207"/>
            </a:xfrm>
          </p:grpSpPr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854D607E-5715-4D21-9CA0-A26224F868EF}"/>
                  </a:ext>
                </a:extLst>
              </p:cNvPr>
              <p:cNvSpPr/>
              <p:nvPr/>
            </p:nvSpPr>
            <p:spPr>
              <a:xfrm>
                <a:off x="6205004" y="1851501"/>
                <a:ext cx="5472960" cy="1981207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458E5464-23C6-448E-97BA-ADC08CF8C40B}"/>
                  </a:ext>
                </a:extLst>
              </p:cNvPr>
              <p:cNvSpPr/>
              <p:nvPr/>
            </p:nvSpPr>
            <p:spPr>
              <a:xfrm>
                <a:off x="8362907" y="1907886"/>
                <a:ext cx="322982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n w="3175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การวางแผนการใช้เงิน</a:t>
                </a:r>
              </a:p>
            </p:txBody>
          </p:sp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E1416C0B-4653-47AE-81CF-44647F7EDD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6523328" y="2033605"/>
                <a:ext cx="1660987" cy="1422251"/>
              </a:xfrm>
              <a:prstGeom prst="rect">
                <a:avLst/>
              </a:prstGeom>
            </p:spPr>
          </p:pic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DF7FF79-2DCA-4FDA-9A96-3A27A67D2CB4}"/>
                </a:ext>
              </a:extLst>
            </p:cNvPr>
            <p:cNvSpPr/>
            <p:nvPr/>
          </p:nvSpPr>
          <p:spPr>
            <a:xfrm>
              <a:off x="8472822" y="2785389"/>
              <a:ext cx="3353917" cy="766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เพื่อกำหนดแผนการใช้จ่าย และแบ่ง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lnSpc>
                  <a:spcPct val="90000"/>
                </a:lnSpc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เก็บเป็นเงินออม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CDCA18A-2DE7-4F93-B1A5-98B501C145E0}"/>
                </a:ext>
              </a:extLst>
            </p:cNvPr>
            <p:cNvSpPr/>
            <p:nvPr/>
          </p:nvSpPr>
          <p:spPr>
            <a:xfrm>
              <a:off x="8316641" y="2244914"/>
              <a:ext cx="32298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n w="3175"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และการออม </a:t>
              </a:r>
            </a:p>
          </p:txBody>
        </p:sp>
      </p:grpSp>
      <p:pic>
        <p:nvPicPr>
          <p:cNvPr id="31" name="Picture 30">
            <a:hlinkClick r:id="rId14" action="ppaction://hlinksldjump"/>
            <a:extLst>
              <a:ext uri="{FF2B5EF4-FFF2-40B4-BE49-F238E27FC236}">
                <a16:creationId xmlns:a16="http://schemas.microsoft.com/office/drawing/2014/main" id="{F89D393E-9C2B-47F8-BE86-F74BC95F932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0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168" y="192492"/>
            <a:ext cx="9037664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2" name="TextBox 35">
            <a:extLst>
              <a:ext uri="{FF2B5EF4-FFF2-40B4-BE49-F238E27FC236}">
                <a16:creationId xmlns:a16="http://schemas.microsoft.com/office/drawing/2014/main" id="{2A6C2E03-CFAE-4401-93F9-7423C7336E96}"/>
              </a:ext>
            </a:extLst>
          </p:cNvPr>
          <p:cNvSpPr txBox="1"/>
          <p:nvPr/>
        </p:nvSpPr>
        <p:spPr>
          <a:xfrm>
            <a:off x="3776774" y="947744"/>
            <a:ext cx="4638452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ประโยชน์ของการวางแผนการทำงาน</a:t>
            </a:r>
          </a:p>
        </p:txBody>
      </p:sp>
      <p:grpSp>
        <p:nvGrpSpPr>
          <p:cNvPr id="23" name="Group 5">
            <a:extLst>
              <a:ext uri="{FF2B5EF4-FFF2-40B4-BE49-F238E27FC236}">
                <a16:creationId xmlns:a16="http://schemas.microsoft.com/office/drawing/2014/main" id="{2666D8DA-79C4-4643-A6EC-232CD3796C6D}"/>
              </a:ext>
            </a:extLst>
          </p:cNvPr>
          <p:cNvGrpSpPr/>
          <p:nvPr/>
        </p:nvGrpSpPr>
        <p:grpSpPr>
          <a:xfrm>
            <a:off x="6276709" y="1983402"/>
            <a:ext cx="5069070" cy="3926853"/>
            <a:chOff x="0" y="-38100"/>
            <a:chExt cx="1689692" cy="1253288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C16BACCB-BE53-415F-9D14-099935F4568F}"/>
                </a:ext>
              </a:extLst>
            </p:cNvPr>
            <p:cNvSpPr/>
            <p:nvPr/>
          </p:nvSpPr>
          <p:spPr>
            <a:xfrm>
              <a:off x="0" y="0"/>
              <a:ext cx="1689692" cy="1215188"/>
            </a:xfrm>
            <a:prstGeom prst="roundRect">
              <a:avLst>
                <a:gd name="adj" fmla="val 11740"/>
              </a:avLst>
            </a:prstGeom>
            <a:solidFill>
              <a:srgbClr val="FFFFFF"/>
            </a:solidFill>
            <a:ln w="19050" cap="rnd">
              <a:solidFill>
                <a:schemeClr val="accent2">
                  <a:lumMod val="75000"/>
                </a:schemeClr>
              </a:solidFill>
              <a:prstDash val="sysDash"/>
              <a:round/>
            </a:ln>
          </p:spPr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574B1D1E-28C7-4365-A0AA-4E3F513A1B36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600"/>
            </a:p>
          </p:txBody>
        </p:sp>
      </p:grpSp>
      <p:sp>
        <p:nvSpPr>
          <p:cNvPr id="26" name="TextBox 13">
            <a:extLst>
              <a:ext uri="{FF2B5EF4-FFF2-40B4-BE49-F238E27FC236}">
                <a16:creationId xmlns:a16="http://schemas.microsoft.com/office/drawing/2014/main" id="{E01962DF-4A2B-438A-9C05-A48AA7881562}"/>
              </a:ext>
            </a:extLst>
          </p:cNvPr>
          <p:cNvSpPr txBox="1"/>
          <p:nvPr/>
        </p:nvSpPr>
        <p:spPr>
          <a:xfrm>
            <a:off x="6336308" y="2438236"/>
            <a:ext cx="5363561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5" lvl="1" indent="-259092">
              <a:lnSpc>
                <a:spcPct val="12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ทำให้ทราบล่วงหน้าว่าจะทำงานเมื่อใด</a:t>
            </a:r>
            <a:endParaRPr lang="en-US" sz="32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8185" lvl="1" indent="-259092">
              <a:lnSpc>
                <a:spcPct val="12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ทำงานได้สำเร็จตามที่มุ่งหวังไว้</a:t>
            </a:r>
            <a:endParaRPr lang="en-US" sz="32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8185" lvl="1" indent="-259092">
              <a:lnSpc>
                <a:spcPct val="12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มีความรับผิดชอบ</a:t>
            </a:r>
            <a:r>
              <a: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มีเหตุผล</a:t>
            </a:r>
            <a:endParaRPr lang="en-US" sz="32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8185" lvl="1" indent="-259092">
              <a:lnSpc>
                <a:spcPct val="12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ประหยัดเวลาและแรงงาน</a:t>
            </a:r>
            <a:endParaRPr lang="en-US" sz="32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8185" lvl="1" indent="-259092">
              <a:lnSpc>
                <a:spcPct val="12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ทำงานเร็ว</a:t>
            </a:r>
            <a:r>
              <a: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มีความผิดพลาดน้อย</a:t>
            </a:r>
            <a:endParaRPr lang="en-US" sz="32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1EC9125-69B9-4AAE-BD4F-2D691FB64D8E}"/>
              </a:ext>
            </a:extLst>
          </p:cNvPr>
          <p:cNvGrpSpPr/>
          <p:nvPr/>
        </p:nvGrpSpPr>
        <p:grpSpPr>
          <a:xfrm>
            <a:off x="545116" y="1356987"/>
            <a:ext cx="5285037" cy="5501013"/>
            <a:chOff x="545116" y="1356987"/>
            <a:chExt cx="5285037" cy="550101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CF296FFA-4671-4481-8FCF-F5DD6D1411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11336"/>
            <a:stretch/>
          </p:blipFill>
          <p:spPr>
            <a:xfrm>
              <a:off x="1864894" y="3709865"/>
              <a:ext cx="2249905" cy="3148135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921B5EE6-90D7-44F9-BD0A-668E83318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45116" y="2552529"/>
              <a:ext cx="1518284" cy="1752942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D968D954-6A89-4DC2-B8D2-964485559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058551" y="1356987"/>
              <a:ext cx="1782178" cy="2072013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705FDDAE-BB20-436E-A408-D4672D965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047975" y="2641002"/>
              <a:ext cx="1782178" cy="1575996"/>
            </a:xfrm>
            <a:prstGeom prst="rect">
              <a:avLst/>
            </a:prstGeom>
          </p:spPr>
        </p:pic>
      </p:grpSp>
      <p:pic>
        <p:nvPicPr>
          <p:cNvPr id="16" name="Picture 15">
            <a:hlinkClick r:id="rId14" action="ppaction://hlinksldjump"/>
            <a:extLst>
              <a:ext uri="{FF2B5EF4-FFF2-40B4-BE49-F238E27FC236}">
                <a16:creationId xmlns:a16="http://schemas.microsoft.com/office/drawing/2014/main" id="{65E14322-11E4-4826-BB85-3C5C567BD2F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A3532DE-C801-4A69-A288-57AB03C067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EC1A31E-B8BE-453E-A30B-9AA022F73538}"/>
              </a:ext>
            </a:extLst>
          </p:cNvPr>
          <p:cNvSpPr/>
          <p:nvPr/>
        </p:nvSpPr>
        <p:spPr>
          <a:xfrm>
            <a:off x="537808" y="1632319"/>
            <a:ext cx="11188576" cy="3357998"/>
          </a:xfrm>
          <a:prstGeom prst="roundRect">
            <a:avLst>
              <a:gd name="adj" fmla="val 9612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7EA3AFC-5B85-4C85-A59B-5712A65E0C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168" y="192492"/>
            <a:ext cx="9037664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2" name="TextBox 35">
            <a:extLst>
              <a:ext uri="{FF2B5EF4-FFF2-40B4-BE49-F238E27FC236}">
                <a16:creationId xmlns:a16="http://schemas.microsoft.com/office/drawing/2014/main" id="{2A6C2E03-CFAE-4401-93F9-7423C7336E96}"/>
              </a:ext>
            </a:extLst>
          </p:cNvPr>
          <p:cNvSpPr txBox="1"/>
          <p:nvPr/>
        </p:nvSpPr>
        <p:spPr>
          <a:xfrm>
            <a:off x="2581809" y="947744"/>
            <a:ext cx="7028382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ข้อควรคำนึงในการวางแผนการใช้ทรัพยากรในครอบครัว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4316733-BBEC-440A-AE7D-62DB7001FA74}"/>
              </a:ext>
            </a:extLst>
          </p:cNvPr>
          <p:cNvGrpSpPr/>
          <p:nvPr/>
        </p:nvGrpSpPr>
        <p:grpSpPr>
          <a:xfrm>
            <a:off x="1894398" y="5150330"/>
            <a:ext cx="8764621" cy="1488808"/>
            <a:chOff x="1577168" y="5107353"/>
            <a:chExt cx="9500167" cy="1613752"/>
          </a:xfrm>
        </p:grpSpPr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921B5EE6-90D7-44F9-BD0A-668E83318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77168" y="5118561"/>
              <a:ext cx="1388019" cy="1602544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D968D954-6A89-4DC2-B8D2-964485559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754200" y="5107353"/>
              <a:ext cx="1388019" cy="161375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705FDDAE-BB20-436E-A408-D4672D965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037772" y="5127006"/>
              <a:ext cx="1782178" cy="1575996"/>
            </a:xfrm>
            <a:prstGeom prst="rect">
              <a:avLst/>
            </a:prstGeom>
          </p:spPr>
        </p:pic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8DA27201-A16F-44CA-A16A-87C4E6821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486398" y="5204842"/>
              <a:ext cx="2590937" cy="149816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AEB0325-048A-4502-ABD1-5CD3DF74BB1E}"/>
              </a:ext>
            </a:extLst>
          </p:cNvPr>
          <p:cNvGrpSpPr/>
          <p:nvPr/>
        </p:nvGrpSpPr>
        <p:grpSpPr>
          <a:xfrm>
            <a:off x="896735" y="1784689"/>
            <a:ext cx="10829646" cy="492443"/>
            <a:chOff x="896735" y="1784689"/>
            <a:chExt cx="10829646" cy="492443"/>
          </a:xfrm>
        </p:grpSpPr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E01962DF-4A2B-438A-9C05-A48AA7881562}"/>
                </a:ext>
              </a:extLst>
            </p:cNvPr>
            <p:cNvSpPr txBox="1"/>
            <p:nvPr/>
          </p:nvSpPr>
          <p:spPr>
            <a:xfrm>
              <a:off x="1160322" y="1784689"/>
              <a:ext cx="10566059" cy="4924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59093" lvl="1"/>
              <a:r>
                <a:rPr lang="th-TH" sz="3200" b="1" dirty="0">
                  <a:ln w="3175">
                    <a:solidFill>
                      <a:srgbClr val="B74038"/>
                    </a:solidFill>
                  </a:ln>
                  <a:solidFill>
                    <a:srgbClr val="B7403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เวลา</a:t>
              </a: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ต้องรู้จักบริหารจัดการเวลาให้ดี จึงจะใช้เวลาได้อย่างคุ้มค่า</a:t>
              </a:r>
            </a:p>
          </p:txBody>
        </p:sp>
        <p:pic>
          <p:nvPicPr>
            <p:cNvPr id="21" name="Graphic 7">
              <a:extLst>
                <a:ext uri="{FF2B5EF4-FFF2-40B4-BE49-F238E27FC236}">
                  <a16:creationId xmlns:a16="http://schemas.microsoft.com/office/drawing/2014/main" id="{7D704AEC-3EEE-42E7-BDF6-D766B8B5D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735" y="1855749"/>
              <a:ext cx="330990" cy="378026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97C25C5-7A07-401A-B990-3DACA388D841}"/>
              </a:ext>
            </a:extLst>
          </p:cNvPr>
          <p:cNvGrpSpPr/>
          <p:nvPr/>
        </p:nvGrpSpPr>
        <p:grpSpPr>
          <a:xfrm>
            <a:off x="896353" y="2219170"/>
            <a:ext cx="10830028" cy="492443"/>
            <a:chOff x="896353" y="2219170"/>
            <a:chExt cx="10830028" cy="492443"/>
          </a:xfrm>
        </p:grpSpPr>
        <p:pic>
          <p:nvPicPr>
            <p:cNvPr id="18" name="Graphic 7">
              <a:extLst>
                <a:ext uri="{FF2B5EF4-FFF2-40B4-BE49-F238E27FC236}">
                  <a16:creationId xmlns:a16="http://schemas.microsoft.com/office/drawing/2014/main" id="{412D8D66-1A9A-4682-BD4B-9F0A435E8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353" y="2295712"/>
              <a:ext cx="331755" cy="378026"/>
            </a:xfrm>
            <a:prstGeom prst="rect">
              <a:avLst/>
            </a:prstGeom>
          </p:spPr>
        </p:pic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5CD14F75-A3EE-42E3-B899-54773950CCED}"/>
                </a:ext>
              </a:extLst>
            </p:cNvPr>
            <p:cNvSpPr txBox="1"/>
            <p:nvPr/>
          </p:nvSpPr>
          <p:spPr>
            <a:xfrm>
              <a:off x="1160322" y="2219170"/>
              <a:ext cx="10566059" cy="4924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59093" lvl="1"/>
              <a:r>
                <a:rPr lang="th-TH" sz="3200" b="1" dirty="0">
                  <a:ln w="3175">
                    <a:solidFill>
                      <a:srgbClr val="B74038"/>
                    </a:solidFill>
                  </a:ln>
                  <a:solidFill>
                    <a:srgbClr val="B7403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แรงงาน</a:t>
              </a: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สิ่งที่มีในครอบครัว รู้จักจัดการกับแรงงานอย่างเหมาะสม จะช่วยให้ทำงานอย่างมีคุณภาพมากขึ้น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FE311A9-F3F4-46E4-825A-9DFFDCDD05FA}"/>
              </a:ext>
            </a:extLst>
          </p:cNvPr>
          <p:cNvGrpSpPr/>
          <p:nvPr/>
        </p:nvGrpSpPr>
        <p:grpSpPr>
          <a:xfrm>
            <a:off x="896353" y="2649622"/>
            <a:ext cx="10830028" cy="492443"/>
            <a:chOff x="896353" y="2649622"/>
            <a:chExt cx="10830028" cy="492443"/>
          </a:xfrm>
        </p:grpSpPr>
        <p:pic>
          <p:nvPicPr>
            <p:cNvPr id="22" name="Graphic 7">
              <a:extLst>
                <a:ext uri="{FF2B5EF4-FFF2-40B4-BE49-F238E27FC236}">
                  <a16:creationId xmlns:a16="http://schemas.microsoft.com/office/drawing/2014/main" id="{E4A46F01-E38B-4EAD-81AE-040BC4524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353" y="2710850"/>
              <a:ext cx="331754" cy="378026"/>
            </a:xfrm>
            <a:prstGeom prst="rect">
              <a:avLst/>
            </a:prstGeom>
          </p:spPr>
        </p:pic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D38AAF90-6618-4075-9634-938FD3958C75}"/>
                </a:ext>
              </a:extLst>
            </p:cNvPr>
            <p:cNvSpPr txBox="1"/>
            <p:nvPr/>
          </p:nvSpPr>
          <p:spPr>
            <a:xfrm>
              <a:off x="1160322" y="2649622"/>
              <a:ext cx="10566059" cy="4924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59093" lvl="1"/>
              <a:r>
                <a:rPr lang="th-TH" sz="3200" b="1" dirty="0">
                  <a:ln w="3175">
                    <a:solidFill>
                      <a:srgbClr val="B74038"/>
                    </a:solidFill>
                  </a:ln>
                  <a:solidFill>
                    <a:srgbClr val="B7403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ความรู้</a:t>
              </a: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ความรู้และความถนัดของแต่ละคน จะทำให้ทำงานได้อย่างมีประสิทธิภาพ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9893124-9A05-4B50-83F0-4132A0FD3C4C}"/>
              </a:ext>
            </a:extLst>
          </p:cNvPr>
          <p:cNvGrpSpPr/>
          <p:nvPr/>
        </p:nvGrpSpPr>
        <p:grpSpPr>
          <a:xfrm>
            <a:off x="896735" y="3062524"/>
            <a:ext cx="10829646" cy="492443"/>
            <a:chOff x="896735" y="3062524"/>
            <a:chExt cx="10829646" cy="492443"/>
          </a:xfrm>
        </p:grpSpPr>
        <p:pic>
          <p:nvPicPr>
            <p:cNvPr id="23" name="Graphic 7">
              <a:extLst>
                <a:ext uri="{FF2B5EF4-FFF2-40B4-BE49-F238E27FC236}">
                  <a16:creationId xmlns:a16="http://schemas.microsoft.com/office/drawing/2014/main" id="{19E7E3B6-46E1-45F4-AD6C-459A854CF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735" y="3129980"/>
              <a:ext cx="330990" cy="378026"/>
            </a:xfrm>
            <a:prstGeom prst="rect">
              <a:avLst/>
            </a:prstGeom>
          </p:spPr>
        </p:pic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529FF757-821D-402F-B5D8-2FF79977371A}"/>
                </a:ext>
              </a:extLst>
            </p:cNvPr>
            <p:cNvSpPr txBox="1"/>
            <p:nvPr/>
          </p:nvSpPr>
          <p:spPr>
            <a:xfrm>
              <a:off x="1160322" y="3062524"/>
              <a:ext cx="10566059" cy="4924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59093" lvl="1"/>
              <a:r>
                <a:rPr lang="th-TH" sz="3200" b="1" dirty="0">
                  <a:ln w="3175">
                    <a:solidFill>
                      <a:srgbClr val="B74038"/>
                    </a:solidFill>
                  </a:ln>
                  <a:solidFill>
                    <a:srgbClr val="B7403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ความสามารถ</a:t>
              </a: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พิจารณาถึงความสามารถของแต่ละบุคคล เพราะจะช่วยให้ทำงานได้ดีและรวดเร็วมากยิ่งขึ้น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A7CE84E-206D-4B03-9093-EE5DDCDE41E1}"/>
              </a:ext>
            </a:extLst>
          </p:cNvPr>
          <p:cNvGrpSpPr/>
          <p:nvPr/>
        </p:nvGrpSpPr>
        <p:grpSpPr>
          <a:xfrm>
            <a:off x="902389" y="4353035"/>
            <a:ext cx="10815790" cy="492443"/>
            <a:chOff x="902389" y="4353035"/>
            <a:chExt cx="10815790" cy="492443"/>
          </a:xfrm>
        </p:grpSpPr>
        <p:pic>
          <p:nvPicPr>
            <p:cNvPr id="28" name="Graphic 7">
              <a:extLst>
                <a:ext uri="{FF2B5EF4-FFF2-40B4-BE49-F238E27FC236}">
                  <a16:creationId xmlns:a16="http://schemas.microsoft.com/office/drawing/2014/main" id="{52E5C265-8BC0-4CDC-95DB-F835D53EE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389" y="4419969"/>
              <a:ext cx="330990" cy="378026"/>
            </a:xfrm>
            <a:prstGeom prst="rect">
              <a:avLst/>
            </a:prstGeom>
          </p:spPr>
        </p:pic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9101BA9B-14B9-4144-8AAE-3328608CE94E}"/>
                </a:ext>
              </a:extLst>
            </p:cNvPr>
            <p:cNvSpPr txBox="1"/>
            <p:nvPr/>
          </p:nvSpPr>
          <p:spPr>
            <a:xfrm>
              <a:off x="1152120" y="4353035"/>
              <a:ext cx="10566059" cy="4924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59093" lvl="1"/>
              <a:r>
                <a:rPr lang="th-TH" sz="3200" b="1" dirty="0">
                  <a:ln w="3175">
                    <a:solidFill>
                      <a:srgbClr val="B74038"/>
                    </a:solidFill>
                  </a:ln>
                  <a:solidFill>
                    <a:srgbClr val="B7403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เงิน</a:t>
              </a: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มาจากรายได้ของสมาชิกในครอบครัวต้องมีการบริหารจัดการวางแผนการใช้เงิน เพื่อความมั่นคงในอนาคต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15BD5F8-E9F3-45B2-8CDB-A8362F59D58A}"/>
              </a:ext>
            </a:extLst>
          </p:cNvPr>
          <p:cNvGrpSpPr/>
          <p:nvPr/>
        </p:nvGrpSpPr>
        <p:grpSpPr>
          <a:xfrm>
            <a:off x="896735" y="3492976"/>
            <a:ext cx="10821444" cy="923330"/>
            <a:chOff x="896735" y="3492976"/>
            <a:chExt cx="10821444" cy="923330"/>
          </a:xfrm>
        </p:grpSpPr>
        <p:pic>
          <p:nvPicPr>
            <p:cNvPr id="24" name="Graphic 7">
              <a:extLst>
                <a:ext uri="{FF2B5EF4-FFF2-40B4-BE49-F238E27FC236}">
                  <a16:creationId xmlns:a16="http://schemas.microsoft.com/office/drawing/2014/main" id="{B8A2CFA6-AA57-487B-9E36-139D67772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735" y="3562043"/>
              <a:ext cx="330990" cy="378026"/>
            </a:xfrm>
            <a:prstGeom prst="rect">
              <a:avLst/>
            </a:prstGeom>
          </p:spPr>
        </p:pic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733CC6AE-800B-4160-B688-F318DCBC3478}"/>
                </a:ext>
              </a:extLst>
            </p:cNvPr>
            <p:cNvSpPr txBox="1"/>
            <p:nvPr/>
          </p:nvSpPr>
          <p:spPr>
            <a:xfrm>
              <a:off x="1152120" y="3492976"/>
              <a:ext cx="10566059" cy="9233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59093" lvl="1"/>
              <a:r>
                <a:rPr lang="th-TH" sz="3200" b="1" dirty="0">
                  <a:ln w="3175">
                    <a:solidFill>
                      <a:srgbClr val="B74038"/>
                    </a:solidFill>
                  </a:ln>
                  <a:solidFill>
                    <a:srgbClr val="B7403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</a:t>
              </a: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ต้องใช้ทั้งทักษะการทำงานและทักษะการแก้ปัญหา ฝึกให้เกิดความชำนาญจะทำให้การทำงานบ้าน      ประสบความสำเร็จและเป็นไปตามแผนที่วางไว้</a:t>
              </a:r>
            </a:p>
          </p:txBody>
        </p:sp>
      </p:grpSp>
      <p:pic>
        <p:nvPicPr>
          <p:cNvPr id="37" name="Picture 36">
            <a:hlinkClick r:id="rId24" action="ppaction://hlinksldjump"/>
            <a:extLst>
              <a:ext uri="{FF2B5EF4-FFF2-40B4-BE49-F238E27FC236}">
                <a16:creationId xmlns:a16="http://schemas.microsoft.com/office/drawing/2014/main" id="{824477F8-787D-432D-B7D6-30F9D25A672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8B7C6968-FEFC-45E0-AD4F-125FE9A04CAD}"/>
              </a:ext>
            </a:extLst>
          </p:cNvPr>
          <p:cNvSpPr/>
          <p:nvPr/>
        </p:nvSpPr>
        <p:spPr>
          <a:xfrm>
            <a:off x="2790461" y="484921"/>
            <a:ext cx="6611077" cy="206241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223" y="132217"/>
            <a:ext cx="3977555" cy="92628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6CE9B09A-5DF7-4CAC-91A5-819C2BAA4F61}"/>
              </a:ext>
            </a:extLst>
          </p:cNvPr>
          <p:cNvGrpSpPr/>
          <p:nvPr/>
        </p:nvGrpSpPr>
        <p:grpSpPr>
          <a:xfrm>
            <a:off x="1332658" y="4792445"/>
            <a:ext cx="9526682" cy="1361745"/>
            <a:chOff x="4535857" y="3732938"/>
            <a:chExt cx="9526682" cy="1361745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BACAB3B-C1BB-4A1E-A0BE-A3264389837A}"/>
                </a:ext>
              </a:extLst>
            </p:cNvPr>
            <p:cNvSpPr/>
            <p:nvPr/>
          </p:nvSpPr>
          <p:spPr>
            <a:xfrm>
              <a:off x="4683761" y="3963177"/>
              <a:ext cx="9378778" cy="11315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BB03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2D55539-94CA-4196-8A42-E525DE4D0064}"/>
                </a:ext>
              </a:extLst>
            </p:cNvPr>
            <p:cNvSpPr/>
            <p:nvPr/>
          </p:nvSpPr>
          <p:spPr>
            <a:xfrm>
              <a:off x="5532337" y="4163547"/>
              <a:ext cx="812433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solidFill>
                    <a:schemeClr val="accent2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หลักการทำความสะอาดบ้านและอุปกรณ์ต่าง ๆ </a:t>
              </a:r>
              <a:endParaRPr lang="en-US" sz="4800" b="1" dirty="0">
                <a:solidFill>
                  <a:schemeClr val="accent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8" name="Graphic 7">
              <a:extLst>
                <a:ext uri="{FF2B5EF4-FFF2-40B4-BE49-F238E27FC236}">
                  <a16:creationId xmlns:a16="http://schemas.microsoft.com/office/drawing/2014/main" id="{FCAD3130-1052-434C-A5F4-97A596559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5857" y="3732938"/>
              <a:ext cx="769542" cy="876872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CB8E45A-5D90-4591-94FC-18ABEC5B93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8788" y="1120145"/>
            <a:ext cx="2874425" cy="3551719"/>
          </a:xfrm>
          <a:prstGeom prst="rect">
            <a:avLst/>
          </a:prstGeom>
        </p:spPr>
      </p:pic>
      <p:pic>
        <p:nvPicPr>
          <p:cNvPr id="13" name="Picture 12">
            <a:hlinkClick r:id="rId12" action="ppaction://hlinksldjump"/>
            <a:extLst>
              <a:ext uri="{FF2B5EF4-FFF2-40B4-BE49-F238E27FC236}">
                <a16:creationId xmlns:a16="http://schemas.microsoft.com/office/drawing/2014/main" id="{0AA6874C-150B-4EA5-BDE0-63233F02283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2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" name="วิเคราะห์">
            <a:extLst>
              <a:ext uri="{FF2B5EF4-FFF2-40B4-BE49-F238E27FC236}">
                <a16:creationId xmlns:a16="http://schemas.microsoft.com/office/drawing/2014/main" id="{EF93EE5E-9327-4EAC-AD11-F6F69F3BD118}"/>
              </a:ext>
            </a:extLst>
          </p:cNvPr>
          <p:cNvGrpSpPr/>
          <p:nvPr/>
        </p:nvGrpSpPr>
        <p:grpSpPr>
          <a:xfrm>
            <a:off x="1000306" y="1724858"/>
            <a:ext cx="9870585" cy="753755"/>
            <a:chOff x="907666" y="1827235"/>
            <a:chExt cx="7595360" cy="753755"/>
          </a:xfrm>
        </p:grpSpPr>
        <p:sp>
          <p:nvSpPr>
            <p:cNvPr id="9" name="Rectangle: Rounded Corners 8">
              <a:hlinkClick r:id="rId9" action="ppaction://hlinksldjump"/>
              <a:extLst>
                <a:ext uri="{FF2B5EF4-FFF2-40B4-BE49-F238E27FC236}">
                  <a16:creationId xmlns:a16="http://schemas.microsoft.com/office/drawing/2014/main" id="{09FD1B60-4F9B-40ED-9A10-60F6166C3D08}"/>
                </a:ext>
              </a:extLst>
            </p:cNvPr>
            <p:cNvSpPr/>
            <p:nvPr/>
          </p:nvSpPr>
          <p:spPr>
            <a:xfrm>
              <a:off x="907666" y="1855552"/>
              <a:ext cx="7578787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chemeClr val="accent2">
                  <a:lumMod val="75000"/>
                </a:schemeClr>
              </a:solidFill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57" name="TextBox 56">
              <a:hlinkClick r:id="rId9" action="ppaction://hlinksldjump"/>
              <a:extLst>
                <a:ext uri="{FF2B5EF4-FFF2-40B4-BE49-F238E27FC236}">
                  <a16:creationId xmlns:a16="http://schemas.microsoft.com/office/drawing/2014/main" id="{41253FF7-D454-4925-B2DF-9E61710B79E8}"/>
                </a:ext>
              </a:extLst>
            </p:cNvPr>
            <p:cNvSpPr txBox="1"/>
            <p:nvPr/>
          </p:nvSpPr>
          <p:spPr>
            <a:xfrm>
              <a:off x="974454" y="1827235"/>
              <a:ext cx="7528572" cy="738306"/>
            </a:xfrm>
            <a:prstGeom prst="rect">
              <a:avLst/>
            </a:prstGeom>
          </p:spPr>
          <p:txBody>
            <a:bodyPr wrap="square" lIns="0" tIns="288000" rIns="0" bIns="0" rtlCol="0" anchor="ctr" anchorCtr="0">
              <a:no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000" dirty="0">
                  <a:cs typeface="Th Sarabun New Bold"/>
                </a:rPr>
                <a:t>หลักการทำความสะอาดบ้าน</a:t>
              </a:r>
            </a:p>
          </p:txBody>
        </p:sp>
      </p:grpSp>
      <p:grpSp>
        <p:nvGrpSpPr>
          <p:cNvPr id="33" name="กำหนด">
            <a:extLst>
              <a:ext uri="{FF2B5EF4-FFF2-40B4-BE49-F238E27FC236}">
                <a16:creationId xmlns:a16="http://schemas.microsoft.com/office/drawing/2014/main" id="{2F6B5E0C-E746-4AAE-9950-8C55B634B8F0}"/>
              </a:ext>
            </a:extLst>
          </p:cNvPr>
          <p:cNvGrpSpPr/>
          <p:nvPr/>
        </p:nvGrpSpPr>
        <p:grpSpPr>
          <a:xfrm>
            <a:off x="1000307" y="3043713"/>
            <a:ext cx="9849046" cy="1042672"/>
            <a:chOff x="6451798" y="1844353"/>
            <a:chExt cx="7578786" cy="1042672"/>
          </a:xfrm>
        </p:grpSpPr>
        <p:sp>
          <p:nvSpPr>
            <p:cNvPr id="58" name="Rectangle: Rounded Corners 5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D36D1F8-60C4-43A2-BA85-CBF0C5213609}"/>
                </a:ext>
              </a:extLst>
            </p:cNvPr>
            <p:cNvSpPr/>
            <p:nvPr/>
          </p:nvSpPr>
          <p:spPr>
            <a:xfrm>
              <a:off x="6451798" y="1844353"/>
              <a:ext cx="757878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chemeClr val="accent2">
                  <a:lumMod val="75000"/>
                </a:schemeClr>
              </a:solidFill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0" name="TextBox 59">
              <a:hlinkClick r:id="rId10" action="ppaction://hlinksldjump"/>
              <a:extLst>
                <a:ext uri="{FF2B5EF4-FFF2-40B4-BE49-F238E27FC236}">
                  <a16:creationId xmlns:a16="http://schemas.microsoft.com/office/drawing/2014/main" id="{5236823C-36D0-41A4-89FB-663E3B871AE4}"/>
                </a:ext>
              </a:extLst>
            </p:cNvPr>
            <p:cNvSpPr txBox="1"/>
            <p:nvPr/>
          </p:nvSpPr>
          <p:spPr>
            <a:xfrm>
              <a:off x="6754059" y="2149644"/>
              <a:ext cx="6974261" cy="737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000" dirty="0">
                  <a:cs typeface="Th Sarabun New Bold"/>
                </a:rPr>
                <a:t>การเลือกอุปกรณ์ เครื่องมือ เครื่องใช้ใน</a:t>
              </a:r>
              <a:r>
                <a:rPr lang="th-TH" sz="4000" dirty="0" err="1">
                  <a:cs typeface="Th Sarabun New Bold"/>
                </a:rPr>
                <a:t>การทำ</a:t>
              </a:r>
              <a:r>
                <a:rPr lang="th-TH" sz="4000" dirty="0">
                  <a:cs typeface="Th Sarabun New Bold"/>
                </a:rPr>
                <a:t>ความสะอาดบ้าน</a:t>
              </a:r>
            </a:p>
          </p:txBody>
        </p:sp>
      </p:grpSp>
      <p:grpSp>
        <p:nvGrpSpPr>
          <p:cNvPr id="11" name="ประเมิน">
            <a:extLst>
              <a:ext uri="{FF2B5EF4-FFF2-40B4-BE49-F238E27FC236}">
                <a16:creationId xmlns:a16="http://schemas.microsoft.com/office/drawing/2014/main" id="{08CFA830-B6D2-4EAA-8418-57E2BFF0A50F}"/>
              </a:ext>
            </a:extLst>
          </p:cNvPr>
          <p:cNvGrpSpPr/>
          <p:nvPr/>
        </p:nvGrpSpPr>
        <p:grpSpPr>
          <a:xfrm>
            <a:off x="928388" y="4491637"/>
            <a:ext cx="10135990" cy="1028038"/>
            <a:chOff x="840334" y="3133183"/>
            <a:chExt cx="7302634" cy="1028038"/>
          </a:xfrm>
        </p:grpSpPr>
        <p:sp>
          <p:nvSpPr>
            <p:cNvPr id="61" name="Rectangle: Rounded Corners 60">
              <a:hlinkClick r:id="rId11" action="ppaction://hlinksldjump"/>
              <a:extLst>
                <a:ext uri="{FF2B5EF4-FFF2-40B4-BE49-F238E27FC236}">
                  <a16:creationId xmlns:a16="http://schemas.microsoft.com/office/drawing/2014/main" id="{42101475-B5FB-452C-9CAC-283712D957C4}"/>
                </a:ext>
              </a:extLst>
            </p:cNvPr>
            <p:cNvSpPr/>
            <p:nvPr/>
          </p:nvSpPr>
          <p:spPr>
            <a:xfrm>
              <a:off x="907667" y="3133183"/>
              <a:ext cx="7095900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chemeClr val="accent2">
                  <a:lumMod val="75000"/>
                </a:schemeClr>
              </a:solidFill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3" name="TextBox 62">
              <a:hlinkClick r:id="rId11" action="ppaction://hlinksldjump"/>
              <a:extLst>
                <a:ext uri="{FF2B5EF4-FFF2-40B4-BE49-F238E27FC236}">
                  <a16:creationId xmlns:a16="http://schemas.microsoft.com/office/drawing/2014/main" id="{F1F65030-2176-401D-AED8-0EC6089D8EF9}"/>
                </a:ext>
              </a:extLst>
            </p:cNvPr>
            <p:cNvSpPr txBox="1"/>
            <p:nvPr/>
          </p:nvSpPr>
          <p:spPr>
            <a:xfrm>
              <a:off x="840334" y="3423840"/>
              <a:ext cx="7302634" cy="7373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000" dirty="0">
                  <a:cs typeface="Th Sarabun New Bold"/>
                </a:rPr>
                <a:t>ประเภทของอุปกรณ์ เครื่องมือ เครื่องใช้ใน</a:t>
              </a:r>
              <a:r>
                <a:rPr lang="th-TH" sz="4000" dirty="0" err="1">
                  <a:cs typeface="Th Sarabun New Bold"/>
                </a:rPr>
                <a:t>การทำ</a:t>
              </a:r>
              <a:r>
                <a:rPr lang="th-TH" sz="4000" dirty="0">
                  <a:cs typeface="Th Sarabun New Bold"/>
                </a:rPr>
                <a:t>ความสะอาดบ้าน</a:t>
              </a:r>
            </a:p>
          </p:txBody>
        </p:sp>
      </p:grpSp>
      <p:pic>
        <p:nvPicPr>
          <p:cNvPr id="73" name="Graphic 72">
            <a:extLst>
              <a:ext uri="{FF2B5EF4-FFF2-40B4-BE49-F238E27FC236}">
                <a16:creationId xmlns:a16="http://schemas.microsoft.com/office/drawing/2014/main" id="{8D2E155F-CF7A-4B04-A765-4FD6A3A9510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1927">
            <a:off x="10683064" y="3542571"/>
            <a:ext cx="324852" cy="41148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483D2761-D8F0-46A5-9C8A-7DAE2FDCBC9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1927">
            <a:off x="10683063" y="2231958"/>
            <a:ext cx="324852" cy="41148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683E9657-2C5A-46AC-8FFB-B6DAC470410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1927">
            <a:off x="10695045" y="4978283"/>
            <a:ext cx="324852" cy="411480"/>
          </a:xfrm>
          <a:prstGeom prst="rect">
            <a:avLst/>
          </a:prstGeom>
        </p:spPr>
      </p:pic>
      <p:pic>
        <p:nvPicPr>
          <p:cNvPr id="21" name="Graphic 1">
            <a:extLst>
              <a:ext uri="{FF2B5EF4-FFF2-40B4-BE49-F238E27FC236}">
                <a16:creationId xmlns:a16="http://schemas.microsoft.com/office/drawing/2014/main" id="{43657DDC-FEFF-47A9-B4D4-5839D36D982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pic>
        <p:nvPicPr>
          <p:cNvPr id="22" name="Picture 21">
            <a:hlinkClick r:id="rId15" action="ppaction://hlinksldjump"/>
            <a:extLst>
              <a:ext uri="{FF2B5EF4-FFF2-40B4-BE49-F238E27FC236}">
                <a16:creationId xmlns:a16="http://schemas.microsoft.com/office/drawing/2014/main" id="{3A970062-A7F1-4297-BFC6-E4C4EBB632C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2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E3BCE97-A0B8-491A-952F-977769078244}"/>
              </a:ext>
            </a:extLst>
          </p:cNvPr>
          <p:cNvGrpSpPr/>
          <p:nvPr/>
        </p:nvGrpSpPr>
        <p:grpSpPr>
          <a:xfrm>
            <a:off x="8188597" y="1644430"/>
            <a:ext cx="3766959" cy="4950163"/>
            <a:chOff x="8188597" y="1644430"/>
            <a:chExt cx="3766959" cy="4950163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8D783F1B-E162-4E5F-AE3F-E88B5654CCA7}"/>
                </a:ext>
              </a:extLst>
            </p:cNvPr>
            <p:cNvSpPr/>
            <p:nvPr/>
          </p:nvSpPr>
          <p:spPr>
            <a:xfrm>
              <a:off x="8188597" y="1644430"/>
              <a:ext cx="3766959" cy="495016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42">
              <a:extLst>
                <a:ext uri="{FF2B5EF4-FFF2-40B4-BE49-F238E27FC236}">
                  <a16:creationId xmlns:a16="http://schemas.microsoft.com/office/drawing/2014/main" id="{733B9E6D-6110-4549-B847-4D06EF08BF62}"/>
                </a:ext>
              </a:extLst>
            </p:cNvPr>
            <p:cNvSpPr txBox="1"/>
            <p:nvPr/>
          </p:nvSpPr>
          <p:spPr>
            <a:xfrm>
              <a:off x="8421398" y="5167644"/>
              <a:ext cx="3369161" cy="8412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ผู้กวาดควรอยู่เหนื</a:t>
              </a: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</a:t>
              </a:r>
              <a:r>
                <a:rPr lang="en-US" sz="32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ทิศทางลม</a:t>
              </a: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และใช้ผ้าปิดจมูก</a:t>
              </a:r>
              <a:endPara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5" name="Freeform 43">
              <a:extLst>
                <a:ext uri="{FF2B5EF4-FFF2-40B4-BE49-F238E27FC236}">
                  <a16:creationId xmlns:a16="http://schemas.microsoft.com/office/drawing/2014/main" id="{FF581743-BB8E-4081-8BDF-F593AD9001F4}"/>
                </a:ext>
              </a:extLst>
            </p:cNvPr>
            <p:cNvSpPr/>
            <p:nvPr/>
          </p:nvSpPr>
          <p:spPr>
            <a:xfrm>
              <a:off x="8532278" y="2919661"/>
              <a:ext cx="1607772" cy="1036466"/>
            </a:xfrm>
            <a:custGeom>
              <a:avLst/>
              <a:gdLst/>
              <a:ahLst/>
              <a:cxnLst/>
              <a:rect l="l" t="t" r="r" b="b"/>
              <a:pathLst>
                <a:path w="2433401" h="1557376">
                  <a:moveTo>
                    <a:pt x="0" y="0"/>
                  </a:moveTo>
                  <a:lnTo>
                    <a:pt x="2433401" y="0"/>
                  </a:lnTo>
                  <a:lnTo>
                    <a:pt x="2433401" y="1557377"/>
                  </a:lnTo>
                  <a:lnTo>
                    <a:pt x="0" y="15573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8729FE9B-6D40-4652-BDC9-F6ADD8646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378953" y="2301411"/>
              <a:ext cx="975941" cy="2604874"/>
            </a:xfrm>
            <a:prstGeom prst="rect">
              <a:avLst/>
            </a:prstGeom>
          </p:spPr>
        </p:pic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4793174" y="947744"/>
            <a:ext cx="2605653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หลักการปัดกวาด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F9E9520-49E9-45CF-BC54-E7BAE90CC0C7}"/>
              </a:ext>
            </a:extLst>
          </p:cNvPr>
          <p:cNvGrpSpPr/>
          <p:nvPr/>
        </p:nvGrpSpPr>
        <p:grpSpPr>
          <a:xfrm>
            <a:off x="377844" y="1644430"/>
            <a:ext cx="3766959" cy="4950163"/>
            <a:chOff x="377844" y="1644430"/>
            <a:chExt cx="3766959" cy="4950163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213CB0F-D0B3-45A2-9215-A9F091A5560E}"/>
                </a:ext>
              </a:extLst>
            </p:cNvPr>
            <p:cNvSpPr/>
            <p:nvPr/>
          </p:nvSpPr>
          <p:spPr>
            <a:xfrm>
              <a:off x="377844" y="1644430"/>
              <a:ext cx="3766959" cy="495016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30">
              <a:extLst>
                <a:ext uri="{FF2B5EF4-FFF2-40B4-BE49-F238E27FC236}">
                  <a16:creationId xmlns:a16="http://schemas.microsoft.com/office/drawing/2014/main" id="{B0710986-712E-4E99-B7A6-30A0460AF7F3}"/>
                </a:ext>
              </a:extLst>
            </p:cNvPr>
            <p:cNvSpPr txBox="1"/>
            <p:nvPr/>
          </p:nvSpPr>
          <p:spPr>
            <a:xfrm>
              <a:off x="919136" y="5167644"/>
              <a:ext cx="2806809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กวาดจากที่สูงลงสู่ที่ต่ำ</a:t>
              </a:r>
              <a:endPara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639BDF7-4270-40F2-81C0-5C3068580DC6}"/>
                </a:ext>
              </a:extLst>
            </p:cNvPr>
            <p:cNvGrpSpPr/>
            <p:nvPr/>
          </p:nvGrpSpPr>
          <p:grpSpPr>
            <a:xfrm>
              <a:off x="844898" y="1654691"/>
              <a:ext cx="2367245" cy="3251593"/>
              <a:chOff x="1482961" y="1425562"/>
              <a:chExt cx="1385499" cy="1903089"/>
            </a:xfrm>
          </p:grpSpPr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0CE47D20-E37D-447B-A5EB-CDE747AD85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1482961" y="1425562"/>
                <a:ext cx="741450" cy="733562"/>
              </a:xfrm>
              <a:prstGeom prst="rect">
                <a:avLst/>
              </a:prstGeom>
            </p:spPr>
          </p:pic>
          <p:pic>
            <p:nvPicPr>
              <p:cNvPr id="18" name="Graphic 17">
                <a:extLst>
                  <a:ext uri="{FF2B5EF4-FFF2-40B4-BE49-F238E27FC236}">
                    <a16:creationId xmlns:a16="http://schemas.microsoft.com/office/drawing/2014/main" id="{3F94F142-BC51-468C-85D7-0A7DAF85AD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592995" y="1599171"/>
                <a:ext cx="1275465" cy="1729480"/>
              </a:xfrm>
              <a:prstGeom prst="rect">
                <a:avLst/>
              </a:prstGeom>
            </p:spPr>
          </p:pic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FE06BC5-99A1-4EB1-AD9B-5BF4DCC3F4DF}"/>
              </a:ext>
            </a:extLst>
          </p:cNvPr>
          <p:cNvGrpSpPr/>
          <p:nvPr/>
        </p:nvGrpSpPr>
        <p:grpSpPr>
          <a:xfrm>
            <a:off x="4283930" y="1654691"/>
            <a:ext cx="3766959" cy="4950163"/>
            <a:chOff x="4303808" y="1654691"/>
            <a:chExt cx="3766959" cy="4950163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19050958-A17B-4FB0-A02C-2DB6664ADA0A}"/>
                </a:ext>
              </a:extLst>
            </p:cNvPr>
            <p:cNvSpPr/>
            <p:nvPr/>
          </p:nvSpPr>
          <p:spPr>
            <a:xfrm>
              <a:off x="4303808" y="1654691"/>
              <a:ext cx="3766959" cy="495016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id="{5FB35EAB-904F-4E84-AC68-543046D4D830}"/>
                </a:ext>
              </a:extLst>
            </p:cNvPr>
            <p:cNvSpPr txBox="1"/>
            <p:nvPr/>
          </p:nvSpPr>
          <p:spPr>
            <a:xfrm>
              <a:off x="4406009" y="5167644"/>
              <a:ext cx="3637469" cy="125162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กวาดจากด้านในออกไปด้านนอก</a:t>
              </a:r>
              <a:r>
                <a:rPr lang="en-US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โดยกวาดไปรวมกัน</a:t>
              </a: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แล้วใช้ที่โกยผงรองรับแล้วนำไปทิ้ง</a:t>
              </a:r>
              <a:endPara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7F06F641-8DD7-497E-8FB6-10C412E05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187225" y="2209428"/>
              <a:ext cx="1817549" cy="2684009"/>
            </a:xfrm>
            <a:prstGeom prst="rect">
              <a:avLst/>
            </a:prstGeom>
          </p:spPr>
        </p:pic>
      </p:grpSp>
      <p:pic>
        <p:nvPicPr>
          <p:cNvPr id="22" name="Picture 21">
            <a:hlinkClick r:id="rId15" action="ppaction://hlinksldjump"/>
            <a:extLst>
              <a:ext uri="{FF2B5EF4-FFF2-40B4-BE49-F238E27FC236}">
                <a16:creationId xmlns:a16="http://schemas.microsoft.com/office/drawing/2014/main" id="{BD315E13-DB77-4666-BF1B-D97E320267C6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7222" y="6211452"/>
            <a:ext cx="941832" cy="493776"/>
          </a:xfrm>
          <a:prstGeom prst="rect">
            <a:avLst/>
          </a:prstGeom>
        </p:spPr>
      </p:pic>
      <p:pic>
        <p:nvPicPr>
          <p:cNvPr id="23" name="Picture 22">
            <a:hlinkClick r:id="rId17" action="ppaction://hlinksldjump"/>
            <a:extLst>
              <a:ext uri="{FF2B5EF4-FFF2-40B4-BE49-F238E27FC236}">
                <a16:creationId xmlns:a16="http://schemas.microsoft.com/office/drawing/2014/main" id="{BA686795-8E84-476C-AC25-A4832F71A9A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9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E9ED166-9867-45BC-AF10-C4303B7840ED}"/>
              </a:ext>
            </a:extLst>
          </p:cNvPr>
          <p:cNvGrpSpPr/>
          <p:nvPr/>
        </p:nvGrpSpPr>
        <p:grpSpPr>
          <a:xfrm>
            <a:off x="9172906" y="1644430"/>
            <a:ext cx="2866148" cy="4931734"/>
            <a:chOff x="9172906" y="1644430"/>
            <a:chExt cx="2866148" cy="4931734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FDB6894E-7025-4235-8803-9E69B0864D45}"/>
                </a:ext>
              </a:extLst>
            </p:cNvPr>
            <p:cNvSpPr/>
            <p:nvPr/>
          </p:nvSpPr>
          <p:spPr>
            <a:xfrm>
              <a:off x="9172906" y="1644430"/>
              <a:ext cx="2866148" cy="493173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890D189-DA6B-4F68-9348-0950B04DAD71}"/>
                </a:ext>
              </a:extLst>
            </p:cNvPr>
            <p:cNvSpPr txBox="1"/>
            <p:nvPr/>
          </p:nvSpPr>
          <p:spPr>
            <a:xfrm>
              <a:off x="9467900" y="4800963"/>
              <a:ext cx="2362415" cy="13419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algn="ctr">
                <a:lnSpc>
                  <a:spcPct val="80000"/>
                </a:lnSpc>
                <a:spcBef>
                  <a:spcPct val="0"/>
                </a:spcBef>
                <a:defRPr sz="3200" b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>
                <a:lnSpc>
                  <a:spcPct val="90000"/>
                </a:lnSpc>
              </a:pPr>
              <a:r>
                <a:rPr lang="th-TH" dirty="0"/>
                <a:t>เมื่อถูเสร็จควรกวาดซ้ำอีกครั้งเพื่อกำจัดฝุ่นผงที่หลงเหลืออยู่</a:t>
              </a: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CAF8ECD-53BE-4872-A2B8-845C4A903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600484" y="1880692"/>
              <a:ext cx="1817549" cy="268400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2F88439-2C8A-4C5A-9E19-0088D1BF87EF}"/>
              </a:ext>
            </a:extLst>
          </p:cNvPr>
          <p:cNvGrpSpPr/>
          <p:nvPr/>
        </p:nvGrpSpPr>
        <p:grpSpPr>
          <a:xfrm>
            <a:off x="3224337" y="1644430"/>
            <a:ext cx="2866148" cy="4931734"/>
            <a:chOff x="3224337" y="1644430"/>
            <a:chExt cx="2866148" cy="493173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B8461CC-5AA3-4A29-9DC8-C642344AA693}"/>
                </a:ext>
              </a:extLst>
            </p:cNvPr>
            <p:cNvSpPr/>
            <p:nvPr/>
          </p:nvSpPr>
          <p:spPr>
            <a:xfrm>
              <a:off x="3224337" y="1644430"/>
              <a:ext cx="2866148" cy="493173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30">
              <a:extLst>
                <a:ext uri="{FF2B5EF4-FFF2-40B4-BE49-F238E27FC236}">
                  <a16:creationId xmlns:a16="http://schemas.microsoft.com/office/drawing/2014/main" id="{40477D52-0CE9-4BF4-903A-D7A7B3F588CA}"/>
                </a:ext>
              </a:extLst>
            </p:cNvPr>
            <p:cNvSpPr txBox="1"/>
            <p:nvPr/>
          </p:nvSpPr>
          <p:spPr>
            <a:xfrm>
              <a:off x="3584093" y="5265471"/>
              <a:ext cx="2171688" cy="8412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ถอยหลัง โดยถูจากส่วนหน้าเข้าหาตัว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66FA3D49-3E8B-4848-B93B-8A4DA4461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76364" y="2041279"/>
              <a:ext cx="1764896" cy="2993228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3F1D077-4C4E-43B4-85A0-D3EFCEC82004}"/>
              </a:ext>
            </a:extLst>
          </p:cNvPr>
          <p:cNvGrpSpPr/>
          <p:nvPr/>
        </p:nvGrpSpPr>
        <p:grpSpPr>
          <a:xfrm>
            <a:off x="241314" y="1644430"/>
            <a:ext cx="2866148" cy="4931734"/>
            <a:chOff x="241314" y="1644430"/>
            <a:chExt cx="2866148" cy="4931734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213CB0F-D0B3-45A2-9215-A9F091A5560E}"/>
                </a:ext>
              </a:extLst>
            </p:cNvPr>
            <p:cNvSpPr/>
            <p:nvPr/>
          </p:nvSpPr>
          <p:spPr>
            <a:xfrm>
              <a:off x="241314" y="1644430"/>
              <a:ext cx="2866148" cy="493173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30">
              <a:extLst>
                <a:ext uri="{FF2B5EF4-FFF2-40B4-BE49-F238E27FC236}">
                  <a16:creationId xmlns:a16="http://schemas.microsoft.com/office/drawing/2014/main" id="{B0710986-712E-4E99-B7A6-30A0460AF7F3}"/>
                </a:ext>
              </a:extLst>
            </p:cNvPr>
            <p:cNvSpPr txBox="1"/>
            <p:nvPr/>
          </p:nvSpPr>
          <p:spPr>
            <a:xfrm>
              <a:off x="519926" y="5265471"/>
              <a:ext cx="2308924" cy="8412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เช็ดถูบริเวณที่สูงก่อนบริเวณที่ต่ำ</a:t>
              </a: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2CBD8AE7-741A-4361-82EE-85839B47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9086" y="2085381"/>
              <a:ext cx="2080642" cy="2812496"/>
            </a:xfrm>
            <a:prstGeom prst="rect">
              <a:avLst/>
            </a:prstGeom>
          </p:spPr>
        </p:pic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4793174" y="947744"/>
            <a:ext cx="2605653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หลักการเช็ดถู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269F0D6-5AEC-466D-8E9E-66DEFCBAC7FC}"/>
              </a:ext>
            </a:extLst>
          </p:cNvPr>
          <p:cNvGrpSpPr/>
          <p:nvPr/>
        </p:nvGrpSpPr>
        <p:grpSpPr>
          <a:xfrm>
            <a:off x="6207359" y="1644431"/>
            <a:ext cx="2866148" cy="2238638"/>
            <a:chOff x="6207359" y="1644431"/>
            <a:chExt cx="2866148" cy="223863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090C771-1101-443B-AE02-9D91748F4884}"/>
                </a:ext>
              </a:extLst>
            </p:cNvPr>
            <p:cNvSpPr/>
            <p:nvPr/>
          </p:nvSpPr>
          <p:spPr>
            <a:xfrm>
              <a:off x="6207359" y="1644431"/>
              <a:ext cx="2866148" cy="2238638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30">
              <a:extLst>
                <a:ext uri="{FF2B5EF4-FFF2-40B4-BE49-F238E27FC236}">
                  <a16:creationId xmlns:a16="http://schemas.microsoft.com/office/drawing/2014/main" id="{8E48ACB5-30D0-4720-A335-72192257E05B}"/>
                </a:ext>
              </a:extLst>
            </p:cNvPr>
            <p:cNvSpPr txBox="1"/>
            <p:nvPr/>
          </p:nvSpPr>
          <p:spPr>
            <a:xfrm>
              <a:off x="6435753" y="3317051"/>
              <a:ext cx="2479288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ซักผ้าที่ใช้เช็ดถูบ่อย ๆ </a:t>
              </a: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D36D41FB-7DA9-4BA2-9B11-E49F8EA2C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892802" y="1776603"/>
              <a:ext cx="1527001" cy="1357069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FD6BA98-2A07-4FFC-A786-E9CF276E279D}"/>
              </a:ext>
            </a:extLst>
          </p:cNvPr>
          <p:cNvGrpSpPr/>
          <p:nvPr/>
        </p:nvGrpSpPr>
        <p:grpSpPr>
          <a:xfrm>
            <a:off x="5993380" y="3977334"/>
            <a:ext cx="3364034" cy="2598829"/>
            <a:chOff x="5993380" y="3977334"/>
            <a:chExt cx="3364034" cy="2598829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07D7569-C114-4905-A619-6988C21EF1B5}"/>
                </a:ext>
              </a:extLst>
            </p:cNvPr>
            <p:cNvSpPr/>
            <p:nvPr/>
          </p:nvSpPr>
          <p:spPr>
            <a:xfrm>
              <a:off x="6198621" y="3977334"/>
              <a:ext cx="2866148" cy="2598829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0">
              <a:extLst>
                <a:ext uri="{FF2B5EF4-FFF2-40B4-BE49-F238E27FC236}">
                  <a16:creationId xmlns:a16="http://schemas.microsoft.com/office/drawing/2014/main" id="{E5E6200D-61FC-41F6-9E30-55CB9E011E0F}"/>
                </a:ext>
              </a:extLst>
            </p:cNvPr>
            <p:cNvSpPr txBox="1"/>
            <p:nvPr/>
          </p:nvSpPr>
          <p:spPr>
            <a:xfrm>
              <a:off x="5993380" y="5213569"/>
              <a:ext cx="3364034" cy="13419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สวมอุปกรณ์ป้องกัน</a:t>
              </a:r>
            </a:p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ทุกครั้งเมื่อต้องใช้สาร</a:t>
              </a:r>
            </a:p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ทำความสะอาด</a:t>
              </a:r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5C2C747B-7F18-4684-842F-9B971B9B7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850970" y="4063648"/>
              <a:ext cx="1630879" cy="1002106"/>
            </a:xfrm>
            <a:prstGeom prst="rect">
              <a:avLst/>
            </a:prstGeom>
          </p:spPr>
        </p:pic>
      </p:grpSp>
      <p:pic>
        <p:nvPicPr>
          <p:cNvPr id="40" name="Picture 39">
            <a:hlinkClick r:id="rId15" action="ppaction://hlinksldjump"/>
            <a:extLst>
              <a:ext uri="{FF2B5EF4-FFF2-40B4-BE49-F238E27FC236}">
                <a16:creationId xmlns:a16="http://schemas.microsoft.com/office/drawing/2014/main" id="{B64A5EF2-4CEA-48DD-9913-D55205CC72FA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7222" y="6211452"/>
            <a:ext cx="941832" cy="493776"/>
          </a:xfrm>
          <a:prstGeom prst="rect">
            <a:avLst/>
          </a:prstGeom>
        </p:spPr>
      </p:pic>
      <p:pic>
        <p:nvPicPr>
          <p:cNvPr id="26" name="Picture 25">
            <a:hlinkClick r:id="rId17" action="ppaction://hlinksldjump"/>
            <a:extLst>
              <a:ext uri="{FF2B5EF4-FFF2-40B4-BE49-F238E27FC236}">
                <a16:creationId xmlns:a16="http://schemas.microsoft.com/office/drawing/2014/main" id="{669415E4-1B5A-4DD9-BB37-AB929880977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61">
            <a:extLst>
              <a:ext uri="{FF2B5EF4-FFF2-40B4-BE49-F238E27FC236}">
                <a16:creationId xmlns:a16="http://schemas.microsoft.com/office/drawing/2014/main" id="{94B14A64-B1E6-4486-A240-95F8DBE3DDEB}"/>
              </a:ext>
            </a:extLst>
          </p:cNvPr>
          <p:cNvSpPr txBox="1"/>
          <p:nvPr/>
        </p:nvSpPr>
        <p:spPr>
          <a:xfrm>
            <a:off x="2838541" y="922692"/>
            <a:ext cx="6514918" cy="5136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36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จงเรียงลำดับขั้นตอนการทำความสะอาดให้ถูกต้อง</a:t>
            </a:r>
            <a:endParaRPr lang="en-US" sz="36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20DB627-3524-47C2-A6AC-596FB2A0FF18}"/>
              </a:ext>
            </a:extLst>
          </p:cNvPr>
          <p:cNvGrpSpPr/>
          <p:nvPr/>
        </p:nvGrpSpPr>
        <p:grpSpPr>
          <a:xfrm>
            <a:off x="1717798" y="1293242"/>
            <a:ext cx="1233782" cy="1694694"/>
            <a:chOff x="1482961" y="1425562"/>
            <a:chExt cx="1385499" cy="1903089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6983DED1-DA7B-48A7-B9D6-A6E21B19B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482961" y="1425562"/>
              <a:ext cx="741450" cy="733562"/>
            </a:xfrm>
            <a:prstGeom prst="rect">
              <a:avLst/>
            </a:prstGeom>
          </p:spPr>
        </p:pic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44894607-FFBB-4531-9366-DEEB73FEE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592995" y="1599171"/>
              <a:ext cx="1275465" cy="1729480"/>
            </a:xfrm>
            <a:prstGeom prst="rect">
              <a:avLst/>
            </a:prstGeom>
          </p:spPr>
        </p:pic>
      </p:grpSp>
      <p:pic>
        <p:nvPicPr>
          <p:cNvPr id="35" name="Graphic 34">
            <a:extLst>
              <a:ext uri="{FF2B5EF4-FFF2-40B4-BE49-F238E27FC236}">
                <a16:creationId xmlns:a16="http://schemas.microsoft.com/office/drawing/2014/main" id="{C467644B-F082-484E-AC69-582F21DDA5E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00413" y="3300693"/>
            <a:ext cx="886646" cy="1503734"/>
          </a:xfrm>
          <a:prstGeom prst="rect">
            <a:avLst/>
          </a:prstGeom>
        </p:spPr>
      </p:pic>
      <p:pic>
        <p:nvPicPr>
          <p:cNvPr id="84" name="Graphic 83">
            <a:extLst>
              <a:ext uri="{FF2B5EF4-FFF2-40B4-BE49-F238E27FC236}">
                <a16:creationId xmlns:a16="http://schemas.microsoft.com/office/drawing/2014/main" id="{0ED6EFD7-56B6-4C39-98A5-A626C089B92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35461" y="1521992"/>
            <a:ext cx="1139339" cy="1540096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0B7C0EC4-C35A-4FED-89A4-5E4E5AF46ED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1834" y="3218926"/>
            <a:ext cx="1018391" cy="1713232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D47DF79A-2B5A-46B5-844E-97B78D7B6D8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679744" y="5047878"/>
            <a:ext cx="850771" cy="1369203"/>
          </a:xfrm>
          <a:prstGeom prst="rect">
            <a:avLst/>
          </a:prstGeom>
        </p:spPr>
      </p:pic>
      <p:grpSp>
        <p:nvGrpSpPr>
          <p:cNvPr id="89" name="วิเคราะห์">
            <a:extLst>
              <a:ext uri="{FF2B5EF4-FFF2-40B4-BE49-F238E27FC236}">
                <a16:creationId xmlns:a16="http://schemas.microsoft.com/office/drawing/2014/main" id="{3C425442-9734-444D-A101-78D90F3F2111}"/>
              </a:ext>
            </a:extLst>
          </p:cNvPr>
          <p:cNvGrpSpPr/>
          <p:nvPr/>
        </p:nvGrpSpPr>
        <p:grpSpPr>
          <a:xfrm>
            <a:off x="3664897" y="1865235"/>
            <a:ext cx="4268282" cy="687167"/>
            <a:chOff x="907667" y="1893366"/>
            <a:chExt cx="4697066" cy="756199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F92D96FC-66F2-42B3-B013-349B1A23D3D8}"/>
                </a:ext>
              </a:extLst>
            </p:cNvPr>
            <p:cNvSpPr/>
            <p:nvPr/>
          </p:nvSpPr>
          <p:spPr>
            <a:xfrm>
              <a:off x="907667" y="1893366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 anchorCtr="0"/>
            <a:lstStyle/>
            <a:p>
              <a:pPr algn="ctr"/>
              <a:endParaRPr lang="en-US"/>
            </a:p>
          </p:txBody>
        </p:sp>
        <p:pic>
          <p:nvPicPr>
            <p:cNvPr id="91" name="Graphic 90">
              <a:extLst>
                <a:ext uri="{FF2B5EF4-FFF2-40B4-BE49-F238E27FC236}">
                  <a16:creationId xmlns:a16="http://schemas.microsoft.com/office/drawing/2014/main" id="{13EEDEE5-2DD6-498C-87A1-087D2A40A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3728" y="1940403"/>
              <a:ext cx="620722" cy="709162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592FB657-523D-4EB9-8A39-31842C13B42D}"/>
                </a:ext>
              </a:extLst>
            </p:cNvPr>
            <p:cNvSpPr txBox="1"/>
            <p:nvPr/>
          </p:nvSpPr>
          <p:spPr>
            <a:xfrm>
              <a:off x="1901797" y="2046769"/>
              <a:ext cx="3165569" cy="530679"/>
            </a:xfrm>
            <a:prstGeom prst="rect">
              <a:avLst/>
            </a:prstGeom>
          </p:spPr>
          <p:txBody>
            <a:bodyPr wrap="square" lIns="0" tIns="108000" rIns="0" bIns="0" rtlCol="0" anchor="ctr" anchorCtr="0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ปัดฝุ่นที่ผ้าม่าน</a:t>
              </a:r>
            </a:p>
          </p:txBody>
        </p:sp>
      </p:grpSp>
      <p:grpSp>
        <p:nvGrpSpPr>
          <p:cNvPr id="93" name="วิเคราะห์">
            <a:extLst>
              <a:ext uri="{FF2B5EF4-FFF2-40B4-BE49-F238E27FC236}">
                <a16:creationId xmlns:a16="http://schemas.microsoft.com/office/drawing/2014/main" id="{AB071811-1A95-4797-A9E3-FA6F86C840A3}"/>
              </a:ext>
            </a:extLst>
          </p:cNvPr>
          <p:cNvGrpSpPr/>
          <p:nvPr/>
        </p:nvGrpSpPr>
        <p:grpSpPr>
          <a:xfrm>
            <a:off x="3659989" y="2595787"/>
            <a:ext cx="4268282" cy="687167"/>
            <a:chOff x="907667" y="1893366"/>
            <a:chExt cx="4697066" cy="756199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952A6003-17AD-47AB-AB8E-E896D70F42C3}"/>
                </a:ext>
              </a:extLst>
            </p:cNvPr>
            <p:cNvSpPr/>
            <p:nvPr/>
          </p:nvSpPr>
          <p:spPr>
            <a:xfrm>
              <a:off x="907667" y="1893366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5" name="Graphic 94">
              <a:extLst>
                <a:ext uri="{FF2B5EF4-FFF2-40B4-BE49-F238E27FC236}">
                  <a16:creationId xmlns:a16="http://schemas.microsoft.com/office/drawing/2014/main" id="{88C5585C-F8BE-4681-AE09-324B908FD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3728" y="1940403"/>
              <a:ext cx="620722" cy="709162"/>
            </a:xfrm>
            <a:prstGeom prst="rect">
              <a:avLst/>
            </a:prstGeom>
          </p:spPr>
        </p:pic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D690594-774C-4782-B331-AFE016EA8B3E}"/>
                </a:ext>
              </a:extLst>
            </p:cNvPr>
            <p:cNvSpPr txBox="1"/>
            <p:nvPr/>
          </p:nvSpPr>
          <p:spPr>
            <a:xfrm>
              <a:off x="1907198" y="2168437"/>
              <a:ext cx="3165569" cy="4106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เช็ดบนชั้นวางของ</a:t>
              </a:r>
            </a:p>
          </p:txBody>
        </p:sp>
      </p:grpSp>
      <p:grpSp>
        <p:nvGrpSpPr>
          <p:cNvPr id="97" name="วิเคราะห์">
            <a:extLst>
              <a:ext uri="{FF2B5EF4-FFF2-40B4-BE49-F238E27FC236}">
                <a16:creationId xmlns:a16="http://schemas.microsoft.com/office/drawing/2014/main" id="{B3EB02C1-8D66-47A3-A693-B8FD08B67DF6}"/>
              </a:ext>
            </a:extLst>
          </p:cNvPr>
          <p:cNvGrpSpPr/>
          <p:nvPr/>
        </p:nvGrpSpPr>
        <p:grpSpPr>
          <a:xfrm>
            <a:off x="3659989" y="3347137"/>
            <a:ext cx="4268282" cy="687167"/>
            <a:chOff x="907667" y="1893366"/>
            <a:chExt cx="4697066" cy="756199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B82F0366-CFCA-4E09-BC06-74369483EF0B}"/>
                </a:ext>
              </a:extLst>
            </p:cNvPr>
            <p:cNvSpPr/>
            <p:nvPr/>
          </p:nvSpPr>
          <p:spPr>
            <a:xfrm>
              <a:off x="907667" y="1893366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9" name="Graphic 98">
              <a:extLst>
                <a:ext uri="{FF2B5EF4-FFF2-40B4-BE49-F238E27FC236}">
                  <a16:creationId xmlns:a16="http://schemas.microsoft.com/office/drawing/2014/main" id="{EAA85E20-B9A9-4D9A-B003-F9BD105F3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3728" y="1940403"/>
              <a:ext cx="620722" cy="709162"/>
            </a:xfrm>
            <a:prstGeom prst="rect">
              <a:avLst/>
            </a:prstGeom>
          </p:spPr>
        </p:pic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D4692AB-F3DB-4BD6-BAF2-32B94F01CAD6}"/>
                </a:ext>
              </a:extLst>
            </p:cNvPr>
            <p:cNvSpPr txBox="1"/>
            <p:nvPr/>
          </p:nvSpPr>
          <p:spPr>
            <a:xfrm>
              <a:off x="1907198" y="2145827"/>
              <a:ext cx="3165569" cy="4106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จัดเก็บของให้เข้าที่</a:t>
              </a:r>
            </a:p>
          </p:txBody>
        </p:sp>
      </p:grpSp>
      <p:grpSp>
        <p:nvGrpSpPr>
          <p:cNvPr id="101" name="วิเคราะห์">
            <a:extLst>
              <a:ext uri="{FF2B5EF4-FFF2-40B4-BE49-F238E27FC236}">
                <a16:creationId xmlns:a16="http://schemas.microsoft.com/office/drawing/2014/main" id="{DEF07C97-E1E6-4175-BD52-2A9A761BDE44}"/>
              </a:ext>
            </a:extLst>
          </p:cNvPr>
          <p:cNvGrpSpPr/>
          <p:nvPr/>
        </p:nvGrpSpPr>
        <p:grpSpPr>
          <a:xfrm>
            <a:off x="3659989" y="4089902"/>
            <a:ext cx="4268282" cy="687167"/>
            <a:chOff x="907667" y="1893366"/>
            <a:chExt cx="4697066" cy="756199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F9F091AA-AD12-441D-9E98-2563B7779A70}"/>
                </a:ext>
              </a:extLst>
            </p:cNvPr>
            <p:cNvSpPr/>
            <p:nvPr/>
          </p:nvSpPr>
          <p:spPr>
            <a:xfrm>
              <a:off x="907667" y="1893366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" name="Graphic 102">
              <a:extLst>
                <a:ext uri="{FF2B5EF4-FFF2-40B4-BE49-F238E27FC236}">
                  <a16:creationId xmlns:a16="http://schemas.microsoft.com/office/drawing/2014/main" id="{9D9F086A-7C67-4838-899C-8A2FB4464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3728" y="1940403"/>
              <a:ext cx="620722" cy="709162"/>
            </a:xfrm>
            <a:prstGeom prst="rect">
              <a:avLst/>
            </a:prstGeom>
          </p:spPr>
        </p:pic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3E412A93-310B-458C-9DBD-32829F7AE056}"/>
                </a:ext>
              </a:extLst>
            </p:cNvPr>
            <p:cNvSpPr txBox="1"/>
            <p:nvPr/>
          </p:nvSpPr>
          <p:spPr>
            <a:xfrm>
              <a:off x="1907198" y="2145827"/>
              <a:ext cx="3165569" cy="4106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กวาดและถูพื้นบ้าน</a:t>
              </a:r>
            </a:p>
          </p:txBody>
        </p:sp>
      </p:grpSp>
      <p:grpSp>
        <p:nvGrpSpPr>
          <p:cNvPr id="105" name="วิเคราะห์">
            <a:extLst>
              <a:ext uri="{FF2B5EF4-FFF2-40B4-BE49-F238E27FC236}">
                <a16:creationId xmlns:a16="http://schemas.microsoft.com/office/drawing/2014/main" id="{8966E45E-6450-4626-939D-C6668329A58B}"/>
              </a:ext>
            </a:extLst>
          </p:cNvPr>
          <p:cNvGrpSpPr/>
          <p:nvPr/>
        </p:nvGrpSpPr>
        <p:grpSpPr>
          <a:xfrm>
            <a:off x="3659989" y="4834793"/>
            <a:ext cx="4268282" cy="687167"/>
            <a:chOff x="907667" y="1893366"/>
            <a:chExt cx="4697066" cy="756199"/>
          </a:xfrm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A5F30FD6-70E8-4992-8F15-EE450F09D468}"/>
                </a:ext>
              </a:extLst>
            </p:cNvPr>
            <p:cNvSpPr/>
            <p:nvPr/>
          </p:nvSpPr>
          <p:spPr>
            <a:xfrm>
              <a:off x="907667" y="1893366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" name="Graphic 106">
              <a:extLst>
                <a:ext uri="{FF2B5EF4-FFF2-40B4-BE49-F238E27FC236}">
                  <a16:creationId xmlns:a16="http://schemas.microsoft.com/office/drawing/2014/main" id="{52B60648-C804-442B-8E30-0530434F6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3728" y="1940403"/>
              <a:ext cx="620722" cy="709162"/>
            </a:xfrm>
            <a:prstGeom prst="rect">
              <a:avLst/>
            </a:prstGeom>
          </p:spPr>
        </p:pic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9F180BB-2088-4FD0-A183-B140E733E5E5}"/>
                </a:ext>
              </a:extLst>
            </p:cNvPr>
            <p:cNvSpPr txBox="1"/>
            <p:nvPr/>
          </p:nvSpPr>
          <p:spPr>
            <a:xfrm>
              <a:off x="1907198" y="2145827"/>
              <a:ext cx="3165569" cy="4106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เช็ดกระจก</a:t>
              </a:r>
            </a:p>
          </p:txBody>
        </p:sp>
      </p:grpSp>
      <p:grpSp>
        <p:nvGrpSpPr>
          <p:cNvPr id="109" name="วิเคราะห์">
            <a:extLst>
              <a:ext uri="{FF2B5EF4-FFF2-40B4-BE49-F238E27FC236}">
                <a16:creationId xmlns:a16="http://schemas.microsoft.com/office/drawing/2014/main" id="{3D87EB9E-4B44-4F1C-AABB-EE046F43F1DD}"/>
              </a:ext>
            </a:extLst>
          </p:cNvPr>
          <p:cNvGrpSpPr/>
          <p:nvPr/>
        </p:nvGrpSpPr>
        <p:grpSpPr>
          <a:xfrm>
            <a:off x="3659989" y="5591724"/>
            <a:ext cx="4268282" cy="687167"/>
            <a:chOff x="907667" y="1893366"/>
            <a:chExt cx="4697066" cy="756199"/>
          </a:xfrm>
        </p:grpSpPr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EDD6B710-3DFF-4FB7-8761-A28FDB09FAD3}"/>
                </a:ext>
              </a:extLst>
            </p:cNvPr>
            <p:cNvSpPr/>
            <p:nvPr/>
          </p:nvSpPr>
          <p:spPr>
            <a:xfrm>
              <a:off x="907667" y="1893366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E625E949-8C49-440A-A80F-EFBF08C55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3728" y="1940403"/>
              <a:ext cx="620722" cy="709162"/>
            </a:xfrm>
            <a:prstGeom prst="rect">
              <a:avLst/>
            </a:prstGeom>
          </p:spPr>
        </p:pic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D13E996-3D10-4AB6-9931-80A2609C4A4E}"/>
                </a:ext>
              </a:extLst>
            </p:cNvPr>
            <p:cNvSpPr txBox="1"/>
            <p:nvPr/>
          </p:nvSpPr>
          <p:spPr>
            <a:xfrm>
              <a:off x="1907198" y="2145827"/>
              <a:ext cx="3165569" cy="4106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กวาดหยากไย่บนเพดาน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FC84F28-A2C4-4B59-B502-6F837C73DCC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143" y="1929515"/>
            <a:ext cx="557712" cy="63696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6321F64-BF16-4A6B-BD7B-7B1D57FBB9C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143" y="3627841"/>
            <a:ext cx="557712" cy="63549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1FE8BCE-4C6C-4560-8D33-18A1B801A3B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143" y="5228290"/>
            <a:ext cx="557712" cy="63549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5EF6751-C4B1-450D-8B09-45746089697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886" y="1915438"/>
            <a:ext cx="557711" cy="63696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2C6786D-5D5B-4218-B980-CDE898F91065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6529" y="3648940"/>
            <a:ext cx="556425" cy="63549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7DD0B71-4C6C-4A2D-AA38-658D2952483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6529" y="5249388"/>
            <a:ext cx="556425" cy="635497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F5F5430B-D346-422B-A548-00A0B6A2BA29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1332175" y="2193545"/>
            <a:ext cx="324852" cy="411480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527A3D79-EE3B-4782-9E13-3F3850A36EF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1332175" y="3938788"/>
            <a:ext cx="324852" cy="411480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6539D583-61C8-47D3-A5BC-A3688A8ED332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1306009" y="5564411"/>
            <a:ext cx="324852" cy="411480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4561E851-8A35-4666-9C29-7A099787DBAC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8759596" y="2193547"/>
            <a:ext cx="324852" cy="41148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95FC9CBE-39B5-49D8-8E98-EA5E06EC91DB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8759596" y="3938790"/>
            <a:ext cx="324852" cy="411480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58892D93-F365-4453-9A7A-056F0B27C39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8733430" y="5564413"/>
            <a:ext cx="324852" cy="41148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3A5F3F08-A3DE-49BA-8DEC-182E10936407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732652" y="4905489"/>
            <a:ext cx="1422844" cy="1373402"/>
          </a:xfrm>
          <a:prstGeom prst="rect">
            <a:avLst/>
          </a:prstGeom>
        </p:spPr>
      </p:pic>
      <p:pic>
        <p:nvPicPr>
          <p:cNvPr id="120" name="Picture 119">
            <a:hlinkClick r:id="rId29" action="ppaction://hlinksldjump"/>
            <a:extLst>
              <a:ext uri="{FF2B5EF4-FFF2-40B4-BE49-F238E27FC236}">
                <a16:creationId xmlns:a16="http://schemas.microsoft.com/office/drawing/2014/main" id="{0DD5848B-3C6B-4620-A5A0-9DB48359AA2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AAEE6E24-1961-47C9-95C3-68D515589119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085096" y="3305572"/>
            <a:ext cx="961637" cy="142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2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2293 0.53981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58" y="2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0023 L 0.22839 -0.2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93" y="-1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047 L 0.22969 -0.37754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71" y="-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-0.37955 0.43149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22222E-6 L -0.37825 0.07107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19" y="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L -0.37955 -0.27061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เทา2.1">
            <a:extLst>
              <a:ext uri="{FF2B5EF4-FFF2-40B4-BE49-F238E27FC236}">
                <a16:creationId xmlns:a16="http://schemas.microsoft.com/office/drawing/2014/main" id="{B6EC2366-0A3F-42D1-84CF-BDDFE7718BF6}"/>
              </a:ext>
            </a:extLst>
          </p:cNvPr>
          <p:cNvSpPr/>
          <p:nvPr/>
        </p:nvSpPr>
        <p:spPr>
          <a:xfrm>
            <a:off x="784519" y="4195582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0" name="เทา2.1">
            <a:extLst>
              <a:ext uri="{FF2B5EF4-FFF2-40B4-BE49-F238E27FC236}">
                <a16:creationId xmlns:a16="http://schemas.microsoft.com/office/drawing/2014/main" id="{B80C3E35-8B7D-4729-8C67-C6B8BDC78A36}"/>
              </a:ext>
            </a:extLst>
          </p:cNvPr>
          <p:cNvSpPr/>
          <p:nvPr/>
        </p:nvSpPr>
        <p:spPr>
          <a:xfrm>
            <a:off x="6027115" y="2306984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5" name="เทา2.1">
            <a:extLst>
              <a:ext uri="{FF2B5EF4-FFF2-40B4-BE49-F238E27FC236}">
                <a16:creationId xmlns:a16="http://schemas.microsoft.com/office/drawing/2014/main" id="{6C04CE4C-48AF-4074-B6A0-5B1FA75DC13A}"/>
              </a:ext>
            </a:extLst>
          </p:cNvPr>
          <p:cNvSpPr/>
          <p:nvPr/>
        </p:nvSpPr>
        <p:spPr>
          <a:xfrm>
            <a:off x="6027115" y="4249382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2" name="เทา2.1">
            <a:extLst>
              <a:ext uri="{FF2B5EF4-FFF2-40B4-BE49-F238E27FC236}">
                <a16:creationId xmlns:a16="http://schemas.microsoft.com/office/drawing/2014/main" id="{A44465F3-FF67-4CAB-9E42-44A30816ED28}"/>
              </a:ext>
            </a:extLst>
          </p:cNvPr>
          <p:cNvSpPr/>
          <p:nvPr/>
        </p:nvSpPr>
        <p:spPr>
          <a:xfrm>
            <a:off x="784519" y="2306984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5" name="เทา2.1">
            <a:extLst>
              <a:ext uri="{FF2B5EF4-FFF2-40B4-BE49-F238E27FC236}">
                <a16:creationId xmlns:a16="http://schemas.microsoft.com/office/drawing/2014/main" id="{3E6D4CEB-8722-402D-BF4D-1AC8077E74D2}"/>
              </a:ext>
            </a:extLst>
          </p:cNvPr>
          <p:cNvSpPr/>
          <p:nvPr/>
        </p:nvSpPr>
        <p:spPr>
          <a:xfrm>
            <a:off x="784519" y="3260869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1" name="เทา2.1">
            <a:extLst>
              <a:ext uri="{FF2B5EF4-FFF2-40B4-BE49-F238E27FC236}">
                <a16:creationId xmlns:a16="http://schemas.microsoft.com/office/drawing/2014/main" id="{B4DB54C5-07BA-4463-B33E-1A0E10BDE8E1}"/>
              </a:ext>
            </a:extLst>
          </p:cNvPr>
          <p:cNvSpPr/>
          <p:nvPr/>
        </p:nvSpPr>
        <p:spPr>
          <a:xfrm>
            <a:off x="784519" y="5110265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5" name="เทา2.1">
            <a:extLst>
              <a:ext uri="{FF2B5EF4-FFF2-40B4-BE49-F238E27FC236}">
                <a16:creationId xmlns:a16="http://schemas.microsoft.com/office/drawing/2014/main" id="{196CEAAE-867E-4940-994B-B5886506B10C}"/>
              </a:ext>
            </a:extLst>
          </p:cNvPr>
          <p:cNvSpPr/>
          <p:nvPr/>
        </p:nvSpPr>
        <p:spPr>
          <a:xfrm>
            <a:off x="6027115" y="3260869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2" name="เทา2.1">
            <a:extLst>
              <a:ext uri="{FF2B5EF4-FFF2-40B4-BE49-F238E27FC236}">
                <a16:creationId xmlns:a16="http://schemas.microsoft.com/office/drawing/2014/main" id="{75BB777D-C899-4DA9-A98B-570A92880F62}"/>
              </a:ext>
            </a:extLst>
          </p:cNvPr>
          <p:cNvSpPr/>
          <p:nvPr/>
        </p:nvSpPr>
        <p:spPr>
          <a:xfrm>
            <a:off x="6033630" y="5208408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4" name="Picture 2" descr="Free vector check mark and cross symbols in flat styles">
            <a:extLst>
              <a:ext uri="{FF2B5EF4-FFF2-40B4-BE49-F238E27FC236}">
                <a16:creationId xmlns:a16="http://schemas.microsoft.com/office/drawing/2014/main" id="{055E4A7D-7521-42F5-9E7A-C98A7AAF86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647" y="2398447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Free vector check mark and cross symbols in flat styles">
            <a:extLst>
              <a:ext uri="{FF2B5EF4-FFF2-40B4-BE49-F238E27FC236}">
                <a16:creationId xmlns:a16="http://schemas.microsoft.com/office/drawing/2014/main" id="{EFE60485-17F4-4F72-BB65-3119F198F3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647" y="3352332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Free vector check mark and cross symbols in flat styles">
            <a:extLst>
              <a:ext uri="{FF2B5EF4-FFF2-40B4-BE49-F238E27FC236}">
                <a16:creationId xmlns:a16="http://schemas.microsoft.com/office/drawing/2014/main" id="{07FEC447-4BB7-4F74-A144-63D78491CC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647" y="5201728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Free vector check mark and cross symbols in flat styles">
            <a:extLst>
              <a:ext uri="{FF2B5EF4-FFF2-40B4-BE49-F238E27FC236}">
                <a16:creationId xmlns:a16="http://schemas.microsoft.com/office/drawing/2014/main" id="{2E7345D8-7AAE-496E-96C5-7E7D8BD439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7243" y="3352332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Free vector check mark and cross symbols in flat styles">
            <a:extLst>
              <a:ext uri="{FF2B5EF4-FFF2-40B4-BE49-F238E27FC236}">
                <a16:creationId xmlns:a16="http://schemas.microsoft.com/office/drawing/2014/main" id="{3CF89746-4277-44A5-AAB8-640E8CCD2B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3758" y="5299871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Free vector check mark and cross symbols in flat styles">
            <a:extLst>
              <a:ext uri="{FF2B5EF4-FFF2-40B4-BE49-F238E27FC236}">
                <a16:creationId xmlns:a16="http://schemas.microsoft.com/office/drawing/2014/main" id="{8088EC1E-C461-429D-B58C-7618018031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5086" y="4296030"/>
            <a:ext cx="458938" cy="47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Free vector check mark and cross symbols in flat styles">
            <a:extLst>
              <a:ext uri="{FF2B5EF4-FFF2-40B4-BE49-F238E27FC236}">
                <a16:creationId xmlns:a16="http://schemas.microsoft.com/office/drawing/2014/main" id="{18436CC5-7352-4F99-95AF-4AE52F3CEC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47682" y="2402827"/>
            <a:ext cx="458938" cy="47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Free vector check mark and cross symbols in flat styles">
            <a:extLst>
              <a:ext uri="{FF2B5EF4-FFF2-40B4-BE49-F238E27FC236}">
                <a16:creationId xmlns:a16="http://schemas.microsoft.com/office/drawing/2014/main" id="{B58BC0B5-EF81-44EE-9E23-54C0872D4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47682" y="4351603"/>
            <a:ext cx="458938" cy="47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2.1">
            <a:extLst>
              <a:ext uri="{FF2B5EF4-FFF2-40B4-BE49-F238E27FC236}">
                <a16:creationId xmlns:a16="http://schemas.microsoft.com/office/drawing/2014/main" id="{BF717F35-C1F7-41CD-9650-7FA7EA356174}"/>
              </a:ext>
            </a:extLst>
          </p:cNvPr>
          <p:cNvSpPr/>
          <p:nvPr/>
        </p:nvSpPr>
        <p:spPr>
          <a:xfrm>
            <a:off x="778004" y="4188902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81" name="2.1">
            <a:extLst>
              <a:ext uri="{FF2B5EF4-FFF2-40B4-BE49-F238E27FC236}">
                <a16:creationId xmlns:a16="http://schemas.microsoft.com/office/drawing/2014/main" id="{010982FD-A57B-4928-9F73-7B11AEB7B677}"/>
              </a:ext>
            </a:extLst>
          </p:cNvPr>
          <p:cNvSpPr/>
          <p:nvPr/>
        </p:nvSpPr>
        <p:spPr>
          <a:xfrm>
            <a:off x="6020600" y="2300304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126" name="2.1">
            <a:extLst>
              <a:ext uri="{FF2B5EF4-FFF2-40B4-BE49-F238E27FC236}">
                <a16:creationId xmlns:a16="http://schemas.microsoft.com/office/drawing/2014/main" id="{0DF4DBB6-86FD-4E85-BC4C-678C8E7C977F}"/>
              </a:ext>
            </a:extLst>
          </p:cNvPr>
          <p:cNvSpPr/>
          <p:nvPr/>
        </p:nvSpPr>
        <p:spPr>
          <a:xfrm>
            <a:off x="6020600" y="4242702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63" name="2.1">
            <a:extLst>
              <a:ext uri="{FF2B5EF4-FFF2-40B4-BE49-F238E27FC236}">
                <a16:creationId xmlns:a16="http://schemas.microsoft.com/office/drawing/2014/main" id="{64DEE4A3-26CD-44AE-A296-AAA7C7CF6201}"/>
              </a:ext>
            </a:extLst>
          </p:cNvPr>
          <p:cNvSpPr/>
          <p:nvPr/>
        </p:nvSpPr>
        <p:spPr>
          <a:xfrm>
            <a:off x="778004" y="2300304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66" name="2.1">
            <a:extLst>
              <a:ext uri="{FF2B5EF4-FFF2-40B4-BE49-F238E27FC236}">
                <a16:creationId xmlns:a16="http://schemas.microsoft.com/office/drawing/2014/main" id="{27DA3B87-782F-40CE-969D-CE471CBA1877}"/>
              </a:ext>
            </a:extLst>
          </p:cNvPr>
          <p:cNvSpPr/>
          <p:nvPr/>
        </p:nvSpPr>
        <p:spPr>
          <a:xfrm>
            <a:off x="778004" y="3254189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72" name="2.1">
            <a:extLst>
              <a:ext uri="{FF2B5EF4-FFF2-40B4-BE49-F238E27FC236}">
                <a16:creationId xmlns:a16="http://schemas.microsoft.com/office/drawing/2014/main" id="{A415FE95-9961-49C2-8D15-B10EA64AB63D}"/>
              </a:ext>
            </a:extLst>
          </p:cNvPr>
          <p:cNvSpPr/>
          <p:nvPr/>
        </p:nvSpPr>
        <p:spPr>
          <a:xfrm>
            <a:off x="778004" y="5103585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87" name="2.1">
            <a:extLst>
              <a:ext uri="{FF2B5EF4-FFF2-40B4-BE49-F238E27FC236}">
                <a16:creationId xmlns:a16="http://schemas.microsoft.com/office/drawing/2014/main" id="{D4A08B70-EB4A-4651-9F2C-9B5B82945DCE}"/>
              </a:ext>
            </a:extLst>
          </p:cNvPr>
          <p:cNvSpPr/>
          <p:nvPr/>
        </p:nvSpPr>
        <p:spPr>
          <a:xfrm>
            <a:off x="6020600" y="3254189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123" name="2.1">
            <a:extLst>
              <a:ext uri="{FF2B5EF4-FFF2-40B4-BE49-F238E27FC236}">
                <a16:creationId xmlns:a16="http://schemas.microsoft.com/office/drawing/2014/main" id="{0BD34FF2-04AE-4598-9572-B617ED118979}"/>
              </a:ext>
            </a:extLst>
          </p:cNvPr>
          <p:cNvSpPr/>
          <p:nvPr/>
        </p:nvSpPr>
        <p:spPr>
          <a:xfrm>
            <a:off x="6027115" y="5201728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0" name="Picture 119">
            <a:hlinkClick r:id="rId9" action="ppaction://hlinksldjump"/>
            <a:extLst>
              <a:ext uri="{FF2B5EF4-FFF2-40B4-BE49-F238E27FC236}">
                <a16:creationId xmlns:a16="http://schemas.microsoft.com/office/drawing/2014/main" id="{0DD5848B-3C6B-4620-A5A0-9DB48359AA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53" name="TextBox 35">
            <a:extLst>
              <a:ext uri="{FF2B5EF4-FFF2-40B4-BE49-F238E27FC236}">
                <a16:creationId xmlns:a16="http://schemas.microsoft.com/office/drawing/2014/main" id="{D80C1001-5DC3-4619-9F4C-84F48920CD97}"/>
              </a:ext>
            </a:extLst>
          </p:cNvPr>
          <p:cNvSpPr txBox="1"/>
          <p:nvPr/>
        </p:nvSpPr>
        <p:spPr>
          <a:xfrm>
            <a:off x="2328714" y="947744"/>
            <a:ext cx="7534573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การเลือกอุปกรณ์ เครื่องมือ เครื่องใช้ใน</a:t>
            </a: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ความสะอาดบ้าน</a:t>
            </a:r>
          </a:p>
        </p:txBody>
      </p:sp>
      <p:sp>
        <p:nvSpPr>
          <p:cNvPr id="54" name="TextBox 59">
            <a:extLst>
              <a:ext uri="{FF2B5EF4-FFF2-40B4-BE49-F238E27FC236}">
                <a16:creationId xmlns:a16="http://schemas.microsoft.com/office/drawing/2014/main" id="{E0E152C9-3A53-4B3D-92B0-EE7A1A41D602}"/>
              </a:ext>
            </a:extLst>
          </p:cNvPr>
          <p:cNvSpPr txBox="1"/>
          <p:nvPr/>
        </p:nvSpPr>
        <p:spPr>
          <a:xfrm>
            <a:off x="1936717" y="1519539"/>
            <a:ext cx="8318563" cy="474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34"/>
              </a:lnSpc>
            </a:pP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พิจารณาวิธีการเลือกอุปกรณ์</a:t>
            </a:r>
            <a:r>
              <a: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เครื่องมือ</a:t>
            </a:r>
            <a:r>
              <a: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เครื่องใช้ในการทำความสะอาดบ้าน</a:t>
            </a:r>
            <a:r>
              <a: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ดังต่อไปนี้</a:t>
            </a:r>
            <a:endParaRPr lang="en-US" sz="28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4">
            <a:extLst>
              <a:ext uri="{FF2B5EF4-FFF2-40B4-BE49-F238E27FC236}">
                <a16:creationId xmlns:a16="http://schemas.microsoft.com/office/drawing/2014/main" id="{4F573F23-C75E-4E37-8F7A-8D4B3427EB2A}"/>
              </a:ext>
            </a:extLst>
          </p:cNvPr>
          <p:cNvSpPr txBox="1"/>
          <p:nvPr/>
        </p:nvSpPr>
        <p:spPr>
          <a:xfrm>
            <a:off x="1795444" y="3408070"/>
            <a:ext cx="386378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ช่วยประหยัดเวลา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แรงงาน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</a:t>
            </a: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่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าใช้จ่าย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6">
            <a:extLst>
              <a:ext uri="{FF2B5EF4-FFF2-40B4-BE49-F238E27FC236}">
                <a16:creationId xmlns:a16="http://schemas.microsoft.com/office/drawing/2014/main" id="{D91ED124-D52D-4CFC-8972-A173915C5D5E}"/>
              </a:ext>
            </a:extLst>
          </p:cNvPr>
          <p:cNvSpPr txBox="1"/>
          <p:nvPr/>
        </p:nvSpPr>
        <p:spPr>
          <a:xfrm>
            <a:off x="1795444" y="5201728"/>
            <a:ext cx="2775752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แข็งแรง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ทนทานต่อการใช้งาน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60">
            <a:extLst>
              <a:ext uri="{FF2B5EF4-FFF2-40B4-BE49-F238E27FC236}">
                <a16:creationId xmlns:a16="http://schemas.microsoft.com/office/drawing/2014/main" id="{164302F3-E0B6-4D5F-9FBD-E8972FDFED04}"/>
              </a:ext>
            </a:extLst>
          </p:cNvPr>
          <p:cNvSpPr txBox="1"/>
          <p:nvPr/>
        </p:nvSpPr>
        <p:spPr>
          <a:xfrm>
            <a:off x="1795444" y="4270753"/>
            <a:ext cx="2455315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พนักงานขายพูดจาไพเราะ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TextBox 52">
            <a:extLst>
              <a:ext uri="{FF2B5EF4-FFF2-40B4-BE49-F238E27FC236}">
                <a16:creationId xmlns:a16="http://schemas.microsoft.com/office/drawing/2014/main" id="{3C599850-E766-486E-89E2-107ED8354B10}"/>
              </a:ext>
            </a:extLst>
          </p:cNvPr>
          <p:cNvSpPr txBox="1"/>
          <p:nvPr/>
        </p:nvSpPr>
        <p:spPr>
          <a:xfrm>
            <a:off x="1795444" y="2420611"/>
            <a:ext cx="1567520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มีความปลอดภัย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4" name="TextBox 55">
            <a:extLst>
              <a:ext uri="{FF2B5EF4-FFF2-40B4-BE49-F238E27FC236}">
                <a16:creationId xmlns:a16="http://schemas.microsoft.com/office/drawing/2014/main" id="{A6C5E4F7-8458-479D-A176-762961DEB8CE}"/>
              </a:ext>
            </a:extLst>
          </p:cNvPr>
          <p:cNvSpPr txBox="1"/>
          <p:nvPr/>
        </p:nvSpPr>
        <p:spPr>
          <a:xfrm>
            <a:off x="7105336" y="3408381"/>
            <a:ext cx="5083403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ขั้นตอนการใช้งานและการบำรุงรักษาง่าย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ไม่ซับซ้อน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5" name="TextBox 57">
            <a:extLst>
              <a:ext uri="{FF2B5EF4-FFF2-40B4-BE49-F238E27FC236}">
                <a16:creationId xmlns:a16="http://schemas.microsoft.com/office/drawing/2014/main" id="{DD62521A-2D0B-4E8A-AD53-EC917F582055}"/>
              </a:ext>
            </a:extLst>
          </p:cNvPr>
          <p:cNvSpPr txBox="1"/>
          <p:nvPr/>
        </p:nvSpPr>
        <p:spPr>
          <a:xfrm>
            <a:off x="7097564" y="5110265"/>
            <a:ext cx="4271684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มีการรับรองคุณภาพจากสำนักงานมาตรฐานผลิตภัณฑ์อุตสาหกรรม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สมอ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.)</a:t>
            </a:r>
          </a:p>
        </p:txBody>
      </p:sp>
      <p:sp>
        <p:nvSpPr>
          <p:cNvPr id="76" name="TextBox 58">
            <a:extLst>
              <a:ext uri="{FF2B5EF4-FFF2-40B4-BE49-F238E27FC236}">
                <a16:creationId xmlns:a16="http://schemas.microsoft.com/office/drawing/2014/main" id="{0A253625-287E-4617-A611-5BE23A0F17AE}"/>
              </a:ext>
            </a:extLst>
          </p:cNvPr>
          <p:cNvSpPr txBox="1"/>
          <p:nvPr/>
        </p:nvSpPr>
        <p:spPr>
          <a:xfrm>
            <a:off x="7105336" y="2442018"/>
            <a:ext cx="1109519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มีราคาแพง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61">
            <a:extLst>
              <a:ext uri="{FF2B5EF4-FFF2-40B4-BE49-F238E27FC236}">
                <a16:creationId xmlns:a16="http://schemas.microsoft.com/office/drawing/2014/main" id="{C254D550-E837-4EBF-93FA-63A0D669FBE7}"/>
              </a:ext>
            </a:extLst>
          </p:cNvPr>
          <p:cNvSpPr txBox="1"/>
          <p:nvPr/>
        </p:nvSpPr>
        <p:spPr>
          <a:xfrm>
            <a:off x="7097564" y="4327609"/>
            <a:ext cx="1110026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น้ำหนักเบา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1847661-C944-497B-81DE-ED81765E4163}"/>
              </a:ext>
            </a:extLst>
          </p:cNvPr>
          <p:cNvGrpSpPr/>
          <p:nvPr/>
        </p:nvGrpSpPr>
        <p:grpSpPr>
          <a:xfrm>
            <a:off x="8229757" y="2043659"/>
            <a:ext cx="3242134" cy="733033"/>
            <a:chOff x="8229757" y="2043659"/>
            <a:chExt cx="3242134" cy="73303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3C18041-CA0B-4A8D-832B-446838560B33}"/>
                </a:ext>
              </a:extLst>
            </p:cNvPr>
            <p:cNvSpPr/>
            <p:nvPr/>
          </p:nvSpPr>
          <p:spPr>
            <a:xfrm>
              <a:off x="9001286" y="2043659"/>
              <a:ext cx="2470605" cy="73303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00A65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62">
              <a:extLst>
                <a:ext uri="{FF2B5EF4-FFF2-40B4-BE49-F238E27FC236}">
                  <a16:creationId xmlns:a16="http://schemas.microsoft.com/office/drawing/2014/main" id="{1F610662-4F94-4745-89B8-8CA4D12CF9D9}"/>
                </a:ext>
              </a:extLst>
            </p:cNvPr>
            <p:cNvSpPr txBox="1"/>
            <p:nvPr/>
          </p:nvSpPr>
          <p:spPr>
            <a:xfrm>
              <a:off x="9063275" y="2106782"/>
              <a:ext cx="2381326" cy="6564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133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ราคายุติธรรมและเหมาะส</a:t>
              </a:r>
              <a:r>
                <a:rPr lang="th-TH" sz="2133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</a:t>
              </a:r>
            </a:p>
            <a:p>
              <a:pPr algn="ctr"/>
              <a:r>
                <a:rPr lang="en-US" sz="2133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กับวัสดุอุปกรณ์</a:t>
              </a:r>
              <a:endParaRPr lang="en-US" sz="2133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7D8A5063-E26F-4E61-9836-FDBB4FF6800A}"/>
                </a:ext>
              </a:extLst>
            </p:cNvPr>
            <p:cNvSpPr/>
            <p:nvPr/>
          </p:nvSpPr>
          <p:spPr>
            <a:xfrm rot="21392090">
              <a:off x="8229757" y="2255459"/>
              <a:ext cx="714662" cy="322818"/>
            </a:xfrm>
            <a:custGeom>
              <a:avLst/>
              <a:gdLst/>
              <a:ahLst/>
              <a:cxnLst/>
              <a:rect l="l" t="t" r="r" b="b"/>
              <a:pathLst>
                <a:path w="1439513" h="650238">
                  <a:moveTo>
                    <a:pt x="0" y="0"/>
                  </a:moveTo>
                  <a:lnTo>
                    <a:pt x="1439514" y="0"/>
                  </a:lnTo>
                  <a:lnTo>
                    <a:pt x="1439514" y="650238"/>
                  </a:lnTo>
                  <a:lnTo>
                    <a:pt x="0" y="6502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675A0FD-5E0D-4F65-B400-AC425ACD3786}"/>
              </a:ext>
            </a:extLst>
          </p:cNvPr>
          <p:cNvGrpSpPr/>
          <p:nvPr/>
        </p:nvGrpSpPr>
        <p:grpSpPr>
          <a:xfrm>
            <a:off x="8229757" y="3943622"/>
            <a:ext cx="2937371" cy="760453"/>
            <a:chOff x="8229757" y="3943622"/>
            <a:chExt cx="2937371" cy="760453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ACDE13A3-D88F-4923-9B54-18044837C1D4}"/>
                </a:ext>
              </a:extLst>
            </p:cNvPr>
            <p:cNvSpPr/>
            <p:nvPr/>
          </p:nvSpPr>
          <p:spPr>
            <a:xfrm>
              <a:off x="9001286" y="3943622"/>
              <a:ext cx="2165842" cy="76045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00A65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TextBox 62">
              <a:extLst>
                <a:ext uri="{FF2B5EF4-FFF2-40B4-BE49-F238E27FC236}">
                  <a16:creationId xmlns:a16="http://schemas.microsoft.com/office/drawing/2014/main" id="{6B72BE50-E914-4344-BA59-032AD38216E2}"/>
                </a:ext>
              </a:extLst>
            </p:cNvPr>
            <p:cNvSpPr txBox="1"/>
            <p:nvPr/>
          </p:nvSpPr>
          <p:spPr>
            <a:xfrm>
              <a:off x="9109339" y="4011650"/>
              <a:ext cx="1991611" cy="6564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133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น้ำหนักเหมาะสม </a:t>
              </a:r>
            </a:p>
            <a:p>
              <a:pPr algn="ctr"/>
              <a:r>
                <a:rPr lang="th-TH" sz="2133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ไม่หนักหรือเบาจนเกินไป</a:t>
              </a:r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id="{97CF610B-F07A-4A75-9648-AEB6243D7959}"/>
                </a:ext>
              </a:extLst>
            </p:cNvPr>
            <p:cNvSpPr/>
            <p:nvPr/>
          </p:nvSpPr>
          <p:spPr>
            <a:xfrm rot="21392090">
              <a:off x="8229757" y="4209582"/>
              <a:ext cx="714662" cy="322818"/>
            </a:xfrm>
            <a:custGeom>
              <a:avLst/>
              <a:gdLst/>
              <a:ahLst/>
              <a:cxnLst/>
              <a:rect l="l" t="t" r="r" b="b"/>
              <a:pathLst>
                <a:path w="1439513" h="650238">
                  <a:moveTo>
                    <a:pt x="0" y="0"/>
                  </a:moveTo>
                  <a:lnTo>
                    <a:pt x="1439514" y="0"/>
                  </a:lnTo>
                  <a:lnTo>
                    <a:pt x="1439514" y="650238"/>
                  </a:lnTo>
                  <a:lnTo>
                    <a:pt x="0" y="6502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pic>
        <p:nvPicPr>
          <p:cNvPr id="50" name="Graphic 49">
            <a:extLst>
              <a:ext uri="{FF2B5EF4-FFF2-40B4-BE49-F238E27FC236}">
                <a16:creationId xmlns:a16="http://schemas.microsoft.com/office/drawing/2014/main" id="{499CD2F9-5BF9-450F-9327-14844A8A05F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1287814" y="2724457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7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</p:childTnLst>
        </p:cTn>
      </p:par>
    </p:tnLst>
    <p:bldLst>
      <p:bldP spid="68" grpId="0" animBg="1"/>
      <p:bldP spid="80" grpId="0" animBg="1"/>
      <p:bldP spid="125" grpId="0" animBg="1"/>
      <p:bldP spid="62" grpId="0" animBg="1"/>
      <p:bldP spid="65" grpId="0" animBg="1"/>
      <p:bldP spid="71" grpId="0" animBg="1"/>
      <p:bldP spid="85" grpId="0" animBg="1"/>
      <p:bldP spid="122" grpId="0" animBg="1"/>
      <p:bldP spid="53" grpId="0" animBg="1"/>
      <p:bldP spid="54" grpId="0"/>
      <p:bldP spid="58" grpId="0"/>
      <p:bldP spid="59" grpId="0"/>
      <p:bldP spid="60" grpId="0"/>
      <p:bldP spid="61" grpId="0"/>
      <p:bldP spid="74" grpId="0"/>
      <p:bldP spid="75" grpId="0"/>
      <p:bldP spid="76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647361"/>
            <a:ext cx="4272263" cy="22220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" name="วิเคราะห์">
            <a:extLst>
              <a:ext uri="{FF2B5EF4-FFF2-40B4-BE49-F238E27FC236}">
                <a16:creationId xmlns:a16="http://schemas.microsoft.com/office/drawing/2014/main" id="{EF93EE5E-9327-4EAC-AD11-F6F69F3BD118}"/>
              </a:ext>
            </a:extLst>
          </p:cNvPr>
          <p:cNvGrpSpPr/>
          <p:nvPr/>
        </p:nvGrpSpPr>
        <p:grpSpPr>
          <a:xfrm>
            <a:off x="4016100" y="1841831"/>
            <a:ext cx="4200344" cy="753755"/>
            <a:chOff x="907666" y="1827235"/>
            <a:chExt cx="7595360" cy="753755"/>
          </a:xfrm>
        </p:grpSpPr>
        <p:sp>
          <p:nvSpPr>
            <p:cNvPr id="9" name="Rectangle: Rounded Corners 8">
              <a:hlinkClick r:id="rId9" action="ppaction://hlinksldjump"/>
              <a:extLst>
                <a:ext uri="{FF2B5EF4-FFF2-40B4-BE49-F238E27FC236}">
                  <a16:creationId xmlns:a16="http://schemas.microsoft.com/office/drawing/2014/main" id="{09FD1B60-4F9B-40ED-9A10-60F6166C3D08}"/>
                </a:ext>
              </a:extLst>
            </p:cNvPr>
            <p:cNvSpPr/>
            <p:nvPr/>
          </p:nvSpPr>
          <p:spPr>
            <a:xfrm>
              <a:off x="907666" y="1855552"/>
              <a:ext cx="7578787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A7A7"/>
              </a:solidFill>
            </a:ln>
            <a:effectLst>
              <a:outerShdw dist="63500" dir="5400000" algn="t" rotWithShape="0">
                <a:srgbClr val="FFA7A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57" name="TextBox 56">
              <a:hlinkClick r:id="rId9" action="ppaction://hlinksldjump"/>
              <a:extLst>
                <a:ext uri="{FF2B5EF4-FFF2-40B4-BE49-F238E27FC236}">
                  <a16:creationId xmlns:a16="http://schemas.microsoft.com/office/drawing/2014/main" id="{41253FF7-D454-4925-B2DF-9E61710B79E8}"/>
                </a:ext>
              </a:extLst>
            </p:cNvPr>
            <p:cNvSpPr txBox="1"/>
            <p:nvPr/>
          </p:nvSpPr>
          <p:spPr>
            <a:xfrm>
              <a:off x="974454" y="1827235"/>
              <a:ext cx="7528572" cy="738306"/>
            </a:xfrm>
            <a:prstGeom prst="rect">
              <a:avLst/>
            </a:prstGeom>
          </p:spPr>
          <p:txBody>
            <a:bodyPr wrap="square" lIns="0" tIns="324000" rIns="0" bIns="0" rtlCol="0" anchor="ctr" anchorCtr="0">
              <a:no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000" dirty="0">
                  <a:cs typeface="Th Sarabun New Bold"/>
                </a:rPr>
                <a:t>อุปกรณ์ประเภทปัดกวาด</a:t>
              </a:r>
            </a:p>
          </p:txBody>
        </p:sp>
      </p:grpSp>
      <p:grpSp>
        <p:nvGrpSpPr>
          <p:cNvPr id="33" name="กำหนด">
            <a:extLst>
              <a:ext uri="{FF2B5EF4-FFF2-40B4-BE49-F238E27FC236}">
                <a16:creationId xmlns:a16="http://schemas.microsoft.com/office/drawing/2014/main" id="{2F6B5E0C-E746-4AAE-9950-8C55B634B8F0}"/>
              </a:ext>
            </a:extLst>
          </p:cNvPr>
          <p:cNvGrpSpPr/>
          <p:nvPr/>
        </p:nvGrpSpPr>
        <p:grpSpPr>
          <a:xfrm>
            <a:off x="4016100" y="3030722"/>
            <a:ext cx="4191179" cy="725438"/>
            <a:chOff x="6451798" y="1844353"/>
            <a:chExt cx="7578786" cy="725438"/>
          </a:xfrm>
        </p:grpSpPr>
        <p:sp>
          <p:nvSpPr>
            <p:cNvPr id="58" name="Rectangle: Rounded Corners 5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D36D1F8-60C4-43A2-BA85-CBF0C5213609}"/>
                </a:ext>
              </a:extLst>
            </p:cNvPr>
            <p:cNvSpPr/>
            <p:nvPr/>
          </p:nvSpPr>
          <p:spPr>
            <a:xfrm>
              <a:off x="6451798" y="1844353"/>
              <a:ext cx="7578786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0C0"/>
              </a:solidFill>
            </a:ln>
            <a:effectLst>
              <a:outerShdw dist="635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0" name="TextBox 59">
              <a:hlinkClick r:id="rId10" action="ppaction://hlinksldjump"/>
              <a:extLst>
                <a:ext uri="{FF2B5EF4-FFF2-40B4-BE49-F238E27FC236}">
                  <a16:creationId xmlns:a16="http://schemas.microsoft.com/office/drawing/2014/main" id="{5236823C-36D0-41A4-89FB-663E3B871AE4}"/>
                </a:ext>
              </a:extLst>
            </p:cNvPr>
            <p:cNvSpPr txBox="1"/>
            <p:nvPr/>
          </p:nvSpPr>
          <p:spPr>
            <a:xfrm>
              <a:off x="6754059" y="2149644"/>
              <a:ext cx="6974261" cy="40395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000" dirty="0">
                  <a:cs typeface="Th Sarabun New Bold"/>
                </a:rPr>
                <a:t>อุปกรณ์ประเภทเช็ดถู</a:t>
              </a:r>
            </a:p>
          </p:txBody>
        </p:sp>
      </p:grpSp>
      <p:grpSp>
        <p:nvGrpSpPr>
          <p:cNvPr id="11" name="ประเมิน">
            <a:extLst>
              <a:ext uri="{FF2B5EF4-FFF2-40B4-BE49-F238E27FC236}">
                <a16:creationId xmlns:a16="http://schemas.microsoft.com/office/drawing/2014/main" id="{08CFA830-B6D2-4EAA-8418-57E2BFF0A50F}"/>
              </a:ext>
            </a:extLst>
          </p:cNvPr>
          <p:cNvGrpSpPr/>
          <p:nvPr/>
        </p:nvGrpSpPr>
        <p:grpSpPr>
          <a:xfrm>
            <a:off x="3944181" y="4191296"/>
            <a:ext cx="4272263" cy="725438"/>
            <a:chOff x="840334" y="3133183"/>
            <a:chExt cx="7302634" cy="725438"/>
          </a:xfrm>
        </p:grpSpPr>
        <p:sp>
          <p:nvSpPr>
            <p:cNvPr id="61" name="Rectangle: Rounded Corners 60">
              <a:hlinkClick r:id="rId11" action="ppaction://hlinksldjump"/>
              <a:extLst>
                <a:ext uri="{FF2B5EF4-FFF2-40B4-BE49-F238E27FC236}">
                  <a16:creationId xmlns:a16="http://schemas.microsoft.com/office/drawing/2014/main" id="{42101475-B5FB-452C-9CAC-283712D957C4}"/>
                </a:ext>
              </a:extLst>
            </p:cNvPr>
            <p:cNvSpPr/>
            <p:nvPr/>
          </p:nvSpPr>
          <p:spPr>
            <a:xfrm>
              <a:off x="907667" y="3133183"/>
              <a:ext cx="7219635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chemeClr val="accent6">
                  <a:lumMod val="75000"/>
                </a:schemeClr>
              </a:solidFill>
            </a:ln>
            <a:effectLst>
              <a:outerShdw dist="63500" dir="5400000" algn="t" rotWithShape="0">
                <a:schemeClr val="accent6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3" name="TextBox 62">
              <a:hlinkClick r:id="rId11" action="ppaction://hlinksldjump"/>
              <a:extLst>
                <a:ext uri="{FF2B5EF4-FFF2-40B4-BE49-F238E27FC236}">
                  <a16:creationId xmlns:a16="http://schemas.microsoft.com/office/drawing/2014/main" id="{F1F65030-2176-401D-AED8-0EC6089D8EF9}"/>
                </a:ext>
              </a:extLst>
            </p:cNvPr>
            <p:cNvSpPr txBox="1"/>
            <p:nvPr/>
          </p:nvSpPr>
          <p:spPr>
            <a:xfrm>
              <a:off x="840334" y="3423840"/>
              <a:ext cx="7302634" cy="40395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000" dirty="0">
                  <a:cs typeface="Th Sarabun New Bold"/>
                </a:rPr>
                <a:t>อุปกรณ์ประเภทขัด</a:t>
              </a:r>
            </a:p>
          </p:txBody>
        </p:sp>
      </p:grpSp>
      <p:grpSp>
        <p:nvGrpSpPr>
          <p:cNvPr id="22" name="ประเมิน">
            <a:extLst>
              <a:ext uri="{FF2B5EF4-FFF2-40B4-BE49-F238E27FC236}">
                <a16:creationId xmlns:a16="http://schemas.microsoft.com/office/drawing/2014/main" id="{189ADFE9-562E-4B77-80A3-B323B662354D}"/>
              </a:ext>
            </a:extLst>
          </p:cNvPr>
          <p:cNvGrpSpPr/>
          <p:nvPr/>
        </p:nvGrpSpPr>
        <p:grpSpPr>
          <a:xfrm>
            <a:off x="3975557" y="5351870"/>
            <a:ext cx="4272263" cy="725438"/>
            <a:chOff x="840334" y="3133183"/>
            <a:chExt cx="7302634" cy="725438"/>
          </a:xfrm>
        </p:grpSpPr>
        <p:sp>
          <p:nvSpPr>
            <p:cNvPr id="23" name="Rectangle: Rounded Corners 22">
              <a:hlinkClick r:id="rId12" action="ppaction://hlinksldjump"/>
              <a:extLst>
                <a:ext uri="{FF2B5EF4-FFF2-40B4-BE49-F238E27FC236}">
                  <a16:creationId xmlns:a16="http://schemas.microsoft.com/office/drawing/2014/main" id="{3AA0D922-BC5F-41A2-BE75-609B02844F79}"/>
                </a:ext>
              </a:extLst>
            </p:cNvPr>
            <p:cNvSpPr/>
            <p:nvPr/>
          </p:nvSpPr>
          <p:spPr>
            <a:xfrm>
              <a:off x="907667" y="3133183"/>
              <a:ext cx="7219635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7030A0"/>
              </a:solidFill>
            </a:ln>
            <a:effectLst>
              <a:outerShdw dist="63500" dir="5400000" algn="t" rotWithShape="0">
                <a:srgbClr val="7030A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4" name="TextBox 23">
              <a:hlinkClick r:id="rId12" action="ppaction://hlinksldjump"/>
              <a:extLst>
                <a:ext uri="{FF2B5EF4-FFF2-40B4-BE49-F238E27FC236}">
                  <a16:creationId xmlns:a16="http://schemas.microsoft.com/office/drawing/2014/main" id="{AEF57EFD-6B97-4226-AA00-418ACCFFD8B4}"/>
                </a:ext>
              </a:extLst>
            </p:cNvPr>
            <p:cNvSpPr txBox="1"/>
            <p:nvPr/>
          </p:nvSpPr>
          <p:spPr>
            <a:xfrm>
              <a:off x="840334" y="3423840"/>
              <a:ext cx="7302634" cy="40395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000" dirty="0">
                  <a:cs typeface="Th Sarabun New Bold"/>
                </a:rPr>
                <a:t>อุปกรณ์ประเภทอื่น ๆ</a:t>
              </a:r>
            </a:p>
          </p:txBody>
        </p:sp>
      </p:grpSp>
      <p:pic>
        <p:nvPicPr>
          <p:cNvPr id="73" name="Graphic 72">
            <a:extLst>
              <a:ext uri="{FF2B5EF4-FFF2-40B4-BE49-F238E27FC236}">
                <a16:creationId xmlns:a16="http://schemas.microsoft.com/office/drawing/2014/main" id="{8D2E155F-CF7A-4B04-A765-4FD6A3A9510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7980237" y="3471242"/>
            <a:ext cx="324852" cy="41148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483D2761-D8F0-46A5-9C8A-7DAE2FDCBC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7980237" y="2329629"/>
            <a:ext cx="324852" cy="41148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683E9657-2C5A-46AC-8FFB-B6DAC47041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7980237" y="4622307"/>
            <a:ext cx="324852" cy="41148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CC4F7D10-4310-445D-94C4-ED91273668F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7980237" y="5804304"/>
            <a:ext cx="324852" cy="411480"/>
          </a:xfrm>
          <a:prstGeom prst="rect">
            <a:avLst/>
          </a:prstGeom>
        </p:spPr>
      </p:pic>
      <p:pic>
        <p:nvPicPr>
          <p:cNvPr id="29" name="Picture 28">
            <a:hlinkClick r:id="rId15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545E4F4-9753-4E50-AC9B-E5D3E62736F1}"/>
              </a:ext>
            </a:extLst>
          </p:cNvPr>
          <p:cNvGrpSpPr/>
          <p:nvPr/>
        </p:nvGrpSpPr>
        <p:grpSpPr>
          <a:xfrm>
            <a:off x="897656" y="947744"/>
            <a:ext cx="10396687" cy="506432"/>
            <a:chOff x="897656" y="947744"/>
            <a:chExt cx="10396687" cy="506432"/>
          </a:xfrm>
        </p:grpSpPr>
        <p:sp>
          <p:nvSpPr>
            <p:cNvPr id="27" name="TextBox 35">
              <a:extLst>
                <a:ext uri="{FF2B5EF4-FFF2-40B4-BE49-F238E27FC236}">
                  <a16:creationId xmlns:a16="http://schemas.microsoft.com/office/drawing/2014/main" id="{E10E4978-723D-434F-BE79-171B4CEF4E5B}"/>
                </a:ext>
              </a:extLst>
            </p:cNvPr>
            <p:cNvSpPr txBox="1"/>
            <p:nvPr/>
          </p:nvSpPr>
          <p:spPr>
            <a:xfrm>
              <a:off x="897656" y="947744"/>
              <a:ext cx="10396686" cy="50643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</p:spPr>
          <p:txBody>
            <a:bodyPr wrap="square" lIns="0" tIns="36000" rIns="0" bIns="0" rtlCol="0" anchor="ctr" anchorCtr="0">
              <a:noAutofit/>
            </a:bodyPr>
            <a:lstStyle/>
            <a:p>
              <a:pPr algn="ctr">
                <a:lnSpc>
                  <a:spcPts val="3920"/>
                </a:lnSpc>
              </a:pP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0" name="TextBox 35">
              <a:extLst>
                <a:ext uri="{FF2B5EF4-FFF2-40B4-BE49-F238E27FC236}">
                  <a16:creationId xmlns:a16="http://schemas.microsoft.com/office/drawing/2014/main" id="{5A6E9BB6-08B7-4EF1-A163-274836CC1E8D}"/>
                </a:ext>
              </a:extLst>
            </p:cNvPr>
            <p:cNvSpPr txBox="1"/>
            <p:nvPr/>
          </p:nvSpPr>
          <p:spPr>
            <a:xfrm>
              <a:off x="897657" y="947744"/>
              <a:ext cx="10396686" cy="506432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square" lIns="0" tIns="36000" rIns="0" bIns="0" rtlCol="0" anchor="ctr" anchorCtr="0">
              <a:noAutofit/>
            </a:bodyPr>
            <a:lstStyle/>
            <a:p>
              <a:pPr algn="ctr">
                <a:lnSpc>
                  <a:spcPts val="392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ประเภทของอุปกรณ์ เครื่องมือ เครื่องใช้ใน</a:t>
              </a:r>
              <a:r>
                <a:rPr lang="th-TH" sz="3200" b="1" dirty="0" err="1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ความสะอาดบ้าน แบ่งออกเป็น 4 ประเภท</a:t>
              </a:r>
            </a:p>
          </p:txBody>
        </p:sp>
      </p:grpSp>
      <p:pic>
        <p:nvPicPr>
          <p:cNvPr id="25" name="Graphic 1">
            <a:extLst>
              <a:ext uri="{FF2B5EF4-FFF2-40B4-BE49-F238E27FC236}">
                <a16:creationId xmlns:a16="http://schemas.microsoft.com/office/drawing/2014/main" id="{04E4FC00-1264-4A96-83A5-771DA54632B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2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48AC3F-E095-49CA-BA64-1620B728B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" y="-5065"/>
            <a:ext cx="5061210" cy="6863065"/>
          </a:xfrm>
          <a:prstGeom prst="rect">
            <a:avLst/>
          </a:prstGeom>
        </p:spPr>
      </p:pic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6A35065-03D4-487E-9ACE-538D9C4DF2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6224" y="2977258"/>
            <a:ext cx="4487045" cy="9449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CFEA1E-6870-48A0-98D5-4A58DD7EC3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0467" y="427306"/>
            <a:ext cx="3133616" cy="3743268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7518765" y="4031556"/>
            <a:ext cx="2142596" cy="690935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7518765" y="3994145"/>
            <a:ext cx="2142596" cy="70504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7347252"/>
            <a:ext cx="9016457" cy="2417695"/>
            <a:chOff x="1542902" y="4187299"/>
            <a:chExt cx="9016457" cy="241769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9"/>
              <a:ext cx="9016457" cy="2417695"/>
            </a:xfrm>
            <a:prstGeom prst="roundRect">
              <a:avLst>
                <a:gd name="adj" fmla="val 715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311563" y="4358225"/>
              <a:ext cx="7691056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สร้างผลงานอย่างมีความคิดสร้างสรรค์และมีทักษะการทำงานร่วมกัน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ง 1.1 ม.4-6/2)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มีทักษะการจัดการในการทำงาน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ง 1.1 ม.4-6/3)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มีทักษะกระบวนการแก้ปัญหาในการทำงาน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ง 1.1 ม.4-6/4)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มีทักษะในการทำงานแสวงหาความรู้เพื่อการดำรงชีวิต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ง 1.1 ม.4-6/5)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มีคุณธรรมและลักษณะนิสัยในการทำงาน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ง 1.1 ม.4-6/6)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ใช้พลังงาน ทรัพยากร ในการทำงานอย่างคุ้มค่าและยั่งยืน เพื่อการอนุรักษ์สิ่งแวดล้อม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ง 1.1 ม.4-6/7)</a:t>
              </a:r>
            </a:p>
            <a:p>
              <a:pPr marL="313822" indent="-313822">
                <a:buFont typeface="Arial" charset="0"/>
                <a:buChar char="•"/>
              </a:pPr>
              <a:endPara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029234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34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4 -0.7544 L -6.25E-7 7.40741E-7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3770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74745 L -0.01198 0.00254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22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0.00255 L -0.01198 -0.7474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0.00404 -0.754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377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647361"/>
            <a:ext cx="4272263" cy="22220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25" name="TextBox 35">
            <a:extLst>
              <a:ext uri="{FF2B5EF4-FFF2-40B4-BE49-F238E27FC236}">
                <a16:creationId xmlns:a16="http://schemas.microsoft.com/office/drawing/2014/main" id="{5B642045-2F55-4F44-AEB6-9A0D8D731B1B}"/>
              </a:ext>
            </a:extLst>
          </p:cNvPr>
          <p:cNvSpPr txBox="1"/>
          <p:nvPr/>
        </p:nvSpPr>
        <p:spPr>
          <a:xfrm>
            <a:off x="4437029" y="1563154"/>
            <a:ext cx="3317942" cy="506432"/>
          </a:xfrm>
          <a:prstGeom prst="roundRect">
            <a:avLst>
              <a:gd name="adj" fmla="val 50000"/>
            </a:avLst>
          </a:prstGeom>
          <a:solidFill>
            <a:srgbClr val="FF5B5B"/>
          </a:solidFill>
          <a:ln w="19050">
            <a:noFill/>
            <a:prstDash val="sysDash"/>
          </a:ln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อุปกรณ์ประเภทปัดกวาด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23498F6-8B0E-4E77-A006-99294054AE68}"/>
              </a:ext>
            </a:extLst>
          </p:cNvPr>
          <p:cNvGrpSpPr/>
          <p:nvPr/>
        </p:nvGrpSpPr>
        <p:grpSpPr>
          <a:xfrm>
            <a:off x="2222620" y="2260774"/>
            <a:ext cx="3766959" cy="3947646"/>
            <a:chOff x="2175728" y="2408251"/>
            <a:chExt cx="3766959" cy="3947646"/>
          </a:xfrm>
        </p:grpSpPr>
        <p:sp>
          <p:nvSpPr>
            <p:cNvPr id="31" name="Rectangle: Rounded Corners 30">
              <a:hlinkClick r:id="rId11" action="ppaction://hlinksldjump"/>
              <a:extLst>
                <a:ext uri="{FF2B5EF4-FFF2-40B4-BE49-F238E27FC236}">
                  <a16:creationId xmlns:a16="http://schemas.microsoft.com/office/drawing/2014/main" id="{8FE33C32-F6BD-47FE-AD86-4E43D6B9DB1B}"/>
                </a:ext>
              </a:extLst>
            </p:cNvPr>
            <p:cNvSpPr/>
            <p:nvPr/>
          </p:nvSpPr>
          <p:spPr>
            <a:xfrm>
              <a:off x="2175728" y="2408251"/>
              <a:ext cx="3766959" cy="3947646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rgbClr val="FF7979"/>
              </a:solidFill>
              <a:prstDash val="solid"/>
            </a:ln>
            <a:effectLst>
              <a:outerShdw dist="114300" dir="5400000" algn="t" rotWithShape="0">
                <a:srgbClr val="FF797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hlinkClick r:id="rId11" action="ppaction://hlinksldjump"/>
              <a:extLst>
                <a:ext uri="{FF2B5EF4-FFF2-40B4-BE49-F238E27FC236}">
                  <a16:creationId xmlns:a16="http://schemas.microsoft.com/office/drawing/2014/main" id="{5C53F4FC-A752-4D47-9CA6-43CE4009A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4032" y="2463034"/>
              <a:ext cx="1956398" cy="3023366"/>
            </a:xfrm>
            <a:prstGeom prst="rect">
              <a:avLst/>
            </a:prstGeom>
          </p:spPr>
        </p:pic>
        <p:sp>
          <p:nvSpPr>
            <p:cNvPr id="38" name="TextBox 23">
              <a:hlinkClick r:id="rId11" action="ppaction://hlinksldjump"/>
              <a:extLst>
                <a:ext uri="{FF2B5EF4-FFF2-40B4-BE49-F238E27FC236}">
                  <a16:creationId xmlns:a16="http://schemas.microsoft.com/office/drawing/2014/main" id="{ACD703F2-80EE-41AB-8DDD-BA376257E8EB}"/>
                </a:ext>
              </a:extLst>
            </p:cNvPr>
            <p:cNvSpPr txBox="1"/>
            <p:nvPr/>
          </p:nvSpPr>
          <p:spPr>
            <a:xfrm>
              <a:off x="3119401" y="5706218"/>
              <a:ext cx="1879612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en-US" sz="40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เครื่องดูดฝุ่น</a:t>
              </a:r>
              <a:endParaRPr lang="en-US" sz="40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DB582B-FCB2-478D-A387-39A513B2D7BA}"/>
              </a:ext>
            </a:extLst>
          </p:cNvPr>
          <p:cNvGrpSpPr/>
          <p:nvPr/>
        </p:nvGrpSpPr>
        <p:grpSpPr>
          <a:xfrm>
            <a:off x="6296206" y="2260774"/>
            <a:ext cx="3766959" cy="3947646"/>
            <a:chOff x="6249314" y="2408251"/>
            <a:chExt cx="3766959" cy="3947646"/>
          </a:xfrm>
        </p:grpSpPr>
        <p:sp>
          <p:nvSpPr>
            <p:cNvPr id="34" name="Rectangle: Rounded Corners 33">
              <a:hlinkClick r:id="rId13" action="ppaction://hlinksldjump"/>
              <a:extLst>
                <a:ext uri="{FF2B5EF4-FFF2-40B4-BE49-F238E27FC236}">
                  <a16:creationId xmlns:a16="http://schemas.microsoft.com/office/drawing/2014/main" id="{F03A4886-DA53-4969-A96B-D4D81542EA9D}"/>
                </a:ext>
              </a:extLst>
            </p:cNvPr>
            <p:cNvSpPr/>
            <p:nvPr/>
          </p:nvSpPr>
          <p:spPr>
            <a:xfrm>
              <a:off x="6249314" y="2408251"/>
              <a:ext cx="3766959" cy="3947646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rgbClr val="FF7979"/>
              </a:solidFill>
              <a:prstDash val="solid"/>
            </a:ln>
            <a:effectLst>
              <a:outerShdw dist="114300" dir="5400000" algn="t" rotWithShape="0">
                <a:srgbClr val="FF797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23">
              <a:hlinkClick r:id="rId13" action="ppaction://hlinksldjump"/>
              <a:extLst>
                <a:ext uri="{FF2B5EF4-FFF2-40B4-BE49-F238E27FC236}">
                  <a16:creationId xmlns:a16="http://schemas.microsoft.com/office/drawing/2014/main" id="{04024CFB-C7CF-4FDF-94D4-2E9CDF04F658}"/>
                </a:ext>
              </a:extLst>
            </p:cNvPr>
            <p:cNvSpPr txBox="1"/>
            <p:nvPr/>
          </p:nvSpPr>
          <p:spPr>
            <a:xfrm>
              <a:off x="7251071" y="5706218"/>
              <a:ext cx="1879612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40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ไม้กวาด</a:t>
              </a:r>
            </a:p>
          </p:txBody>
        </p:sp>
        <p:pic>
          <p:nvPicPr>
            <p:cNvPr id="12" name="Picture 11">
              <a:hlinkClick r:id="rId13" action="ppaction://hlinksldjump"/>
              <a:extLst>
                <a:ext uri="{FF2B5EF4-FFF2-40B4-BE49-F238E27FC236}">
                  <a16:creationId xmlns:a16="http://schemas.microsoft.com/office/drawing/2014/main" id="{73D358B0-D1FE-452F-95EB-2BBBDFAD5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6696">
              <a:off x="7333772" y="2797037"/>
              <a:ext cx="1883411" cy="2680834"/>
            </a:xfrm>
            <a:prstGeom prst="rect">
              <a:avLst/>
            </a:prstGeom>
          </p:spPr>
        </p:pic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BB894FA6-B6F3-4D0D-9792-E04582B1809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01927">
            <a:off x="9947955" y="4528269"/>
            <a:ext cx="324852" cy="41148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7483FFAB-ED34-4280-84D5-23A2D794CD5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01927">
            <a:off x="5790394" y="4528269"/>
            <a:ext cx="324852" cy="411480"/>
          </a:xfrm>
          <a:prstGeom prst="rect">
            <a:avLst/>
          </a:prstGeom>
        </p:spPr>
      </p:pic>
      <p:pic>
        <p:nvPicPr>
          <p:cNvPr id="23" name="Graphic 1">
            <a:extLst>
              <a:ext uri="{FF2B5EF4-FFF2-40B4-BE49-F238E27FC236}">
                <a16:creationId xmlns:a16="http://schemas.microsoft.com/office/drawing/2014/main" id="{F1C9C044-D4F8-45D0-B5D0-963DF9D847E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sp>
        <p:nvSpPr>
          <p:cNvPr id="24" name="TextBox 35">
            <a:extLst>
              <a:ext uri="{FF2B5EF4-FFF2-40B4-BE49-F238E27FC236}">
                <a16:creationId xmlns:a16="http://schemas.microsoft.com/office/drawing/2014/main" id="{54CF6910-8F2A-4899-A0A3-56D238F69AB9}"/>
              </a:ext>
            </a:extLst>
          </p:cNvPr>
          <p:cNvSpPr txBox="1"/>
          <p:nvPr/>
        </p:nvSpPr>
        <p:spPr>
          <a:xfrm>
            <a:off x="897657" y="947744"/>
            <a:ext cx="10396686" cy="506432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ประเภทของอุปกรณ์ เครื่องมือ เครื่องใช้ใน</a:t>
            </a:r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ความสะอาดบ้าน</a:t>
            </a:r>
          </a:p>
        </p:txBody>
      </p:sp>
    </p:spTree>
    <p:extLst>
      <p:ext uri="{BB962C8B-B14F-4D97-AF65-F5344CB8AC3E}">
        <p14:creationId xmlns:p14="http://schemas.microsoft.com/office/powerpoint/2010/main" val="23991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A3E5CD5E-4897-4D6D-95D9-74D942D153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647361"/>
            <a:ext cx="4272263" cy="22220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A10AE16-835C-4C06-A82C-AF9233106026}"/>
              </a:ext>
            </a:extLst>
          </p:cNvPr>
          <p:cNvGrpSpPr/>
          <p:nvPr/>
        </p:nvGrpSpPr>
        <p:grpSpPr>
          <a:xfrm>
            <a:off x="553690" y="2046637"/>
            <a:ext cx="5460248" cy="3133547"/>
            <a:chOff x="553690" y="2046637"/>
            <a:chExt cx="5460248" cy="3133547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FAFC94A7-7795-4AF9-8CE6-1C34185B76DA}"/>
                </a:ext>
              </a:extLst>
            </p:cNvPr>
            <p:cNvSpPr/>
            <p:nvPr/>
          </p:nvSpPr>
          <p:spPr>
            <a:xfrm>
              <a:off x="553690" y="2046637"/>
              <a:ext cx="5460248" cy="3133547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C53F4FC-A752-4D47-9CA6-43CE4009A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607" y="2142226"/>
              <a:ext cx="1783345" cy="2755934"/>
            </a:xfrm>
            <a:prstGeom prst="rect">
              <a:avLst/>
            </a:prstGeom>
          </p:spPr>
        </p:pic>
        <p:sp>
          <p:nvSpPr>
            <p:cNvPr id="23" name="TextBox 53">
              <a:extLst>
                <a:ext uri="{FF2B5EF4-FFF2-40B4-BE49-F238E27FC236}">
                  <a16:creationId xmlns:a16="http://schemas.microsoft.com/office/drawing/2014/main" id="{D76065A1-98AA-4000-8477-560C461AC165}"/>
                </a:ext>
              </a:extLst>
            </p:cNvPr>
            <p:cNvSpPr txBox="1"/>
            <p:nvPr/>
          </p:nvSpPr>
          <p:spPr>
            <a:xfrm>
              <a:off x="3355318" y="2582367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en-US" sz="36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เครื่องดูดฝุ่น</a:t>
              </a:r>
              <a:endParaRPr lang="en-US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4" name="TextBox 54">
              <a:extLst>
                <a:ext uri="{FF2B5EF4-FFF2-40B4-BE49-F238E27FC236}">
                  <a16:creationId xmlns:a16="http://schemas.microsoft.com/office/drawing/2014/main" id="{16A6C4F9-7036-4548-B379-352D4F0E0FDB}"/>
                </a:ext>
              </a:extLst>
            </p:cNvPr>
            <p:cNvSpPr txBox="1"/>
            <p:nvPr/>
          </p:nvSpPr>
          <p:spPr>
            <a:xfrm>
              <a:off x="2578148" y="3094603"/>
              <a:ext cx="3215791" cy="13080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เหมาะสำหรับใช้ขจัดฝุ่นละอองขนาดเล็กบนพื้นไม้</a:t>
              </a: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พื้นปูน</a:t>
              </a: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พื้นหินอ่อน</a:t>
              </a: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พื้นพรม</a:t>
              </a: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ผ้า</a:t>
              </a:r>
              <a:endPara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C9DCD9E-FD3E-4D9B-A17A-9437BE572FBF}"/>
              </a:ext>
            </a:extLst>
          </p:cNvPr>
          <p:cNvGrpSpPr/>
          <p:nvPr/>
        </p:nvGrpSpPr>
        <p:grpSpPr>
          <a:xfrm>
            <a:off x="6261215" y="2063033"/>
            <a:ext cx="5460248" cy="3133547"/>
            <a:chOff x="6261215" y="2063033"/>
            <a:chExt cx="5460248" cy="3133547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9C68618-23FB-47D7-9834-5FA3CB2EC97C}"/>
                </a:ext>
              </a:extLst>
            </p:cNvPr>
            <p:cNvSpPr/>
            <p:nvPr/>
          </p:nvSpPr>
          <p:spPr>
            <a:xfrm>
              <a:off x="6261215" y="2063033"/>
              <a:ext cx="5460248" cy="3133547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extBox 53">
              <a:extLst>
                <a:ext uri="{FF2B5EF4-FFF2-40B4-BE49-F238E27FC236}">
                  <a16:creationId xmlns:a16="http://schemas.microsoft.com/office/drawing/2014/main" id="{4DBADE66-E4F7-4FC1-9AC8-D3C9E7A0544B}"/>
                </a:ext>
              </a:extLst>
            </p:cNvPr>
            <p:cNvSpPr txBox="1"/>
            <p:nvPr/>
          </p:nvSpPr>
          <p:spPr>
            <a:xfrm>
              <a:off x="8950407" y="2311217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หุ่นยนตร์ดูดฝุ่น</a:t>
              </a:r>
            </a:p>
          </p:txBody>
        </p:sp>
        <p:sp>
          <p:nvSpPr>
            <p:cNvPr id="36" name="TextBox 54">
              <a:extLst>
                <a:ext uri="{FF2B5EF4-FFF2-40B4-BE49-F238E27FC236}">
                  <a16:creationId xmlns:a16="http://schemas.microsoft.com/office/drawing/2014/main" id="{237A86E8-53F4-4E1A-B0F8-CCA1ADFB5C01}"/>
                </a:ext>
              </a:extLst>
            </p:cNvPr>
            <p:cNvSpPr txBox="1"/>
            <p:nvPr/>
          </p:nvSpPr>
          <p:spPr>
            <a:xfrm>
              <a:off x="8330380" y="2784899"/>
              <a:ext cx="3205724" cy="218008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>
                <a:lnSpc>
                  <a:spcPts val="3360"/>
                </a:lnSpc>
              </a:pP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สามารถใช้แทนไม้กวาด และเครื่องดูดฝุ่นได้ เพราะสามารถถูได้ทั้งพื้นแบบเปียกและแบบแห้ง ฝุ่นไม่ฟุ้งกระจาย บางรุ่นสามารถสั่งงานผ่านแอปพลิเคชันได้</a:t>
              </a:r>
              <a:endPara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9B0B52E-D5A8-47D4-AEC2-FEE0AA127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07930" y="2600949"/>
              <a:ext cx="1975734" cy="1950566"/>
            </a:xfrm>
            <a:prstGeom prst="rect">
              <a:avLst/>
            </a:prstGeom>
          </p:spPr>
        </p:pic>
      </p:grpSp>
      <p:pic>
        <p:nvPicPr>
          <p:cNvPr id="39" name="Graphic 1">
            <a:extLst>
              <a:ext uri="{FF2B5EF4-FFF2-40B4-BE49-F238E27FC236}">
                <a16:creationId xmlns:a16="http://schemas.microsoft.com/office/drawing/2014/main" id="{961D7886-76A7-42ED-BFF7-815BACE292C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sp>
        <p:nvSpPr>
          <p:cNvPr id="40" name="TextBox 35">
            <a:extLst>
              <a:ext uri="{FF2B5EF4-FFF2-40B4-BE49-F238E27FC236}">
                <a16:creationId xmlns:a16="http://schemas.microsoft.com/office/drawing/2014/main" id="{E663EB32-55B5-4580-8DAE-645E76D09C77}"/>
              </a:ext>
            </a:extLst>
          </p:cNvPr>
          <p:cNvSpPr txBox="1"/>
          <p:nvPr/>
        </p:nvSpPr>
        <p:spPr>
          <a:xfrm>
            <a:off x="4437029" y="947744"/>
            <a:ext cx="3317942" cy="506432"/>
          </a:xfrm>
          <a:prstGeom prst="roundRect">
            <a:avLst>
              <a:gd name="adj" fmla="val 50000"/>
            </a:avLst>
          </a:prstGeom>
          <a:solidFill>
            <a:srgbClr val="FF5B5B"/>
          </a:solidFill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อุปกรณ์ประเภทปัดกวาด</a:t>
            </a:r>
          </a:p>
        </p:txBody>
      </p:sp>
    </p:spTree>
    <p:extLst>
      <p:ext uri="{BB962C8B-B14F-4D97-AF65-F5344CB8AC3E}">
        <p14:creationId xmlns:p14="http://schemas.microsoft.com/office/powerpoint/2010/main" val="4083383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DEDD873-3C5D-4A98-A208-0A1D874DBEFC}"/>
              </a:ext>
            </a:extLst>
          </p:cNvPr>
          <p:cNvGrpSpPr/>
          <p:nvPr/>
        </p:nvGrpSpPr>
        <p:grpSpPr>
          <a:xfrm>
            <a:off x="241314" y="2209428"/>
            <a:ext cx="2866148" cy="4166199"/>
            <a:chOff x="241314" y="2209428"/>
            <a:chExt cx="2866148" cy="4166199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E111D01C-A642-4EBC-A49C-1210B97C620E}"/>
                </a:ext>
              </a:extLst>
            </p:cNvPr>
            <p:cNvSpPr/>
            <p:nvPr/>
          </p:nvSpPr>
          <p:spPr>
            <a:xfrm>
              <a:off x="241314" y="2209428"/>
              <a:ext cx="2866148" cy="4166199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2" descr="http://photobank.aksorn.com/fotoweb/cache/5000/Photos/Objects%20(%E0%B8%AA%E0%B8%B4%E0%B9%88%E0%B8%87%E0%B8%82%E0%B8%AD%E0%B8%87)/iStock-974629438.t5c3e94d8.m400.x7a6df529.jpg">
              <a:extLst>
                <a:ext uri="{FF2B5EF4-FFF2-40B4-BE49-F238E27FC236}">
                  <a16:creationId xmlns:a16="http://schemas.microsoft.com/office/drawing/2014/main" id="{B2CA4DCC-C81D-44D7-BD94-DC2108CBD7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99772" y="2437745"/>
              <a:ext cx="1462834" cy="21833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TextBox 25">
              <a:extLst>
                <a:ext uri="{FF2B5EF4-FFF2-40B4-BE49-F238E27FC236}">
                  <a16:creationId xmlns:a16="http://schemas.microsoft.com/office/drawing/2014/main" id="{9B1F64A6-E98F-4841-9E6A-93FDFA85258C}"/>
                </a:ext>
              </a:extLst>
            </p:cNvPr>
            <p:cNvSpPr txBox="1"/>
            <p:nvPr/>
          </p:nvSpPr>
          <p:spPr>
            <a:xfrm>
              <a:off x="850955" y="4663968"/>
              <a:ext cx="1784338" cy="4360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ไม้กวาดดอกหญ้า</a:t>
              </a:r>
              <a:endPara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6" name="TextBox 26">
              <a:extLst>
                <a:ext uri="{FF2B5EF4-FFF2-40B4-BE49-F238E27FC236}">
                  <a16:creationId xmlns:a16="http://schemas.microsoft.com/office/drawing/2014/main" id="{9BF101BA-0A44-4331-8AB7-7B4720B52211}"/>
                </a:ext>
              </a:extLst>
            </p:cNvPr>
            <p:cNvSpPr txBox="1"/>
            <p:nvPr/>
          </p:nvSpPr>
          <p:spPr>
            <a:xfrm>
              <a:off x="639963" y="5115423"/>
              <a:ext cx="2093292" cy="7384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thaiDist"/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ใช้กวาดพื้นแห้งและเรียบ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พื้นไม้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พื้นหินอ่อน</a:t>
              </a:r>
              <a:endParaRPr lang="en-US" sz="2399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AEF0BBC-291D-46BC-A4BB-C752BA643974}"/>
              </a:ext>
            </a:extLst>
          </p:cNvPr>
          <p:cNvGrpSpPr/>
          <p:nvPr/>
        </p:nvGrpSpPr>
        <p:grpSpPr>
          <a:xfrm>
            <a:off x="3224337" y="2209428"/>
            <a:ext cx="2866148" cy="4166199"/>
            <a:chOff x="3224337" y="2209428"/>
            <a:chExt cx="2866148" cy="4166199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DA428771-D9F0-4584-A060-E59677975F48}"/>
                </a:ext>
              </a:extLst>
            </p:cNvPr>
            <p:cNvSpPr/>
            <p:nvPr/>
          </p:nvSpPr>
          <p:spPr>
            <a:xfrm>
              <a:off x="3224337" y="2209428"/>
              <a:ext cx="2866148" cy="4166199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1C8DC510-C1C9-46C1-8DE3-D9092733EEEE}"/>
                </a:ext>
              </a:extLst>
            </p:cNvPr>
            <p:cNvSpPr/>
            <p:nvPr/>
          </p:nvSpPr>
          <p:spPr>
            <a:xfrm rot="1580295">
              <a:off x="4084614" y="2461165"/>
              <a:ext cx="1336681" cy="2217441"/>
            </a:xfrm>
            <a:custGeom>
              <a:avLst/>
              <a:gdLst/>
              <a:ahLst/>
              <a:cxnLst/>
              <a:rect l="l" t="t" r="r" b="b"/>
              <a:pathLst>
                <a:path w="2422370" h="4018504">
                  <a:moveTo>
                    <a:pt x="0" y="0"/>
                  </a:moveTo>
                  <a:lnTo>
                    <a:pt x="2422370" y="0"/>
                  </a:lnTo>
                  <a:lnTo>
                    <a:pt x="2422370" y="4018503"/>
                  </a:lnTo>
                  <a:lnTo>
                    <a:pt x="0" y="40185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3" name="TextBox 27">
              <a:extLst>
                <a:ext uri="{FF2B5EF4-FFF2-40B4-BE49-F238E27FC236}">
                  <a16:creationId xmlns:a16="http://schemas.microsoft.com/office/drawing/2014/main" id="{FB1550D4-F491-49B8-971E-BB71AD673745}"/>
                </a:ext>
              </a:extLst>
            </p:cNvPr>
            <p:cNvSpPr txBox="1"/>
            <p:nvPr/>
          </p:nvSpPr>
          <p:spPr>
            <a:xfrm>
              <a:off x="3687670" y="4663968"/>
              <a:ext cx="2137081" cy="4360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ไม้กวาดทางมะพร้าว</a:t>
              </a:r>
              <a:endPara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7" name="TextBox 33">
              <a:extLst>
                <a:ext uri="{FF2B5EF4-FFF2-40B4-BE49-F238E27FC236}">
                  <a16:creationId xmlns:a16="http://schemas.microsoft.com/office/drawing/2014/main" id="{F0648A21-243D-4853-AB87-694F09CF7CDB}"/>
                </a:ext>
              </a:extLst>
            </p:cNvPr>
            <p:cNvSpPr txBox="1"/>
            <p:nvPr/>
          </p:nvSpPr>
          <p:spPr>
            <a:xfrm>
              <a:off x="3438492" y="5115423"/>
              <a:ext cx="2440557" cy="7384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thaiDist"/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ใช้กวาดพื้นผิวหยาบบริเวณที่มีน้ำขัง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หรือสนามหญ้า</a:t>
              </a:r>
              <a:endParaRPr lang="en-US" sz="2399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14ECFAB-8769-47FE-89C3-9231439BBD4E}"/>
              </a:ext>
            </a:extLst>
          </p:cNvPr>
          <p:cNvGrpSpPr/>
          <p:nvPr/>
        </p:nvGrpSpPr>
        <p:grpSpPr>
          <a:xfrm>
            <a:off x="6212419" y="2209428"/>
            <a:ext cx="2866148" cy="4166199"/>
            <a:chOff x="6212419" y="2209428"/>
            <a:chExt cx="2866148" cy="4166199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F71AD289-5058-47F5-8E87-321C13F2ACBA}"/>
                </a:ext>
              </a:extLst>
            </p:cNvPr>
            <p:cNvSpPr/>
            <p:nvPr/>
          </p:nvSpPr>
          <p:spPr>
            <a:xfrm>
              <a:off x="6212419" y="2209428"/>
              <a:ext cx="2866148" cy="4166199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BF94345F-3EA8-4E9D-86A9-65112B97F7C2}"/>
                </a:ext>
              </a:extLst>
            </p:cNvPr>
            <p:cNvSpPr/>
            <p:nvPr/>
          </p:nvSpPr>
          <p:spPr>
            <a:xfrm rot="19998913">
              <a:off x="6996522" y="2406497"/>
              <a:ext cx="1365239" cy="1996656"/>
            </a:xfrm>
            <a:custGeom>
              <a:avLst/>
              <a:gdLst/>
              <a:ahLst/>
              <a:cxnLst/>
              <a:rect l="l" t="t" r="r" b="b"/>
              <a:pathLst>
                <a:path w="2382392" h="3484237">
                  <a:moveTo>
                    <a:pt x="0" y="0"/>
                  </a:moveTo>
                  <a:lnTo>
                    <a:pt x="2382392" y="0"/>
                  </a:lnTo>
                  <a:lnTo>
                    <a:pt x="2382392" y="3484237"/>
                  </a:lnTo>
                  <a:lnTo>
                    <a:pt x="0" y="34842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4" name="TextBox 28">
              <a:extLst>
                <a:ext uri="{FF2B5EF4-FFF2-40B4-BE49-F238E27FC236}">
                  <a16:creationId xmlns:a16="http://schemas.microsoft.com/office/drawing/2014/main" id="{9CD86A47-D01D-4724-BBA1-C64D4CE16096}"/>
                </a:ext>
              </a:extLst>
            </p:cNvPr>
            <p:cNvSpPr txBox="1"/>
            <p:nvPr/>
          </p:nvSpPr>
          <p:spPr>
            <a:xfrm>
              <a:off x="6997901" y="4663968"/>
              <a:ext cx="1784338" cy="4360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ไม้กวาดขนไก่</a:t>
              </a:r>
              <a:endPara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8" name="TextBox 37">
              <a:extLst>
                <a:ext uri="{FF2B5EF4-FFF2-40B4-BE49-F238E27FC236}">
                  <a16:creationId xmlns:a16="http://schemas.microsoft.com/office/drawing/2014/main" id="{551D7034-C68D-4A09-A1D9-F8912D4534D3}"/>
                </a:ext>
              </a:extLst>
            </p:cNvPr>
            <p:cNvSpPr txBox="1"/>
            <p:nvPr/>
          </p:nvSpPr>
          <p:spPr>
            <a:xfrm>
              <a:off x="6962276" y="5115423"/>
              <a:ext cx="1775110" cy="3692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ใช้ปัดฝุ่นในที่ต่าง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ๆ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68C8460-C913-4081-A739-90352192D041}"/>
              </a:ext>
            </a:extLst>
          </p:cNvPr>
          <p:cNvGrpSpPr/>
          <p:nvPr/>
        </p:nvGrpSpPr>
        <p:grpSpPr>
          <a:xfrm>
            <a:off x="9172906" y="2167924"/>
            <a:ext cx="2866148" cy="4207703"/>
            <a:chOff x="9172906" y="2167924"/>
            <a:chExt cx="2866148" cy="420770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D7B06B03-4D31-472B-BAAF-690A35C09E01}"/>
                </a:ext>
              </a:extLst>
            </p:cNvPr>
            <p:cNvSpPr/>
            <p:nvPr/>
          </p:nvSpPr>
          <p:spPr>
            <a:xfrm>
              <a:off x="9172906" y="2209428"/>
              <a:ext cx="2866148" cy="4166199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29">
              <a:extLst>
                <a:ext uri="{FF2B5EF4-FFF2-40B4-BE49-F238E27FC236}">
                  <a16:creationId xmlns:a16="http://schemas.microsoft.com/office/drawing/2014/main" id="{B12A8150-7320-4E0C-AB6B-46751FD55E7A}"/>
                </a:ext>
              </a:extLst>
            </p:cNvPr>
            <p:cNvSpPr txBox="1"/>
            <p:nvPr/>
          </p:nvSpPr>
          <p:spPr>
            <a:xfrm>
              <a:off x="9516576" y="4663968"/>
              <a:ext cx="2303376" cy="4360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ไม้กวาดหัวแปรงไนลอน</a:t>
              </a:r>
              <a:endPara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9" name="TextBox 41">
              <a:extLst>
                <a:ext uri="{FF2B5EF4-FFF2-40B4-BE49-F238E27FC236}">
                  <a16:creationId xmlns:a16="http://schemas.microsoft.com/office/drawing/2014/main" id="{419272D9-22EF-4E32-8E93-E9280592E603}"/>
                </a:ext>
              </a:extLst>
            </p:cNvPr>
            <p:cNvSpPr txBox="1"/>
            <p:nvPr/>
          </p:nvSpPr>
          <p:spPr>
            <a:xfrm>
              <a:off x="9441917" y="5115423"/>
              <a:ext cx="2328125" cy="11076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/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ใช้กวาดพื้นเปียกและพื้นแห้งที่เรียบ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พื้นกระเบื้อง</a:t>
              </a:r>
              <a:r>
                <a:rPr lang="en-US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 algn="thaiDist"/>
              <a:r>
                <a:rPr lang="en-US" sz="2399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พื้นปาร์เกต์</a:t>
              </a:r>
              <a:endParaRPr lang="en-US" sz="2399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4266285-BD87-4BA0-99A1-1BACFB6B2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92670">
              <a:off x="9794445" y="2167924"/>
              <a:ext cx="1591115" cy="2386895"/>
            </a:xfrm>
            <a:prstGeom prst="rect">
              <a:avLst/>
            </a:prstGeom>
          </p:spPr>
        </p:pic>
      </p:grp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21" name="TextBox 55">
            <a:extLst>
              <a:ext uri="{FF2B5EF4-FFF2-40B4-BE49-F238E27FC236}">
                <a16:creationId xmlns:a16="http://schemas.microsoft.com/office/drawing/2014/main" id="{E0B92BCC-3E11-4562-AE7F-C31F788EA606}"/>
              </a:ext>
            </a:extLst>
          </p:cNvPr>
          <p:cNvSpPr txBox="1"/>
          <p:nvPr/>
        </p:nvSpPr>
        <p:spPr>
          <a:xfrm>
            <a:off x="2362606" y="1553189"/>
            <a:ext cx="8172333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en-US" sz="2800" b="1" dirty="0" err="1">
                <a:ln w="3175"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ไม้กวาด</a:t>
            </a:r>
            <a:r>
              <a:rPr lang="th-TH" sz="2800" b="1" dirty="0">
                <a:ln w="3175"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เหมาะสำหรับใช้ทำความสะอาดพื้น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ควรเลือกให้เหมาะสมกับลักษณะของพื้น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" name="TextBox 35">
            <a:extLst>
              <a:ext uri="{FF2B5EF4-FFF2-40B4-BE49-F238E27FC236}">
                <a16:creationId xmlns:a16="http://schemas.microsoft.com/office/drawing/2014/main" id="{8088D7B5-17E2-4278-937E-BEE0536900B7}"/>
              </a:ext>
            </a:extLst>
          </p:cNvPr>
          <p:cNvSpPr txBox="1"/>
          <p:nvPr/>
        </p:nvSpPr>
        <p:spPr>
          <a:xfrm>
            <a:off x="4437029" y="947744"/>
            <a:ext cx="3317942" cy="506432"/>
          </a:xfrm>
          <a:prstGeom prst="roundRect">
            <a:avLst>
              <a:gd name="adj" fmla="val 50000"/>
            </a:avLst>
          </a:prstGeom>
          <a:solidFill>
            <a:srgbClr val="FF5B5B"/>
          </a:solidFill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อุปกรณ์ประเภทปัดกวาด</a:t>
            </a:r>
          </a:p>
        </p:txBody>
      </p:sp>
      <p:pic>
        <p:nvPicPr>
          <p:cNvPr id="50" name="Graphic 1">
            <a:extLst>
              <a:ext uri="{FF2B5EF4-FFF2-40B4-BE49-F238E27FC236}">
                <a16:creationId xmlns:a16="http://schemas.microsoft.com/office/drawing/2014/main" id="{02F54C18-28C1-4F27-8B32-78B5F89083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25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EA0173-7F4B-4EA0-809E-18C2FC534898}"/>
              </a:ext>
            </a:extLst>
          </p:cNvPr>
          <p:cNvGrpSpPr/>
          <p:nvPr/>
        </p:nvGrpSpPr>
        <p:grpSpPr>
          <a:xfrm>
            <a:off x="506798" y="2193031"/>
            <a:ext cx="3653374" cy="4121033"/>
            <a:chOff x="506798" y="2193031"/>
            <a:chExt cx="3653374" cy="4121033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19E01E7-D45D-4600-82FA-82F3662F9298}"/>
                </a:ext>
              </a:extLst>
            </p:cNvPr>
            <p:cNvSpPr/>
            <p:nvPr/>
          </p:nvSpPr>
          <p:spPr>
            <a:xfrm>
              <a:off x="506798" y="2193031"/>
              <a:ext cx="3653374" cy="412103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53">
              <a:extLst>
                <a:ext uri="{FF2B5EF4-FFF2-40B4-BE49-F238E27FC236}">
                  <a16:creationId xmlns:a16="http://schemas.microsoft.com/office/drawing/2014/main" id="{BAE26893-B9F0-49E3-A9F4-5DB510CF9410}"/>
                </a:ext>
              </a:extLst>
            </p:cNvPr>
            <p:cNvSpPr txBox="1"/>
            <p:nvPr/>
          </p:nvSpPr>
          <p:spPr>
            <a:xfrm>
              <a:off x="1347701" y="3918786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แผ่นฟองน้ำ</a:t>
              </a:r>
            </a:p>
          </p:txBody>
        </p:sp>
        <p:sp>
          <p:nvSpPr>
            <p:cNvPr id="30" name="TextBox 54">
              <a:extLst>
                <a:ext uri="{FF2B5EF4-FFF2-40B4-BE49-F238E27FC236}">
                  <a16:creationId xmlns:a16="http://schemas.microsoft.com/office/drawing/2014/main" id="{3B4F4736-6F84-48CB-91C5-EBD673FAFEF4}"/>
                </a:ext>
              </a:extLst>
            </p:cNvPr>
            <p:cNvSpPr txBox="1"/>
            <p:nvPr/>
          </p:nvSpPr>
          <p:spPr>
            <a:xfrm>
              <a:off x="759534" y="4404629"/>
              <a:ext cx="3201712" cy="13080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เหมาะสำหรับล้างสิ่งของประเภทแก้ว จาน ชาม ซับน้ำออกจากเครื่องใช้ หรือเช็ดถูคราบสกปรก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AC02BE9-F9CF-4387-8429-CBCC36B24F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1478" y="2308369"/>
              <a:ext cx="2557824" cy="1473715"/>
            </a:xfrm>
            <a:prstGeom prst="rect">
              <a:avLst/>
            </a:prstGeom>
          </p:spPr>
        </p:pic>
      </p:grp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6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25" name="TextBox 35">
            <a:extLst>
              <a:ext uri="{FF2B5EF4-FFF2-40B4-BE49-F238E27FC236}">
                <a16:creationId xmlns:a16="http://schemas.microsoft.com/office/drawing/2014/main" id="{5B642045-2F55-4F44-AEB6-9A0D8D731B1B}"/>
              </a:ext>
            </a:extLst>
          </p:cNvPr>
          <p:cNvSpPr txBox="1"/>
          <p:nvPr/>
        </p:nvSpPr>
        <p:spPr>
          <a:xfrm>
            <a:off x="4437029" y="1563154"/>
            <a:ext cx="3317942" cy="50643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9050">
            <a:noFill/>
            <a:prstDash val="sysDash"/>
          </a:ln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อุปกรณ์ประเภทเช็ดถู</a:t>
            </a:r>
          </a:p>
        </p:txBody>
      </p:sp>
      <p:pic>
        <p:nvPicPr>
          <p:cNvPr id="23" name="Graphic 1">
            <a:extLst>
              <a:ext uri="{FF2B5EF4-FFF2-40B4-BE49-F238E27FC236}">
                <a16:creationId xmlns:a16="http://schemas.microsoft.com/office/drawing/2014/main" id="{F1C9C044-D4F8-45D0-B5D0-963DF9D847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sp>
        <p:nvSpPr>
          <p:cNvPr id="24" name="TextBox 35">
            <a:extLst>
              <a:ext uri="{FF2B5EF4-FFF2-40B4-BE49-F238E27FC236}">
                <a16:creationId xmlns:a16="http://schemas.microsoft.com/office/drawing/2014/main" id="{54CF6910-8F2A-4899-A0A3-56D238F69AB9}"/>
              </a:ext>
            </a:extLst>
          </p:cNvPr>
          <p:cNvSpPr txBox="1"/>
          <p:nvPr/>
        </p:nvSpPr>
        <p:spPr>
          <a:xfrm>
            <a:off x="897657" y="947744"/>
            <a:ext cx="10396686" cy="506432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ประเภทของอุปกรณ์ เครื่องมือ เครื่องใช้ใน</a:t>
            </a:r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ความสะอาดบ้าน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624864-0974-438A-81A4-C4161B58E689}"/>
              </a:ext>
            </a:extLst>
          </p:cNvPr>
          <p:cNvGrpSpPr/>
          <p:nvPr/>
        </p:nvGrpSpPr>
        <p:grpSpPr>
          <a:xfrm>
            <a:off x="4194569" y="2193032"/>
            <a:ext cx="7490633" cy="4121034"/>
            <a:chOff x="4194569" y="2193032"/>
            <a:chExt cx="7490633" cy="4121034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1A9EC42-111A-4A94-A05F-33764B7EBE9B}"/>
                </a:ext>
              </a:extLst>
            </p:cNvPr>
            <p:cNvSpPr/>
            <p:nvPr/>
          </p:nvSpPr>
          <p:spPr>
            <a:xfrm>
              <a:off x="4325420" y="2193032"/>
              <a:ext cx="7359782" cy="412103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53">
              <a:extLst>
                <a:ext uri="{FF2B5EF4-FFF2-40B4-BE49-F238E27FC236}">
                  <a16:creationId xmlns:a16="http://schemas.microsoft.com/office/drawing/2014/main" id="{B752DDDE-B46B-495C-8CC5-0EA67C2A5712}"/>
                </a:ext>
              </a:extLst>
            </p:cNvPr>
            <p:cNvSpPr txBox="1"/>
            <p:nvPr/>
          </p:nvSpPr>
          <p:spPr>
            <a:xfrm>
              <a:off x="7011345" y="2446098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ไม้ถูพื้น</a:t>
              </a:r>
            </a:p>
          </p:txBody>
        </p:sp>
        <p:sp>
          <p:nvSpPr>
            <p:cNvPr id="40" name="TextBox 24">
              <a:extLst>
                <a:ext uri="{FF2B5EF4-FFF2-40B4-BE49-F238E27FC236}">
                  <a16:creationId xmlns:a16="http://schemas.microsoft.com/office/drawing/2014/main" id="{AF00566C-6BB9-4C35-A687-3656FE54A211}"/>
                </a:ext>
              </a:extLst>
            </p:cNvPr>
            <p:cNvSpPr txBox="1"/>
            <p:nvPr/>
          </p:nvSpPr>
          <p:spPr>
            <a:xfrm>
              <a:off x="4685499" y="2935750"/>
              <a:ext cx="6868344" cy="4360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เหมาะสำหรับใช้ทำความสะอาดพื้น</a:t>
              </a: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ควรเลือกให้เหมาะสมกับลักษณะงาน</a:t>
              </a:r>
              <a:endPara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2" name="TextBox 25">
              <a:extLst>
                <a:ext uri="{FF2B5EF4-FFF2-40B4-BE49-F238E27FC236}">
                  <a16:creationId xmlns:a16="http://schemas.microsoft.com/office/drawing/2014/main" id="{AB6321E4-1921-490D-8492-615C23680F3F}"/>
                </a:ext>
              </a:extLst>
            </p:cNvPr>
            <p:cNvSpPr txBox="1"/>
            <p:nvPr/>
          </p:nvSpPr>
          <p:spPr>
            <a:xfrm>
              <a:off x="8113418" y="3601420"/>
              <a:ext cx="3142096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89397" lvl="1" indent="-244699" algn="thaiDist">
                <a:lnSpc>
                  <a:spcPts val="3173"/>
                </a:lnSpc>
                <a:buFont typeface="Arial"/>
                <a:buChar char="•"/>
              </a:pPr>
              <a:r>
                <a:rPr lang="en-US" sz="24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ไม้ถูพื้นแบบถูเปียก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ใช้ถูพื้นทั่วไป</a:t>
              </a:r>
              <a:r>
                <a:rPr lang="en-US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นิยมทำจากวัสดุประเภทฟองน้ำ</a:t>
              </a:r>
              <a:r>
                <a:rPr lang="en-US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ผ้ากระสอบหรือผ้าหนา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3" name="TextBox 26">
              <a:extLst>
                <a:ext uri="{FF2B5EF4-FFF2-40B4-BE49-F238E27FC236}">
                  <a16:creationId xmlns:a16="http://schemas.microsoft.com/office/drawing/2014/main" id="{4A37ED90-4E30-47B5-9601-147BAE8EA7D1}"/>
                </a:ext>
              </a:extLst>
            </p:cNvPr>
            <p:cNvSpPr txBox="1"/>
            <p:nvPr/>
          </p:nvSpPr>
          <p:spPr>
            <a:xfrm>
              <a:off x="8100720" y="5012606"/>
              <a:ext cx="3311950" cy="8207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89397" lvl="1" indent="-244699" algn="thaiDist">
                <a:lnSpc>
                  <a:spcPts val="3173"/>
                </a:lnSpc>
                <a:buFont typeface="Arial"/>
                <a:buChar char="•"/>
              </a:pPr>
              <a:r>
                <a:rPr lang="en-US" sz="24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ไม้ถูพื้นแบบถูแห้ง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ใช้ถูพื้นขัดมัน</a:t>
              </a:r>
              <a:r>
                <a:rPr lang="en-US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หรือพื้นปาร์เกต์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6" name="TextBox 53">
              <a:extLst>
                <a:ext uri="{FF2B5EF4-FFF2-40B4-BE49-F238E27FC236}">
                  <a16:creationId xmlns:a16="http://schemas.microsoft.com/office/drawing/2014/main" id="{B78A0EF4-C066-4699-BB1D-E4345EEC93C1}"/>
                </a:ext>
              </a:extLst>
            </p:cNvPr>
            <p:cNvSpPr txBox="1"/>
            <p:nvPr/>
          </p:nvSpPr>
          <p:spPr>
            <a:xfrm>
              <a:off x="4194569" y="5519011"/>
              <a:ext cx="1975734" cy="4789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แบบถูเปียก</a:t>
              </a:r>
            </a:p>
          </p:txBody>
        </p:sp>
        <p:sp>
          <p:nvSpPr>
            <p:cNvPr id="47" name="TextBox 53">
              <a:extLst>
                <a:ext uri="{FF2B5EF4-FFF2-40B4-BE49-F238E27FC236}">
                  <a16:creationId xmlns:a16="http://schemas.microsoft.com/office/drawing/2014/main" id="{F3DD9516-246A-4B90-856E-C7C4FCBD8629}"/>
                </a:ext>
              </a:extLst>
            </p:cNvPr>
            <p:cNvSpPr txBox="1"/>
            <p:nvPr/>
          </p:nvSpPr>
          <p:spPr>
            <a:xfrm>
              <a:off x="5469398" y="5519011"/>
              <a:ext cx="1975734" cy="4789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แบบถูแห้ง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E6976F1-10AB-40B6-BC88-861A22EA55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88175" y="3444903"/>
              <a:ext cx="782710" cy="212831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F41BDD-C12B-48E6-946F-ED78598B73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49364" y="3424635"/>
              <a:ext cx="1087315" cy="2128316"/>
            </a:xfrm>
            <a:prstGeom prst="rect">
              <a:avLst/>
            </a:prstGeom>
          </p:spPr>
        </p:pic>
        <p:sp>
          <p:nvSpPr>
            <p:cNvPr id="21" name="TextBox 53">
              <a:extLst>
                <a:ext uri="{FF2B5EF4-FFF2-40B4-BE49-F238E27FC236}">
                  <a16:creationId xmlns:a16="http://schemas.microsoft.com/office/drawing/2014/main" id="{1F69D6B7-038B-4D75-8790-ABC5653C5D13}"/>
                </a:ext>
              </a:extLst>
            </p:cNvPr>
            <p:cNvSpPr txBox="1"/>
            <p:nvPr/>
          </p:nvSpPr>
          <p:spPr>
            <a:xfrm>
              <a:off x="6633058" y="5519011"/>
              <a:ext cx="1975734" cy="47897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แบบผ้า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CA1C1A9-685E-441D-9A4F-49705B146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4662" y="3511186"/>
              <a:ext cx="1104816" cy="19766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5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647361"/>
            <a:ext cx="4272263" cy="22220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25" name="TextBox 35">
            <a:extLst>
              <a:ext uri="{FF2B5EF4-FFF2-40B4-BE49-F238E27FC236}">
                <a16:creationId xmlns:a16="http://schemas.microsoft.com/office/drawing/2014/main" id="{5B642045-2F55-4F44-AEB6-9A0D8D731B1B}"/>
              </a:ext>
            </a:extLst>
          </p:cNvPr>
          <p:cNvSpPr txBox="1"/>
          <p:nvPr/>
        </p:nvSpPr>
        <p:spPr>
          <a:xfrm>
            <a:off x="4437029" y="1563154"/>
            <a:ext cx="3317942" cy="50643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19050">
            <a:noFill/>
            <a:prstDash val="sysDash"/>
          </a:ln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อุปกรณ์ประเภทเช็ดถู</a:t>
            </a:r>
          </a:p>
        </p:txBody>
      </p:sp>
      <p:pic>
        <p:nvPicPr>
          <p:cNvPr id="23" name="Graphic 1">
            <a:extLst>
              <a:ext uri="{FF2B5EF4-FFF2-40B4-BE49-F238E27FC236}">
                <a16:creationId xmlns:a16="http://schemas.microsoft.com/office/drawing/2014/main" id="{F1C9C044-D4F8-45D0-B5D0-963DF9D847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F640C56-77BA-46AA-BF6A-6E56BDE00AE3}"/>
              </a:ext>
            </a:extLst>
          </p:cNvPr>
          <p:cNvGrpSpPr/>
          <p:nvPr/>
        </p:nvGrpSpPr>
        <p:grpSpPr>
          <a:xfrm>
            <a:off x="553690" y="2625969"/>
            <a:ext cx="5460248" cy="3038506"/>
            <a:chOff x="553690" y="2625969"/>
            <a:chExt cx="5460248" cy="303850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EE38818-93F2-42C1-8E2D-154BE12FB765}"/>
                </a:ext>
              </a:extLst>
            </p:cNvPr>
            <p:cNvSpPr/>
            <p:nvPr/>
          </p:nvSpPr>
          <p:spPr>
            <a:xfrm>
              <a:off x="553690" y="2625969"/>
              <a:ext cx="5460248" cy="3038506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53">
              <a:extLst>
                <a:ext uri="{FF2B5EF4-FFF2-40B4-BE49-F238E27FC236}">
                  <a16:creationId xmlns:a16="http://schemas.microsoft.com/office/drawing/2014/main" id="{063EB613-8F64-4796-AE4E-FB66AEA62F9D}"/>
                </a:ext>
              </a:extLst>
            </p:cNvPr>
            <p:cNvSpPr txBox="1"/>
            <p:nvPr/>
          </p:nvSpPr>
          <p:spPr>
            <a:xfrm>
              <a:off x="3015411" y="3069105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ผ้าม็อบ</a:t>
              </a:r>
            </a:p>
          </p:txBody>
        </p:sp>
        <p:sp>
          <p:nvSpPr>
            <p:cNvPr id="34" name="TextBox 54">
              <a:extLst>
                <a:ext uri="{FF2B5EF4-FFF2-40B4-BE49-F238E27FC236}">
                  <a16:creationId xmlns:a16="http://schemas.microsoft.com/office/drawing/2014/main" id="{2319B30B-4186-4F65-A506-C019A1A1C049}"/>
                </a:ext>
              </a:extLst>
            </p:cNvPr>
            <p:cNvSpPr txBox="1"/>
            <p:nvPr/>
          </p:nvSpPr>
          <p:spPr>
            <a:xfrm>
              <a:off x="2062736" y="3542646"/>
              <a:ext cx="3697838" cy="13080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>
                <a:lnSpc>
                  <a:spcPts val="3360"/>
                </a:lnSpc>
              </a:pP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เหมาะสำหรับใช้ทำความสะอาดพื้น  ทำจากผ้าไมโครไฟเบอร์ หรือด้ายดิบปั่นเป็นเกลียว มีความหนา ไม่เปื่อยง่าย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627EBD5-5F5E-49C8-9E81-D0804EE8D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6921" y="2958772"/>
              <a:ext cx="1541709" cy="2175504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6700F8A-1759-4028-B693-B32B66BA1DCD}"/>
              </a:ext>
            </a:extLst>
          </p:cNvPr>
          <p:cNvGrpSpPr/>
          <p:nvPr/>
        </p:nvGrpSpPr>
        <p:grpSpPr>
          <a:xfrm>
            <a:off x="6261215" y="2625968"/>
            <a:ext cx="5460248" cy="3038507"/>
            <a:chOff x="6261215" y="2625968"/>
            <a:chExt cx="5460248" cy="3038507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649FB2BA-CA9E-47DA-A61A-AC14B06693EE}"/>
                </a:ext>
              </a:extLst>
            </p:cNvPr>
            <p:cNvSpPr/>
            <p:nvPr/>
          </p:nvSpPr>
          <p:spPr>
            <a:xfrm>
              <a:off x="6261215" y="2625968"/>
              <a:ext cx="5460248" cy="3038507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53">
              <a:extLst>
                <a:ext uri="{FF2B5EF4-FFF2-40B4-BE49-F238E27FC236}">
                  <a16:creationId xmlns:a16="http://schemas.microsoft.com/office/drawing/2014/main" id="{570B9D74-0722-4DFC-B3B3-818F3F6D1114}"/>
                </a:ext>
              </a:extLst>
            </p:cNvPr>
            <p:cNvSpPr txBox="1"/>
            <p:nvPr/>
          </p:nvSpPr>
          <p:spPr>
            <a:xfrm>
              <a:off x="9124228" y="3069105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ผ้า</a:t>
              </a:r>
            </a:p>
          </p:txBody>
        </p:sp>
        <p:sp>
          <p:nvSpPr>
            <p:cNvPr id="45" name="TextBox 54">
              <a:extLst>
                <a:ext uri="{FF2B5EF4-FFF2-40B4-BE49-F238E27FC236}">
                  <a16:creationId xmlns:a16="http://schemas.microsoft.com/office/drawing/2014/main" id="{40E2F06F-892C-4F3D-BB01-6A0C39721C0E}"/>
                </a:ext>
              </a:extLst>
            </p:cNvPr>
            <p:cNvSpPr txBox="1"/>
            <p:nvPr/>
          </p:nvSpPr>
          <p:spPr>
            <a:xfrm>
              <a:off x="8100647" y="3523264"/>
              <a:ext cx="3620816" cy="13080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เหมาะสำหรับเช็ดทำความสะอาดสิ่งของเครื่องใช้ต่าง ๆ มีลักษณะหนานุ่ม สะอาด ไม่มีขน ซับน้ำได้ดี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EC0CF2B-7823-49CA-9F3B-E6D8AA9CD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2075" y="3233831"/>
              <a:ext cx="1718572" cy="1721160"/>
            </a:xfrm>
            <a:prstGeom prst="rect">
              <a:avLst/>
            </a:prstGeom>
          </p:spPr>
        </p:pic>
      </p:grpSp>
      <p:sp>
        <p:nvSpPr>
          <p:cNvPr id="21" name="TextBox 35">
            <a:extLst>
              <a:ext uri="{FF2B5EF4-FFF2-40B4-BE49-F238E27FC236}">
                <a16:creationId xmlns:a16="http://schemas.microsoft.com/office/drawing/2014/main" id="{43665CF5-4F2D-46FD-84B0-E4D2FD2FFA13}"/>
              </a:ext>
            </a:extLst>
          </p:cNvPr>
          <p:cNvSpPr txBox="1"/>
          <p:nvPr/>
        </p:nvSpPr>
        <p:spPr>
          <a:xfrm>
            <a:off x="897657" y="947744"/>
            <a:ext cx="10396686" cy="506432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ประเภทของอุปกรณ์ เครื่องมือ เครื่องใช้ใน</a:t>
            </a:r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ความสะอาดบ้าน</a:t>
            </a:r>
          </a:p>
        </p:txBody>
      </p:sp>
    </p:spTree>
    <p:extLst>
      <p:ext uri="{BB962C8B-B14F-4D97-AF65-F5344CB8AC3E}">
        <p14:creationId xmlns:p14="http://schemas.microsoft.com/office/powerpoint/2010/main" val="80200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5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25" name="TextBox 35">
            <a:extLst>
              <a:ext uri="{FF2B5EF4-FFF2-40B4-BE49-F238E27FC236}">
                <a16:creationId xmlns:a16="http://schemas.microsoft.com/office/drawing/2014/main" id="{5B642045-2F55-4F44-AEB6-9A0D8D731B1B}"/>
              </a:ext>
            </a:extLst>
          </p:cNvPr>
          <p:cNvSpPr txBox="1"/>
          <p:nvPr/>
        </p:nvSpPr>
        <p:spPr>
          <a:xfrm>
            <a:off x="4437029" y="1563154"/>
            <a:ext cx="3317942" cy="50643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19050">
            <a:noFill/>
            <a:prstDash val="sysDash"/>
          </a:ln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อุปกรณ์ประเภทขัด</a:t>
            </a:r>
          </a:p>
        </p:txBody>
      </p:sp>
      <p:pic>
        <p:nvPicPr>
          <p:cNvPr id="23" name="Graphic 1">
            <a:extLst>
              <a:ext uri="{FF2B5EF4-FFF2-40B4-BE49-F238E27FC236}">
                <a16:creationId xmlns:a16="http://schemas.microsoft.com/office/drawing/2014/main" id="{F1C9C044-D4F8-45D0-B5D0-963DF9D847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349AD72-9F74-471C-ACAD-E7AED528826C}"/>
              </a:ext>
            </a:extLst>
          </p:cNvPr>
          <p:cNvGrpSpPr/>
          <p:nvPr/>
        </p:nvGrpSpPr>
        <p:grpSpPr>
          <a:xfrm>
            <a:off x="183340" y="2175382"/>
            <a:ext cx="4076274" cy="2182173"/>
            <a:chOff x="183340" y="2175382"/>
            <a:chExt cx="4076274" cy="2182173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EE38818-93F2-42C1-8E2D-154BE12FB765}"/>
                </a:ext>
              </a:extLst>
            </p:cNvPr>
            <p:cNvSpPr/>
            <p:nvPr/>
          </p:nvSpPr>
          <p:spPr>
            <a:xfrm>
              <a:off x="183340" y="2233751"/>
              <a:ext cx="3883339" cy="212380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53">
              <a:extLst>
                <a:ext uri="{FF2B5EF4-FFF2-40B4-BE49-F238E27FC236}">
                  <a16:creationId xmlns:a16="http://schemas.microsoft.com/office/drawing/2014/main" id="{063EB613-8F64-4796-AE4E-FB66AEA62F9D}"/>
                </a:ext>
              </a:extLst>
            </p:cNvPr>
            <p:cNvSpPr txBox="1"/>
            <p:nvPr/>
          </p:nvSpPr>
          <p:spPr>
            <a:xfrm>
              <a:off x="2188530" y="2406287"/>
              <a:ext cx="1975734" cy="9140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</a:t>
              </a:r>
            </a:p>
            <a:p>
              <a:pPr algn="ctr">
                <a:lnSpc>
                  <a:spcPct val="80000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พลาสติก</a:t>
              </a:r>
            </a:p>
          </p:txBody>
        </p:sp>
        <p:sp>
          <p:nvSpPr>
            <p:cNvPr id="34" name="TextBox 54">
              <a:extLst>
                <a:ext uri="{FF2B5EF4-FFF2-40B4-BE49-F238E27FC236}">
                  <a16:creationId xmlns:a16="http://schemas.microsoft.com/office/drawing/2014/main" id="{2319B30B-4186-4F65-A506-C019A1A1C049}"/>
                </a:ext>
              </a:extLst>
            </p:cNvPr>
            <p:cNvSpPr txBox="1"/>
            <p:nvPr/>
          </p:nvSpPr>
          <p:spPr>
            <a:xfrm>
              <a:off x="688509" y="3363281"/>
              <a:ext cx="3571105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57200" indent="-457200">
                <a:lnSpc>
                  <a:spcPts val="336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แบบมีด้ามใช้ขัดโถส้วม </a:t>
              </a:r>
            </a:p>
            <a:p>
              <a:pPr marL="457200" indent="-457200">
                <a:lnSpc>
                  <a:spcPts val="336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แบบไม่มีด้ามใช้ขัดพื้นต่าง ๆ</a:t>
              </a:r>
            </a:p>
          </p:txBody>
        </p:sp>
        <p:pic>
          <p:nvPicPr>
            <p:cNvPr id="43" name="Picture 2" descr="http://photobank.aksorn.com/fotoweb/cache/5000/Photos/Objects%20(%E0%B8%AA%E0%B8%B4%E0%B9%88%E0%B8%87%E0%B8%82%E0%B8%AD%E0%B8%87)/iStock-500703439.t5bea2577.m800.xec82df87.jpg">
              <a:extLst>
                <a:ext uri="{FF2B5EF4-FFF2-40B4-BE49-F238E27FC236}">
                  <a16:creationId xmlns:a16="http://schemas.microsoft.com/office/drawing/2014/main" id="{5BE9A39A-E72F-400B-98AB-DA0AC753E6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159" b="89907" l="10000" r="90000">
                          <a14:foregroundMark x1="19000" y1="65607" x2="14250" y2="70841"/>
                          <a14:foregroundMark x1="82250" y1="9159" x2="82250" y2="9159"/>
                        </a14:backgroundRemoval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233" y="2437611"/>
              <a:ext cx="1375832" cy="920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3FD6A07-9FC5-4840-826E-1ECB8A937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77142">
              <a:off x="1559096" y="2175382"/>
              <a:ext cx="811499" cy="1143105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514C9E8-B594-41C5-9CA4-63124FF76168}"/>
              </a:ext>
            </a:extLst>
          </p:cNvPr>
          <p:cNvGrpSpPr/>
          <p:nvPr/>
        </p:nvGrpSpPr>
        <p:grpSpPr>
          <a:xfrm>
            <a:off x="4164264" y="2168946"/>
            <a:ext cx="3883339" cy="2188609"/>
            <a:chOff x="4164264" y="2168946"/>
            <a:chExt cx="3883339" cy="2188609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3ECE7DB-9034-4B40-821C-17D607186B53}"/>
                </a:ext>
              </a:extLst>
            </p:cNvPr>
            <p:cNvSpPr/>
            <p:nvPr/>
          </p:nvSpPr>
          <p:spPr>
            <a:xfrm>
              <a:off x="4164264" y="2233751"/>
              <a:ext cx="3883339" cy="212380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53">
              <a:extLst>
                <a:ext uri="{FF2B5EF4-FFF2-40B4-BE49-F238E27FC236}">
                  <a16:creationId xmlns:a16="http://schemas.microsoft.com/office/drawing/2014/main" id="{FD5A98A4-9254-4C79-9642-56223249267A}"/>
                </a:ext>
              </a:extLst>
            </p:cNvPr>
            <p:cNvSpPr txBox="1"/>
            <p:nvPr/>
          </p:nvSpPr>
          <p:spPr>
            <a:xfrm>
              <a:off x="6059005" y="2624807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แปรงไนลอน</a:t>
              </a:r>
            </a:p>
          </p:txBody>
        </p:sp>
        <p:sp>
          <p:nvSpPr>
            <p:cNvPr id="26" name="TextBox 54">
              <a:extLst>
                <a:ext uri="{FF2B5EF4-FFF2-40B4-BE49-F238E27FC236}">
                  <a16:creationId xmlns:a16="http://schemas.microsoft.com/office/drawing/2014/main" id="{18EE4F08-A136-468A-B83F-F1D4A9140849}"/>
                </a:ext>
              </a:extLst>
            </p:cNvPr>
            <p:cNvSpPr txBox="1"/>
            <p:nvPr/>
          </p:nvSpPr>
          <p:spPr>
            <a:xfrm>
              <a:off x="4843454" y="3363281"/>
              <a:ext cx="2505090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ใช้ทำความสะอาดเสื้อผ้า </a:t>
              </a:r>
            </a:p>
            <a:p>
              <a:pPr algn="ctr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เครื่องใช้ที่ทำจากหนัง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E73EFAC-4B4B-43F8-A7D0-811D8E5EA9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40296">
              <a:off x="4422972" y="2168946"/>
              <a:ext cx="1700909" cy="1328233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7D8D470-035B-4F59-9BFE-C121FF4F8ED7}"/>
              </a:ext>
            </a:extLst>
          </p:cNvPr>
          <p:cNvGrpSpPr/>
          <p:nvPr/>
        </p:nvGrpSpPr>
        <p:grpSpPr>
          <a:xfrm>
            <a:off x="8145189" y="2240720"/>
            <a:ext cx="3980924" cy="2123804"/>
            <a:chOff x="8145189" y="2240720"/>
            <a:chExt cx="3980924" cy="212380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22AD872-00D1-415A-98E8-B98890EBEC82}"/>
                </a:ext>
              </a:extLst>
            </p:cNvPr>
            <p:cNvSpPr/>
            <p:nvPr/>
          </p:nvSpPr>
          <p:spPr>
            <a:xfrm>
              <a:off x="8145189" y="2240720"/>
              <a:ext cx="3883339" cy="212380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53">
              <a:extLst>
                <a:ext uri="{FF2B5EF4-FFF2-40B4-BE49-F238E27FC236}">
                  <a16:creationId xmlns:a16="http://schemas.microsoft.com/office/drawing/2014/main" id="{E290C403-5541-438B-9923-81E9F55A840D}"/>
                </a:ext>
              </a:extLst>
            </p:cNvPr>
            <p:cNvSpPr txBox="1"/>
            <p:nvPr/>
          </p:nvSpPr>
          <p:spPr>
            <a:xfrm>
              <a:off x="9809679" y="2446638"/>
              <a:ext cx="2316434" cy="9140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แปรงขัด</a:t>
              </a:r>
            </a:p>
            <a:p>
              <a:pPr algn="ctr">
                <a:lnSpc>
                  <a:spcPct val="80000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ขนาดเล็ก</a:t>
              </a:r>
            </a:p>
          </p:txBody>
        </p:sp>
        <p:sp>
          <p:nvSpPr>
            <p:cNvPr id="31" name="TextBox 54">
              <a:extLst>
                <a:ext uri="{FF2B5EF4-FFF2-40B4-BE49-F238E27FC236}">
                  <a16:creationId xmlns:a16="http://schemas.microsoft.com/office/drawing/2014/main" id="{FA469615-5F48-4A7A-BF39-15147E0ED7B2}"/>
                </a:ext>
              </a:extLst>
            </p:cNvPr>
            <p:cNvSpPr txBox="1"/>
            <p:nvPr/>
          </p:nvSpPr>
          <p:spPr>
            <a:xfrm>
              <a:off x="8400942" y="3363281"/>
              <a:ext cx="3475755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ใช้ขัดตามซอกมุมเล็ก ๆ ที่ยากต่อ</a:t>
              </a:r>
              <a:r>
                <a:rPr lang="th-TH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 เช่น ขอบอ่างล้างจาน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7456714-A56F-47DC-9967-A15BE1312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4811" y="2322476"/>
              <a:ext cx="1755376" cy="1150358"/>
            </a:xfrm>
            <a:prstGeom prst="round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079EF13-4971-45EF-A91F-423AFED5F111}"/>
              </a:ext>
            </a:extLst>
          </p:cNvPr>
          <p:cNvGrpSpPr/>
          <p:nvPr/>
        </p:nvGrpSpPr>
        <p:grpSpPr>
          <a:xfrm>
            <a:off x="1858876" y="4464462"/>
            <a:ext cx="3883339" cy="2123804"/>
            <a:chOff x="1858876" y="4464462"/>
            <a:chExt cx="3883339" cy="2123804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96BF288-B9E8-4E44-9E36-26E82AA39E56}"/>
                </a:ext>
              </a:extLst>
            </p:cNvPr>
            <p:cNvSpPr/>
            <p:nvPr/>
          </p:nvSpPr>
          <p:spPr>
            <a:xfrm>
              <a:off x="1858876" y="4464462"/>
              <a:ext cx="3883339" cy="212380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53">
              <a:extLst>
                <a:ext uri="{FF2B5EF4-FFF2-40B4-BE49-F238E27FC236}">
                  <a16:creationId xmlns:a16="http://schemas.microsoft.com/office/drawing/2014/main" id="{F01D3BD3-BF90-4051-BD21-2ED3FA61C7B0}"/>
                </a:ext>
              </a:extLst>
            </p:cNvPr>
            <p:cNvSpPr txBox="1"/>
            <p:nvPr/>
          </p:nvSpPr>
          <p:spPr>
            <a:xfrm>
              <a:off x="3665805" y="4652383"/>
              <a:ext cx="1995448" cy="9140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แปรงทองเหลือง</a:t>
              </a:r>
            </a:p>
          </p:txBody>
        </p:sp>
        <p:sp>
          <p:nvSpPr>
            <p:cNvPr id="37" name="TextBox 54">
              <a:extLst>
                <a:ext uri="{FF2B5EF4-FFF2-40B4-BE49-F238E27FC236}">
                  <a16:creationId xmlns:a16="http://schemas.microsoft.com/office/drawing/2014/main" id="{F05DB0D0-9626-4FF0-A608-301C9B18A9CC}"/>
                </a:ext>
              </a:extLst>
            </p:cNvPr>
            <p:cNvSpPr txBox="1"/>
            <p:nvPr/>
          </p:nvSpPr>
          <p:spPr>
            <a:xfrm>
              <a:off x="2579829" y="5598710"/>
              <a:ext cx="2441431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ใช้ขัดพื้นประเภทพื้นปูน </a:t>
              </a:r>
            </a:p>
            <a:p>
              <a:pPr algn="ctr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หรือพื้นคอนกรีต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D94AF2C-202B-4D69-B42B-E3ADBAB88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36375" flipH="1">
              <a:off x="2537025" y="4283239"/>
              <a:ext cx="1094758" cy="164213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49BBAEC-3F3B-46EE-95B6-3B4D671A4B21}"/>
              </a:ext>
            </a:extLst>
          </p:cNvPr>
          <p:cNvGrpSpPr/>
          <p:nvPr/>
        </p:nvGrpSpPr>
        <p:grpSpPr>
          <a:xfrm>
            <a:off x="5828755" y="4464462"/>
            <a:ext cx="3883339" cy="2123804"/>
            <a:chOff x="5828755" y="4464462"/>
            <a:chExt cx="3883339" cy="212380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824454C-7DDF-4099-90DB-2BBD8AE79B79}"/>
                </a:ext>
              </a:extLst>
            </p:cNvPr>
            <p:cNvSpPr/>
            <p:nvPr/>
          </p:nvSpPr>
          <p:spPr>
            <a:xfrm>
              <a:off x="5828755" y="4464462"/>
              <a:ext cx="3883339" cy="2123804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53">
              <a:extLst>
                <a:ext uri="{FF2B5EF4-FFF2-40B4-BE49-F238E27FC236}">
                  <a16:creationId xmlns:a16="http://schemas.microsoft.com/office/drawing/2014/main" id="{2B9E2636-32C6-4842-B446-555D28BAEDA1}"/>
                </a:ext>
              </a:extLst>
            </p:cNvPr>
            <p:cNvSpPr txBox="1"/>
            <p:nvPr/>
          </p:nvSpPr>
          <p:spPr>
            <a:xfrm>
              <a:off x="7464066" y="4901053"/>
              <a:ext cx="1975734" cy="5097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36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ฝอยขัด,แผ่นขัด</a:t>
              </a:r>
            </a:p>
          </p:txBody>
        </p:sp>
        <p:sp>
          <p:nvSpPr>
            <p:cNvPr id="40" name="TextBox 54">
              <a:extLst>
                <a:ext uri="{FF2B5EF4-FFF2-40B4-BE49-F238E27FC236}">
                  <a16:creationId xmlns:a16="http://schemas.microsoft.com/office/drawing/2014/main" id="{77DDA7B4-8900-418D-AFF4-7A4E8C0E4205}"/>
                </a:ext>
              </a:extLst>
            </p:cNvPr>
            <p:cNvSpPr txBox="1"/>
            <p:nvPr/>
          </p:nvSpPr>
          <p:spPr>
            <a:xfrm>
              <a:off x="5984871" y="5598710"/>
              <a:ext cx="3571105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ใช้ขัดภาชนะและสิ่งสกปรก</a:t>
              </a:r>
            </a:p>
            <a:p>
              <a:pPr algn="ctr">
                <a:lnSpc>
                  <a:spcPts val="3360"/>
                </a:lnSpc>
              </a:pPr>
              <a:r>
                <a:rPr lang="th-TH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เฉพาะที่ เช่น ก้นหม้อ ก้นกระทะ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B96F7C7-F395-4B35-A1F4-F218D5412C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0686" y="4613267"/>
              <a:ext cx="1113875" cy="909763"/>
            </a:xfrm>
            <a:prstGeom prst="rect">
              <a:avLst/>
            </a:prstGeom>
          </p:spPr>
        </p:pic>
      </p:grpSp>
      <p:sp>
        <p:nvSpPr>
          <p:cNvPr id="35" name="TextBox 35">
            <a:extLst>
              <a:ext uri="{FF2B5EF4-FFF2-40B4-BE49-F238E27FC236}">
                <a16:creationId xmlns:a16="http://schemas.microsoft.com/office/drawing/2014/main" id="{E518A246-C143-4351-BABA-EA85DA732772}"/>
              </a:ext>
            </a:extLst>
          </p:cNvPr>
          <p:cNvSpPr txBox="1"/>
          <p:nvPr/>
        </p:nvSpPr>
        <p:spPr>
          <a:xfrm>
            <a:off x="897657" y="947744"/>
            <a:ext cx="10396686" cy="506432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ประเภทของอุปกรณ์ เครื่องมือ เครื่องใช้ใน</a:t>
            </a:r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ความสะอาดบ้าน</a:t>
            </a:r>
          </a:p>
        </p:txBody>
      </p:sp>
    </p:spTree>
    <p:extLst>
      <p:ext uri="{BB962C8B-B14F-4D97-AF65-F5344CB8AC3E}">
        <p14:creationId xmlns:p14="http://schemas.microsoft.com/office/powerpoint/2010/main" val="207332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5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25" name="TextBox 35">
            <a:extLst>
              <a:ext uri="{FF2B5EF4-FFF2-40B4-BE49-F238E27FC236}">
                <a16:creationId xmlns:a16="http://schemas.microsoft.com/office/drawing/2014/main" id="{F6746ADE-63D0-4FAD-B09B-2FAB07F9D463}"/>
              </a:ext>
            </a:extLst>
          </p:cNvPr>
          <p:cNvSpPr txBox="1"/>
          <p:nvPr/>
        </p:nvSpPr>
        <p:spPr>
          <a:xfrm>
            <a:off x="4437029" y="1563154"/>
            <a:ext cx="3317942" cy="50643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 w="19050">
            <a:noFill/>
            <a:prstDash val="sysDash"/>
          </a:ln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อุปกรณ์ประเภทอื่น ๆ</a:t>
            </a:r>
          </a:p>
        </p:txBody>
      </p:sp>
      <p:pic>
        <p:nvPicPr>
          <p:cNvPr id="27" name="Graphic 1">
            <a:extLst>
              <a:ext uri="{FF2B5EF4-FFF2-40B4-BE49-F238E27FC236}">
                <a16:creationId xmlns:a16="http://schemas.microsoft.com/office/drawing/2014/main" id="{485325B5-F936-4593-9CD6-644315882F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8D3A7EB-FFA8-419B-89CA-7DBC698B50FE}"/>
              </a:ext>
            </a:extLst>
          </p:cNvPr>
          <p:cNvGrpSpPr/>
          <p:nvPr/>
        </p:nvGrpSpPr>
        <p:grpSpPr>
          <a:xfrm>
            <a:off x="6184824" y="2209428"/>
            <a:ext cx="2893743" cy="3851403"/>
            <a:chOff x="6184824" y="2209428"/>
            <a:chExt cx="2893743" cy="385140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F71AD289-5058-47F5-8E87-321C13F2ACBA}"/>
                </a:ext>
              </a:extLst>
            </p:cNvPr>
            <p:cNvSpPr/>
            <p:nvPr/>
          </p:nvSpPr>
          <p:spPr>
            <a:xfrm>
              <a:off x="6212419" y="2209428"/>
              <a:ext cx="2866148" cy="385140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28">
              <a:extLst>
                <a:ext uri="{FF2B5EF4-FFF2-40B4-BE49-F238E27FC236}">
                  <a16:creationId xmlns:a16="http://schemas.microsoft.com/office/drawing/2014/main" id="{9CD86A47-D01D-4724-BBA1-C64D4CE16096}"/>
                </a:ext>
              </a:extLst>
            </p:cNvPr>
            <p:cNvSpPr txBox="1"/>
            <p:nvPr/>
          </p:nvSpPr>
          <p:spPr>
            <a:xfrm>
              <a:off x="6703171" y="4593630"/>
              <a:ext cx="2103599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น้ำยาล้างห้องน้ำ</a:t>
              </a:r>
            </a:p>
          </p:txBody>
        </p:sp>
        <p:sp>
          <p:nvSpPr>
            <p:cNvPr id="48" name="TextBox 37">
              <a:extLst>
                <a:ext uri="{FF2B5EF4-FFF2-40B4-BE49-F238E27FC236}">
                  <a16:creationId xmlns:a16="http://schemas.microsoft.com/office/drawing/2014/main" id="{551D7034-C68D-4A09-A1D9-F8912D4534D3}"/>
                </a:ext>
              </a:extLst>
            </p:cNvPr>
            <p:cNvSpPr txBox="1"/>
            <p:nvPr/>
          </p:nvSpPr>
          <p:spPr>
            <a:xfrm>
              <a:off x="6184824" y="5029647"/>
              <a:ext cx="2866148" cy="7384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ใช้ทำความสะอาด</a:t>
              </a:r>
            </a:p>
            <a:p>
              <a:pPr algn="ctr"/>
              <a:r>
                <a:rPr lang="th-TH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และขจัดคราบสกปรกในห้องน้ำ</a:t>
              </a: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063C8810-DA9E-4B0F-8E5C-1EDBD871C213}"/>
                </a:ext>
              </a:extLst>
            </p:cNvPr>
            <p:cNvSpPr/>
            <p:nvPr/>
          </p:nvSpPr>
          <p:spPr>
            <a:xfrm>
              <a:off x="7222950" y="2321005"/>
              <a:ext cx="948035" cy="2029907"/>
            </a:xfrm>
            <a:custGeom>
              <a:avLst/>
              <a:gdLst/>
              <a:ahLst/>
              <a:cxnLst/>
              <a:rect l="l" t="t" r="r" b="b"/>
              <a:pathLst>
                <a:path w="1267627" h="2714210">
                  <a:moveTo>
                    <a:pt x="0" y="0"/>
                  </a:moveTo>
                  <a:lnTo>
                    <a:pt x="1267627" y="0"/>
                  </a:lnTo>
                  <a:lnTo>
                    <a:pt x="1267627" y="2714210"/>
                  </a:lnTo>
                  <a:lnTo>
                    <a:pt x="0" y="2714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8C2E1DA-7D6C-45C9-A532-074B0057AF27}"/>
              </a:ext>
            </a:extLst>
          </p:cNvPr>
          <p:cNvGrpSpPr/>
          <p:nvPr/>
        </p:nvGrpSpPr>
        <p:grpSpPr>
          <a:xfrm>
            <a:off x="241314" y="2209428"/>
            <a:ext cx="2866148" cy="3851403"/>
            <a:chOff x="241314" y="2209428"/>
            <a:chExt cx="2866148" cy="3851403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E111D01C-A642-4EBC-A49C-1210B97C620E}"/>
                </a:ext>
              </a:extLst>
            </p:cNvPr>
            <p:cNvSpPr/>
            <p:nvPr/>
          </p:nvSpPr>
          <p:spPr>
            <a:xfrm>
              <a:off x="241314" y="2209428"/>
              <a:ext cx="2866148" cy="385140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25">
              <a:extLst>
                <a:ext uri="{FF2B5EF4-FFF2-40B4-BE49-F238E27FC236}">
                  <a16:creationId xmlns:a16="http://schemas.microsoft.com/office/drawing/2014/main" id="{9B1F64A6-E98F-4841-9E6A-93FDFA85258C}"/>
                </a:ext>
              </a:extLst>
            </p:cNvPr>
            <p:cNvSpPr txBox="1"/>
            <p:nvPr/>
          </p:nvSpPr>
          <p:spPr>
            <a:xfrm>
              <a:off x="995263" y="4593630"/>
              <a:ext cx="1417331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สารซักฟอก</a:t>
              </a:r>
            </a:p>
          </p:txBody>
        </p:sp>
        <p:sp>
          <p:nvSpPr>
            <p:cNvPr id="46" name="TextBox 26">
              <a:extLst>
                <a:ext uri="{FF2B5EF4-FFF2-40B4-BE49-F238E27FC236}">
                  <a16:creationId xmlns:a16="http://schemas.microsoft.com/office/drawing/2014/main" id="{9BF101BA-0A44-4331-8AB7-7B4720B52211}"/>
                </a:ext>
              </a:extLst>
            </p:cNvPr>
            <p:cNvSpPr txBox="1"/>
            <p:nvPr/>
          </p:nvSpPr>
          <p:spPr>
            <a:xfrm>
              <a:off x="584543" y="5045085"/>
              <a:ext cx="2093292" cy="7384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th-TH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ใช้ทำความสะอาดเสื้อผ้า หรืองานซักล้างทั่วไป</a:t>
              </a:r>
            </a:p>
          </p:txBody>
        </p:sp>
        <p:grpSp>
          <p:nvGrpSpPr>
            <p:cNvPr id="30" name="Group 22">
              <a:extLst>
                <a:ext uri="{FF2B5EF4-FFF2-40B4-BE49-F238E27FC236}">
                  <a16:creationId xmlns:a16="http://schemas.microsoft.com/office/drawing/2014/main" id="{1873F6ED-4668-4C12-8FDD-5A15162868FE}"/>
                </a:ext>
              </a:extLst>
            </p:cNvPr>
            <p:cNvGrpSpPr/>
            <p:nvPr/>
          </p:nvGrpSpPr>
          <p:grpSpPr>
            <a:xfrm>
              <a:off x="743454" y="2517993"/>
              <a:ext cx="1818835" cy="1818835"/>
              <a:chOff x="0" y="0"/>
              <a:chExt cx="812800" cy="812800"/>
            </a:xfrm>
          </p:grpSpPr>
          <p:sp>
            <p:nvSpPr>
              <p:cNvPr id="32" name="Freeform 23">
                <a:extLst>
                  <a:ext uri="{FF2B5EF4-FFF2-40B4-BE49-F238E27FC236}">
                    <a16:creationId xmlns:a16="http://schemas.microsoft.com/office/drawing/2014/main" id="{036BB03F-6969-4E55-A41C-D38947400FD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65267" y="0"/>
                    </a:moveTo>
                    <a:lnTo>
                      <a:pt x="747533" y="0"/>
                    </a:lnTo>
                    <a:cubicBezTo>
                      <a:pt x="764843" y="0"/>
                      <a:pt x="781444" y="6876"/>
                      <a:pt x="793684" y="19116"/>
                    </a:cubicBezTo>
                    <a:cubicBezTo>
                      <a:pt x="805924" y="31356"/>
                      <a:pt x="812800" y="47957"/>
                      <a:pt x="812800" y="65267"/>
                    </a:cubicBezTo>
                    <a:lnTo>
                      <a:pt x="812800" y="747533"/>
                    </a:lnTo>
                    <a:cubicBezTo>
                      <a:pt x="812800" y="764843"/>
                      <a:pt x="805924" y="781444"/>
                      <a:pt x="793684" y="793684"/>
                    </a:cubicBezTo>
                    <a:cubicBezTo>
                      <a:pt x="781444" y="805924"/>
                      <a:pt x="764843" y="812800"/>
                      <a:pt x="747533" y="812800"/>
                    </a:cubicBezTo>
                    <a:lnTo>
                      <a:pt x="65267" y="812800"/>
                    </a:lnTo>
                    <a:cubicBezTo>
                      <a:pt x="47957" y="812800"/>
                      <a:pt x="31356" y="805924"/>
                      <a:pt x="19116" y="793684"/>
                    </a:cubicBezTo>
                    <a:cubicBezTo>
                      <a:pt x="6876" y="781444"/>
                      <a:pt x="0" y="764843"/>
                      <a:pt x="0" y="747533"/>
                    </a:cubicBezTo>
                    <a:lnTo>
                      <a:pt x="0" y="65267"/>
                    </a:lnTo>
                    <a:cubicBezTo>
                      <a:pt x="0" y="47957"/>
                      <a:pt x="6876" y="31356"/>
                      <a:pt x="19116" y="19116"/>
                    </a:cubicBezTo>
                    <a:cubicBezTo>
                      <a:pt x="31356" y="6876"/>
                      <a:pt x="47957" y="0"/>
                      <a:pt x="65267" y="0"/>
                    </a:cubicBezTo>
                    <a:close/>
                  </a:path>
                </a:pathLst>
              </a:custGeom>
              <a:blipFill>
                <a:blip r:embed="rId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FA2C881-FFC7-4295-AB71-86DEDF17B34A}"/>
              </a:ext>
            </a:extLst>
          </p:cNvPr>
          <p:cNvGrpSpPr/>
          <p:nvPr/>
        </p:nvGrpSpPr>
        <p:grpSpPr>
          <a:xfrm>
            <a:off x="3224337" y="2209428"/>
            <a:ext cx="3185782" cy="3851403"/>
            <a:chOff x="3224337" y="2209428"/>
            <a:chExt cx="3185782" cy="3851403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DA428771-D9F0-4584-A060-E59677975F48}"/>
                </a:ext>
              </a:extLst>
            </p:cNvPr>
            <p:cNvSpPr/>
            <p:nvPr/>
          </p:nvSpPr>
          <p:spPr>
            <a:xfrm>
              <a:off x="3224337" y="2209428"/>
              <a:ext cx="2866148" cy="385140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27">
              <a:extLst>
                <a:ext uri="{FF2B5EF4-FFF2-40B4-BE49-F238E27FC236}">
                  <a16:creationId xmlns:a16="http://schemas.microsoft.com/office/drawing/2014/main" id="{FB1550D4-F491-49B8-971E-BB71AD673745}"/>
                </a:ext>
              </a:extLst>
            </p:cNvPr>
            <p:cNvSpPr txBox="1"/>
            <p:nvPr/>
          </p:nvSpPr>
          <p:spPr>
            <a:xfrm>
              <a:off x="3890663" y="4593630"/>
              <a:ext cx="251945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น้ำยาล้างจาน</a:t>
              </a:r>
            </a:p>
          </p:txBody>
        </p:sp>
        <p:sp>
          <p:nvSpPr>
            <p:cNvPr id="47" name="TextBox 33">
              <a:extLst>
                <a:ext uri="{FF2B5EF4-FFF2-40B4-BE49-F238E27FC236}">
                  <a16:creationId xmlns:a16="http://schemas.microsoft.com/office/drawing/2014/main" id="{F0648A21-243D-4853-AB87-694F09CF7CDB}"/>
                </a:ext>
              </a:extLst>
            </p:cNvPr>
            <p:cNvSpPr txBox="1"/>
            <p:nvPr/>
          </p:nvSpPr>
          <p:spPr>
            <a:xfrm>
              <a:off x="3890663" y="5045085"/>
              <a:ext cx="1533495" cy="7384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ใช้ล้างจาน ชาม หรือภาชนะต่าง ๆ</a:t>
              </a:r>
            </a:p>
          </p:txBody>
        </p:sp>
        <p:grpSp>
          <p:nvGrpSpPr>
            <p:cNvPr id="35" name="Group 24">
              <a:extLst>
                <a:ext uri="{FF2B5EF4-FFF2-40B4-BE49-F238E27FC236}">
                  <a16:creationId xmlns:a16="http://schemas.microsoft.com/office/drawing/2014/main" id="{E1D79F39-A7F5-4FB2-8328-EA11FBBFB437}"/>
                </a:ext>
              </a:extLst>
            </p:cNvPr>
            <p:cNvGrpSpPr/>
            <p:nvPr/>
          </p:nvGrpSpPr>
          <p:grpSpPr>
            <a:xfrm>
              <a:off x="3779744" y="2517993"/>
              <a:ext cx="1850007" cy="1850007"/>
              <a:chOff x="0" y="0"/>
              <a:chExt cx="812800" cy="812800"/>
            </a:xfrm>
          </p:grpSpPr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253982A6-056E-4661-862E-ED83DD45C87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64167" y="0"/>
                    </a:moveTo>
                    <a:lnTo>
                      <a:pt x="748633" y="0"/>
                    </a:lnTo>
                    <a:cubicBezTo>
                      <a:pt x="784071" y="0"/>
                      <a:pt x="812800" y="28729"/>
                      <a:pt x="812800" y="64167"/>
                    </a:cubicBezTo>
                    <a:lnTo>
                      <a:pt x="812800" y="748633"/>
                    </a:lnTo>
                    <a:cubicBezTo>
                      <a:pt x="812800" y="784071"/>
                      <a:pt x="784071" y="812800"/>
                      <a:pt x="748633" y="812800"/>
                    </a:cubicBezTo>
                    <a:lnTo>
                      <a:pt x="64167" y="812800"/>
                    </a:lnTo>
                    <a:cubicBezTo>
                      <a:pt x="28729" y="812800"/>
                      <a:pt x="0" y="784071"/>
                      <a:pt x="0" y="748633"/>
                    </a:cubicBezTo>
                    <a:lnTo>
                      <a:pt x="0" y="64167"/>
                    </a:lnTo>
                    <a:cubicBezTo>
                      <a:pt x="0" y="28729"/>
                      <a:pt x="28729" y="0"/>
                      <a:pt x="64167" y="0"/>
                    </a:cubicBezTo>
                    <a:close/>
                  </a:path>
                </a:pathLst>
              </a:custGeom>
              <a:blipFill>
                <a:blip r:embed="rId10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6CCE5D2-5A39-409C-AC22-7059DE74733B}"/>
              </a:ext>
            </a:extLst>
          </p:cNvPr>
          <p:cNvGrpSpPr/>
          <p:nvPr/>
        </p:nvGrpSpPr>
        <p:grpSpPr>
          <a:xfrm>
            <a:off x="9172906" y="2209428"/>
            <a:ext cx="2866148" cy="3851403"/>
            <a:chOff x="9172906" y="2209428"/>
            <a:chExt cx="2866148" cy="385140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D7B06B03-4D31-472B-BAAF-690A35C09E01}"/>
                </a:ext>
              </a:extLst>
            </p:cNvPr>
            <p:cNvSpPr/>
            <p:nvPr/>
          </p:nvSpPr>
          <p:spPr>
            <a:xfrm>
              <a:off x="9172906" y="2209428"/>
              <a:ext cx="2866148" cy="3851403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29">
              <a:extLst>
                <a:ext uri="{FF2B5EF4-FFF2-40B4-BE49-F238E27FC236}">
                  <a16:creationId xmlns:a16="http://schemas.microsoft.com/office/drawing/2014/main" id="{B12A8150-7320-4E0C-AB6B-46751FD55E7A}"/>
                </a:ext>
              </a:extLst>
            </p:cNvPr>
            <p:cNvSpPr txBox="1"/>
            <p:nvPr/>
          </p:nvSpPr>
          <p:spPr>
            <a:xfrm>
              <a:off x="9796732" y="4593630"/>
              <a:ext cx="1888811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น้ำยาเช็ดกระจก</a:t>
              </a:r>
            </a:p>
          </p:txBody>
        </p:sp>
        <p:sp>
          <p:nvSpPr>
            <p:cNvPr id="49" name="TextBox 41">
              <a:extLst>
                <a:ext uri="{FF2B5EF4-FFF2-40B4-BE49-F238E27FC236}">
                  <a16:creationId xmlns:a16="http://schemas.microsoft.com/office/drawing/2014/main" id="{419272D9-22EF-4E32-8E93-E9280592E603}"/>
                </a:ext>
              </a:extLst>
            </p:cNvPr>
            <p:cNvSpPr txBox="1"/>
            <p:nvPr/>
          </p:nvSpPr>
          <p:spPr>
            <a:xfrm>
              <a:off x="9269776" y="5045085"/>
              <a:ext cx="2679887" cy="7384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399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ใช้เช็ด ทำความสะอาดสิ่งสกปรกและคราบมันบนกระจก</a:t>
              </a:r>
              <a:endParaRPr lang="en-US" sz="2399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37" name="Group 26">
              <a:extLst>
                <a:ext uri="{FF2B5EF4-FFF2-40B4-BE49-F238E27FC236}">
                  <a16:creationId xmlns:a16="http://schemas.microsoft.com/office/drawing/2014/main" id="{B2484BAD-618F-4E15-B22A-E04981BAB850}"/>
                </a:ext>
              </a:extLst>
            </p:cNvPr>
            <p:cNvGrpSpPr/>
            <p:nvPr/>
          </p:nvGrpSpPr>
          <p:grpSpPr>
            <a:xfrm>
              <a:off x="9708718" y="2517993"/>
              <a:ext cx="1888811" cy="1888811"/>
              <a:chOff x="0" y="0"/>
              <a:chExt cx="812800" cy="812800"/>
            </a:xfrm>
          </p:grpSpPr>
          <p:sp>
            <p:nvSpPr>
              <p:cNvPr id="50" name="Freeform 27">
                <a:extLst>
                  <a:ext uri="{FF2B5EF4-FFF2-40B4-BE49-F238E27FC236}">
                    <a16:creationId xmlns:a16="http://schemas.microsoft.com/office/drawing/2014/main" id="{AACC4BB9-AED2-4172-996F-0F81CABF20F4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62849" y="0"/>
                    </a:moveTo>
                    <a:lnTo>
                      <a:pt x="749951" y="0"/>
                    </a:lnTo>
                    <a:cubicBezTo>
                      <a:pt x="766620" y="0"/>
                      <a:pt x="782606" y="6622"/>
                      <a:pt x="794392" y="18408"/>
                    </a:cubicBezTo>
                    <a:cubicBezTo>
                      <a:pt x="806178" y="30194"/>
                      <a:pt x="812800" y="46180"/>
                      <a:pt x="812800" y="62849"/>
                    </a:cubicBezTo>
                    <a:lnTo>
                      <a:pt x="812800" y="749951"/>
                    </a:lnTo>
                    <a:cubicBezTo>
                      <a:pt x="812800" y="766620"/>
                      <a:pt x="806178" y="782606"/>
                      <a:pt x="794392" y="794392"/>
                    </a:cubicBezTo>
                    <a:cubicBezTo>
                      <a:pt x="782606" y="806178"/>
                      <a:pt x="766620" y="812800"/>
                      <a:pt x="749951" y="812800"/>
                    </a:cubicBezTo>
                    <a:lnTo>
                      <a:pt x="62849" y="812800"/>
                    </a:lnTo>
                    <a:cubicBezTo>
                      <a:pt x="46180" y="812800"/>
                      <a:pt x="30194" y="806178"/>
                      <a:pt x="18408" y="794392"/>
                    </a:cubicBezTo>
                    <a:cubicBezTo>
                      <a:pt x="6622" y="782606"/>
                      <a:pt x="0" y="766620"/>
                      <a:pt x="0" y="749951"/>
                    </a:cubicBezTo>
                    <a:lnTo>
                      <a:pt x="0" y="62849"/>
                    </a:lnTo>
                    <a:cubicBezTo>
                      <a:pt x="0" y="46180"/>
                      <a:pt x="6622" y="30194"/>
                      <a:pt x="18408" y="18408"/>
                    </a:cubicBezTo>
                    <a:cubicBezTo>
                      <a:pt x="30194" y="6622"/>
                      <a:pt x="46180" y="0"/>
                      <a:pt x="62849" y="0"/>
                    </a:cubicBezTo>
                    <a:close/>
                  </a:path>
                </a:pathLst>
              </a:custGeom>
              <a:blipFill>
                <a:blip r:embed="rId11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</p:grpSp>
      <p:sp>
        <p:nvSpPr>
          <p:cNvPr id="31" name="TextBox 35">
            <a:extLst>
              <a:ext uri="{FF2B5EF4-FFF2-40B4-BE49-F238E27FC236}">
                <a16:creationId xmlns:a16="http://schemas.microsoft.com/office/drawing/2014/main" id="{D3088830-E867-4D10-BD0E-67FBC674AC24}"/>
              </a:ext>
            </a:extLst>
          </p:cNvPr>
          <p:cNvSpPr txBox="1"/>
          <p:nvPr/>
        </p:nvSpPr>
        <p:spPr>
          <a:xfrm>
            <a:off x="897657" y="947744"/>
            <a:ext cx="10396686" cy="506432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0" tIns="3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ประเภทของอุปกรณ์ เครื่องมือ เครื่องใช้ใน</a:t>
            </a:r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ความสะอาดบ้าน</a:t>
            </a:r>
          </a:p>
        </p:txBody>
      </p:sp>
    </p:spTree>
    <p:extLst>
      <p:ext uri="{BB962C8B-B14F-4D97-AF65-F5344CB8AC3E}">
        <p14:creationId xmlns:p14="http://schemas.microsoft.com/office/powerpoint/2010/main" val="197535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19388FC4-75BF-465F-AAAA-0AB0E59449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44846" y="970742"/>
            <a:ext cx="547153" cy="113254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55">
            <a:extLst>
              <a:ext uri="{FF2B5EF4-FFF2-40B4-BE49-F238E27FC236}">
                <a16:creationId xmlns:a16="http://schemas.microsoft.com/office/drawing/2014/main" id="{E0B92BCC-3E11-4562-AE7F-C31F788EA606}"/>
              </a:ext>
            </a:extLst>
          </p:cNvPr>
          <p:cNvSpPr txBox="1"/>
          <p:nvPr/>
        </p:nvSpPr>
        <p:spPr>
          <a:xfrm>
            <a:off x="2947887" y="947744"/>
            <a:ext cx="6296227" cy="450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th-TH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จงเติมประโยคในเรื่องราวให้ครบถ้วนสมบูรณ์และถูกต้อง</a:t>
            </a:r>
          </a:p>
        </p:txBody>
      </p:sp>
      <p:pic>
        <p:nvPicPr>
          <p:cNvPr id="50" name="Graphic 1">
            <a:extLst>
              <a:ext uri="{FF2B5EF4-FFF2-40B4-BE49-F238E27FC236}">
                <a16:creationId xmlns:a16="http://schemas.microsoft.com/office/drawing/2014/main" id="{02F54C18-28C1-4F27-8B32-78B5F89083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3179" y="192492"/>
            <a:ext cx="8085641" cy="755252"/>
          </a:xfrm>
          <a:prstGeom prst="rect">
            <a:avLst/>
          </a:prstGeom>
        </p:spPr>
      </p:pic>
      <p:sp>
        <p:nvSpPr>
          <p:cNvPr id="58" name="แบบเปียก">
            <a:extLst>
              <a:ext uri="{FF2B5EF4-FFF2-40B4-BE49-F238E27FC236}">
                <a16:creationId xmlns:a16="http://schemas.microsoft.com/office/drawing/2014/main" id="{CD4A25AB-1BC2-425C-A648-CA52BFDBC4D2}"/>
              </a:ext>
            </a:extLst>
          </p:cNvPr>
          <p:cNvSpPr/>
          <p:nvPr/>
        </p:nvSpPr>
        <p:spPr>
          <a:xfrm>
            <a:off x="1324825" y="1538641"/>
            <a:ext cx="1708466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ไม้ถูพื้นแบบเปียก</a:t>
            </a:r>
          </a:p>
        </p:txBody>
      </p:sp>
      <p:sp>
        <p:nvSpPr>
          <p:cNvPr id="59" name="ไนลอน">
            <a:extLst>
              <a:ext uri="{FF2B5EF4-FFF2-40B4-BE49-F238E27FC236}">
                <a16:creationId xmlns:a16="http://schemas.microsoft.com/office/drawing/2014/main" id="{9B2CAC16-0469-4480-ACAA-F882EAB35CEA}"/>
              </a:ext>
            </a:extLst>
          </p:cNvPr>
          <p:cNvSpPr/>
          <p:nvPr/>
        </p:nvSpPr>
        <p:spPr>
          <a:xfrm>
            <a:off x="3072744" y="1538641"/>
            <a:ext cx="2196010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ไม้กวาดหัวแปรงไนลอน</a:t>
            </a:r>
          </a:p>
        </p:txBody>
      </p:sp>
      <p:sp>
        <p:nvSpPr>
          <p:cNvPr id="60" name="ผ้า">
            <a:extLst>
              <a:ext uri="{FF2B5EF4-FFF2-40B4-BE49-F238E27FC236}">
                <a16:creationId xmlns:a16="http://schemas.microsoft.com/office/drawing/2014/main" id="{D452C9AD-C4B2-4254-AB4E-57953057BF5E}"/>
              </a:ext>
            </a:extLst>
          </p:cNvPr>
          <p:cNvSpPr/>
          <p:nvPr/>
        </p:nvSpPr>
        <p:spPr>
          <a:xfrm>
            <a:off x="5309016" y="1525146"/>
            <a:ext cx="891105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ผ้า</a:t>
            </a:r>
          </a:p>
        </p:txBody>
      </p:sp>
      <p:sp>
        <p:nvSpPr>
          <p:cNvPr id="61" name="ทางมะพร้าว">
            <a:extLst>
              <a:ext uri="{FF2B5EF4-FFF2-40B4-BE49-F238E27FC236}">
                <a16:creationId xmlns:a16="http://schemas.microsoft.com/office/drawing/2014/main" id="{A04754A1-AE90-4926-8BFA-88BEF0D5839A}"/>
              </a:ext>
            </a:extLst>
          </p:cNvPr>
          <p:cNvSpPr/>
          <p:nvPr/>
        </p:nvSpPr>
        <p:spPr>
          <a:xfrm>
            <a:off x="6240149" y="1525146"/>
            <a:ext cx="1897555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ไม้กวาดทางมะพร้าว</a:t>
            </a:r>
          </a:p>
        </p:txBody>
      </p:sp>
      <p:sp>
        <p:nvSpPr>
          <p:cNvPr id="62" name="ผ้าม่าน">
            <a:extLst>
              <a:ext uri="{FF2B5EF4-FFF2-40B4-BE49-F238E27FC236}">
                <a16:creationId xmlns:a16="http://schemas.microsoft.com/office/drawing/2014/main" id="{82465773-D935-4356-996D-B8B99A471C69}"/>
              </a:ext>
            </a:extLst>
          </p:cNvPr>
          <p:cNvSpPr/>
          <p:nvPr/>
        </p:nvSpPr>
        <p:spPr>
          <a:xfrm>
            <a:off x="8177157" y="1525146"/>
            <a:ext cx="2761030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แปรงทำความสะอาดรางผ้าม่าน</a:t>
            </a:r>
          </a:p>
        </p:txBody>
      </p:sp>
      <p:sp>
        <p:nvSpPr>
          <p:cNvPr id="63" name="สารซักฟอก">
            <a:extLst>
              <a:ext uri="{FF2B5EF4-FFF2-40B4-BE49-F238E27FC236}">
                <a16:creationId xmlns:a16="http://schemas.microsoft.com/office/drawing/2014/main" id="{684D0477-823C-44F8-A225-0D14B18DA98F}"/>
              </a:ext>
            </a:extLst>
          </p:cNvPr>
          <p:cNvSpPr/>
          <p:nvPr/>
        </p:nvSpPr>
        <p:spPr>
          <a:xfrm>
            <a:off x="781300" y="2187535"/>
            <a:ext cx="1381989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สารซักฟอก</a:t>
            </a:r>
          </a:p>
        </p:txBody>
      </p:sp>
      <p:sp>
        <p:nvSpPr>
          <p:cNvPr id="64" name="หุ่น">
            <a:extLst>
              <a:ext uri="{FF2B5EF4-FFF2-40B4-BE49-F238E27FC236}">
                <a16:creationId xmlns:a16="http://schemas.microsoft.com/office/drawing/2014/main" id="{A2CA99A1-5A51-413D-A6BC-D7192174315D}"/>
              </a:ext>
            </a:extLst>
          </p:cNvPr>
          <p:cNvSpPr/>
          <p:nvPr/>
        </p:nvSpPr>
        <p:spPr>
          <a:xfrm>
            <a:off x="2215397" y="2187535"/>
            <a:ext cx="1622584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หุ่นยนตร์ดูดฝุ่น</a:t>
            </a:r>
          </a:p>
        </p:txBody>
      </p:sp>
      <p:sp>
        <p:nvSpPr>
          <p:cNvPr id="65" name="ล้างห้องน้ำ">
            <a:extLst>
              <a:ext uri="{FF2B5EF4-FFF2-40B4-BE49-F238E27FC236}">
                <a16:creationId xmlns:a16="http://schemas.microsoft.com/office/drawing/2014/main" id="{E1F24431-CBFA-418B-8949-9D1D15172EE5}"/>
              </a:ext>
            </a:extLst>
          </p:cNvPr>
          <p:cNvSpPr/>
          <p:nvPr/>
        </p:nvSpPr>
        <p:spPr>
          <a:xfrm>
            <a:off x="3890089" y="2187535"/>
            <a:ext cx="1622584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น้ำยาล้างห้องน้ำ</a:t>
            </a:r>
          </a:p>
        </p:txBody>
      </p:sp>
      <p:sp>
        <p:nvSpPr>
          <p:cNvPr id="66" name="เครื่อง">
            <a:extLst>
              <a:ext uri="{FF2B5EF4-FFF2-40B4-BE49-F238E27FC236}">
                <a16:creationId xmlns:a16="http://schemas.microsoft.com/office/drawing/2014/main" id="{D7FEA0A0-2493-4297-87B9-E70F07002DFE}"/>
              </a:ext>
            </a:extLst>
          </p:cNvPr>
          <p:cNvSpPr/>
          <p:nvPr/>
        </p:nvSpPr>
        <p:spPr>
          <a:xfrm>
            <a:off x="5564781" y="2187535"/>
            <a:ext cx="1275764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เครื่องดูดฝุ่น</a:t>
            </a:r>
          </a:p>
        </p:txBody>
      </p:sp>
      <p:sp>
        <p:nvSpPr>
          <p:cNvPr id="67" name="ขนไก่">
            <a:extLst>
              <a:ext uri="{FF2B5EF4-FFF2-40B4-BE49-F238E27FC236}">
                <a16:creationId xmlns:a16="http://schemas.microsoft.com/office/drawing/2014/main" id="{FCFF0045-BAC0-4318-8284-33F968BB20A9}"/>
              </a:ext>
            </a:extLst>
          </p:cNvPr>
          <p:cNvSpPr/>
          <p:nvPr/>
        </p:nvSpPr>
        <p:spPr>
          <a:xfrm>
            <a:off x="6892653" y="2187535"/>
            <a:ext cx="1388990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ไม้กวาดขนไก่</a:t>
            </a:r>
          </a:p>
        </p:txBody>
      </p:sp>
      <p:sp>
        <p:nvSpPr>
          <p:cNvPr id="68" name="พลาสติก">
            <a:extLst>
              <a:ext uri="{FF2B5EF4-FFF2-40B4-BE49-F238E27FC236}">
                <a16:creationId xmlns:a16="http://schemas.microsoft.com/office/drawing/2014/main" id="{9D17AEF1-52E0-496A-9A16-CF82AF7D51C2}"/>
              </a:ext>
            </a:extLst>
          </p:cNvPr>
          <p:cNvSpPr/>
          <p:nvPr/>
        </p:nvSpPr>
        <p:spPr>
          <a:xfrm>
            <a:off x="8333751" y="2187535"/>
            <a:ext cx="1388990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แปรงพลาสติก</a:t>
            </a:r>
          </a:p>
        </p:txBody>
      </p:sp>
      <p:sp>
        <p:nvSpPr>
          <p:cNvPr id="69" name="เล็ก">
            <a:extLst>
              <a:ext uri="{FF2B5EF4-FFF2-40B4-BE49-F238E27FC236}">
                <a16:creationId xmlns:a16="http://schemas.microsoft.com/office/drawing/2014/main" id="{E12973B3-FFCF-4615-B00D-0AD4E7866DBF}"/>
              </a:ext>
            </a:extLst>
          </p:cNvPr>
          <p:cNvSpPr/>
          <p:nvPr/>
        </p:nvSpPr>
        <p:spPr>
          <a:xfrm>
            <a:off x="9774849" y="2187535"/>
            <a:ext cx="1697042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2">
                <a:lumMod val="75000"/>
              </a:schemeClr>
            </a:solidFill>
          </a:ln>
          <a:effectLst>
            <a:outerShdw dist="38100" dir="5400000" algn="t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แปรงขัดขนาดเล็ก</a:t>
            </a:r>
          </a:p>
        </p:txBody>
      </p:sp>
      <p:sp>
        <p:nvSpPr>
          <p:cNvPr id="70" name="TextBox 5">
            <a:extLst>
              <a:ext uri="{FF2B5EF4-FFF2-40B4-BE49-F238E27FC236}">
                <a16:creationId xmlns:a16="http://schemas.microsoft.com/office/drawing/2014/main" id="{AE6BC959-E72C-4C2A-B185-57CDF366F816}"/>
              </a:ext>
            </a:extLst>
          </p:cNvPr>
          <p:cNvSpPr txBox="1"/>
          <p:nvPr/>
        </p:nvSpPr>
        <p:spPr>
          <a:xfrm>
            <a:off x="670565" y="2937571"/>
            <a:ext cx="10875052" cy="31023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พลอยวางแผนการทำความสะอาดบ้านในเช้าวันนี้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โดยพลอยมองว่าบริเวณที่ต้องทำความสะอาด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ได้แก่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ห้องนั่งเล่น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ห้องน้ำ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และบริเวณบ้าน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โดยเริ่มทำความสะอาดจากในบ้านเป็นอันดับแรก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พลอยใช้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</a:t>
            </a:r>
            <a:endParaRPr lang="th-TH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lnSpc>
                <a:spcPct val="120000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ปัดฝุ่นเฟอร์นิเจอร์ต่าง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ๆ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จากนั้นพลอยจึงนำ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มากวาดพื้นให้สะอาด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และถูพื้นด้วย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เมื่อเสร็จเรียบร้อยแล้วพลอยจึงไปทำความสะอาดห้องน้ำโดยราด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ทิ้งไว้และขัดห้องน้ำด้วย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</a:t>
            </a: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      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เมื่อพลอยทำความสะอาดในบ้านเสร็จแล้ว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พลอยจึงไปทำความสะอาดบริเวณรอบบ้าน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พลอยใช้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</a:t>
            </a: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</a:p>
          <a:p>
            <a:pPr>
              <a:lnSpc>
                <a:spcPct val="12000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กวาดบริเวณที่มีน้ำขังและเศษใบไม้ที่สนามหน้าบ้าน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จากนั้นพลอยจึงนำขยะไปทิ้ง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9" name="ผักชี">
            <a:extLst>
              <a:ext uri="{FF2B5EF4-FFF2-40B4-BE49-F238E27FC236}">
                <a16:creationId xmlns:a16="http://schemas.microsoft.com/office/drawing/2014/main" id="{84069CD7-E6B8-4DE4-B2E7-02235C0063E5}"/>
              </a:ext>
            </a:extLst>
          </p:cNvPr>
          <p:cNvSpPr/>
          <p:nvPr/>
        </p:nvSpPr>
        <p:spPr>
          <a:xfrm>
            <a:off x="4803770" y="3999019"/>
            <a:ext cx="1622584" cy="457022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800" b="1" dirty="0">
                <a:solidFill>
                  <a:srgbClr val="007E3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หุ่นยนตร์ดูดฝุ่น</a:t>
            </a:r>
          </a:p>
        </p:txBody>
      </p:sp>
      <p:sp>
        <p:nvSpPr>
          <p:cNvPr id="90" name="ผักชี">
            <a:extLst>
              <a:ext uri="{FF2B5EF4-FFF2-40B4-BE49-F238E27FC236}">
                <a16:creationId xmlns:a16="http://schemas.microsoft.com/office/drawing/2014/main" id="{BF16E1F3-83A4-4F9B-91E3-299877CAB8A8}"/>
              </a:ext>
            </a:extLst>
          </p:cNvPr>
          <p:cNvSpPr/>
          <p:nvPr/>
        </p:nvSpPr>
        <p:spPr>
          <a:xfrm>
            <a:off x="9397432" y="3491279"/>
            <a:ext cx="1708466" cy="457022"/>
          </a:xfrm>
          <a:prstGeom prst="roundRect">
            <a:avLst>
              <a:gd name="adj" fmla="val 50000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800" b="1" dirty="0">
                <a:solidFill>
                  <a:srgbClr val="007E3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ไม้กวาดขนไก่</a:t>
            </a:r>
          </a:p>
        </p:txBody>
      </p:sp>
      <p:sp>
        <p:nvSpPr>
          <p:cNvPr id="91" name="ผักชี">
            <a:extLst>
              <a:ext uri="{FF2B5EF4-FFF2-40B4-BE49-F238E27FC236}">
                <a16:creationId xmlns:a16="http://schemas.microsoft.com/office/drawing/2014/main" id="{7B6DE1E6-FE28-49E2-BF1B-FCE5A29BC5F5}"/>
              </a:ext>
            </a:extLst>
          </p:cNvPr>
          <p:cNvSpPr/>
          <p:nvPr/>
        </p:nvSpPr>
        <p:spPr>
          <a:xfrm>
            <a:off x="9779069" y="3991364"/>
            <a:ext cx="2024803" cy="457022"/>
          </a:xfrm>
          <a:prstGeom prst="roundRect">
            <a:avLst>
              <a:gd name="adj" fmla="val 50000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800" b="1" dirty="0">
                <a:solidFill>
                  <a:srgbClr val="007E3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ไม้ถูพื้นแบบเปียก</a:t>
            </a:r>
          </a:p>
        </p:txBody>
      </p:sp>
      <p:sp>
        <p:nvSpPr>
          <p:cNvPr id="92" name="ผักชี">
            <a:extLst>
              <a:ext uri="{FF2B5EF4-FFF2-40B4-BE49-F238E27FC236}">
                <a16:creationId xmlns:a16="http://schemas.microsoft.com/office/drawing/2014/main" id="{E7A2C7A8-B35E-4AED-BEE2-0A1B553A41D9}"/>
              </a:ext>
            </a:extLst>
          </p:cNvPr>
          <p:cNvSpPr/>
          <p:nvPr/>
        </p:nvSpPr>
        <p:spPr>
          <a:xfrm>
            <a:off x="6466674" y="4501138"/>
            <a:ext cx="2024802" cy="457022"/>
          </a:xfrm>
          <a:prstGeom prst="roundRect">
            <a:avLst>
              <a:gd name="adj" fmla="val 50000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800" b="1" dirty="0">
                <a:solidFill>
                  <a:srgbClr val="007E3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น้ำยาล้างห้องน้ำ</a:t>
            </a:r>
          </a:p>
        </p:txBody>
      </p:sp>
      <p:sp>
        <p:nvSpPr>
          <p:cNvPr id="93" name="ผักชี">
            <a:extLst>
              <a:ext uri="{FF2B5EF4-FFF2-40B4-BE49-F238E27FC236}">
                <a16:creationId xmlns:a16="http://schemas.microsoft.com/office/drawing/2014/main" id="{A35DB2F7-6206-4D5F-918A-685A9759C021}"/>
              </a:ext>
            </a:extLst>
          </p:cNvPr>
          <p:cNvSpPr/>
          <p:nvPr/>
        </p:nvSpPr>
        <p:spPr>
          <a:xfrm>
            <a:off x="472566" y="5028276"/>
            <a:ext cx="1702562" cy="457022"/>
          </a:xfrm>
          <a:prstGeom prst="roundRect">
            <a:avLst>
              <a:gd name="adj" fmla="val 50000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800" b="1" dirty="0">
                <a:solidFill>
                  <a:srgbClr val="007E3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แปรงพลาสติก</a:t>
            </a:r>
          </a:p>
        </p:txBody>
      </p:sp>
      <p:sp>
        <p:nvSpPr>
          <p:cNvPr id="95" name="ผักชี">
            <a:extLst>
              <a:ext uri="{FF2B5EF4-FFF2-40B4-BE49-F238E27FC236}">
                <a16:creationId xmlns:a16="http://schemas.microsoft.com/office/drawing/2014/main" id="{69CFAA2A-3E1F-4610-8497-698143001CE8}"/>
              </a:ext>
            </a:extLst>
          </p:cNvPr>
          <p:cNvSpPr/>
          <p:nvPr/>
        </p:nvSpPr>
        <p:spPr>
          <a:xfrm>
            <a:off x="510786" y="5547863"/>
            <a:ext cx="2352726" cy="457022"/>
          </a:xfrm>
          <a:prstGeom prst="roundRect">
            <a:avLst>
              <a:gd name="adj" fmla="val 50000"/>
            </a:avLst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r>
              <a:rPr lang="th-TH" sz="2800" b="1" dirty="0">
                <a:solidFill>
                  <a:srgbClr val="007E3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ไม้กวาดทางมะพร้าว</a:t>
            </a:r>
          </a:p>
        </p:txBody>
      </p:sp>
      <p:sp>
        <p:nvSpPr>
          <p:cNvPr id="96" name="หุ่นT">
            <a:extLst>
              <a:ext uri="{FF2B5EF4-FFF2-40B4-BE49-F238E27FC236}">
                <a16:creationId xmlns:a16="http://schemas.microsoft.com/office/drawing/2014/main" id="{3D93ADFD-A1C5-4B3B-9C17-EBDDFEF0283E}"/>
              </a:ext>
            </a:extLst>
          </p:cNvPr>
          <p:cNvSpPr/>
          <p:nvPr/>
        </p:nvSpPr>
        <p:spPr>
          <a:xfrm>
            <a:off x="4767557" y="4008221"/>
            <a:ext cx="1622584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endParaRPr lang="th-TH" sz="2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ขนไก่">
            <a:extLst>
              <a:ext uri="{FF2B5EF4-FFF2-40B4-BE49-F238E27FC236}">
                <a16:creationId xmlns:a16="http://schemas.microsoft.com/office/drawing/2014/main" id="{EB239B44-80DF-4AAD-B835-762576E7FBF6}"/>
              </a:ext>
            </a:extLst>
          </p:cNvPr>
          <p:cNvSpPr/>
          <p:nvPr/>
        </p:nvSpPr>
        <p:spPr>
          <a:xfrm>
            <a:off x="9440373" y="3477211"/>
            <a:ext cx="1622584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endParaRPr lang="th-TH" sz="2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0" name="แบบเปียกT">
            <a:extLst>
              <a:ext uri="{FF2B5EF4-FFF2-40B4-BE49-F238E27FC236}">
                <a16:creationId xmlns:a16="http://schemas.microsoft.com/office/drawing/2014/main" id="{446EACD4-FD65-495E-AB26-2734D73B5D0D}"/>
              </a:ext>
            </a:extLst>
          </p:cNvPr>
          <p:cNvSpPr/>
          <p:nvPr/>
        </p:nvSpPr>
        <p:spPr>
          <a:xfrm>
            <a:off x="9788916" y="4008221"/>
            <a:ext cx="1968767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endParaRPr lang="th-TH" sz="2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ล้างห้องน้ำ T">
            <a:extLst>
              <a:ext uri="{FF2B5EF4-FFF2-40B4-BE49-F238E27FC236}">
                <a16:creationId xmlns:a16="http://schemas.microsoft.com/office/drawing/2014/main" id="{754170F2-92BD-48B5-B986-249705A4B8E8}"/>
              </a:ext>
            </a:extLst>
          </p:cNvPr>
          <p:cNvSpPr/>
          <p:nvPr/>
        </p:nvSpPr>
        <p:spPr>
          <a:xfrm>
            <a:off x="6612084" y="4501138"/>
            <a:ext cx="1749803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endParaRPr lang="th-TH" sz="2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2" name="พลาสติกT">
            <a:extLst>
              <a:ext uri="{FF2B5EF4-FFF2-40B4-BE49-F238E27FC236}">
                <a16:creationId xmlns:a16="http://schemas.microsoft.com/office/drawing/2014/main" id="{89F62D6C-3603-4BE4-A507-310B62B6CBD2}"/>
              </a:ext>
            </a:extLst>
          </p:cNvPr>
          <p:cNvSpPr/>
          <p:nvPr/>
        </p:nvSpPr>
        <p:spPr>
          <a:xfrm>
            <a:off x="632315" y="5026338"/>
            <a:ext cx="1418438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endParaRPr lang="th-TH" sz="2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3" name="ทางมะพราวT">
            <a:extLst>
              <a:ext uri="{FF2B5EF4-FFF2-40B4-BE49-F238E27FC236}">
                <a16:creationId xmlns:a16="http://schemas.microsoft.com/office/drawing/2014/main" id="{7C450319-B604-4629-AFDD-09A25F395A17}"/>
              </a:ext>
            </a:extLst>
          </p:cNvPr>
          <p:cNvSpPr/>
          <p:nvPr/>
        </p:nvSpPr>
        <p:spPr>
          <a:xfrm>
            <a:off x="646383" y="5545925"/>
            <a:ext cx="2144025" cy="4570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Ins="72000" rtlCol="0" anchor="ctr"/>
          <a:lstStyle/>
          <a:p>
            <a:pPr algn="ctr"/>
            <a:endParaRPr lang="th-TH" sz="2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3" name="Picture 32">
            <a:hlinkClick r:id="rId8" action="ppaction://hlinksldjump"/>
            <a:extLst>
              <a:ext uri="{FF2B5EF4-FFF2-40B4-BE49-F238E27FC236}">
                <a16:creationId xmlns:a16="http://schemas.microsoft.com/office/drawing/2014/main" id="{6D55EA54-5A62-4E61-8413-2EB46AA8940D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  <p:pic>
        <p:nvPicPr>
          <p:cNvPr id="35" name="Picture 34">
            <a:hlinkClick r:id="rId10" action="ppaction://hlinksldjump"/>
            <a:extLst>
              <a:ext uri="{FF2B5EF4-FFF2-40B4-BE49-F238E27FC236}">
                <a16:creationId xmlns:a16="http://schemas.microsoft.com/office/drawing/2014/main" id="{B44BD974-D9A1-4580-B31F-77FAFE5D4B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21" grpId="0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/>
      <p:bldP spid="89" grpId="0"/>
      <p:bldP spid="90" grpId="0"/>
      <p:bldP spid="91" grpId="0"/>
      <p:bldP spid="92" grpId="0"/>
      <p:bldP spid="93" grpId="0"/>
      <p:bldP spid="95" grpId="0"/>
      <p:bldP spid="96" grpId="0" animBg="1"/>
      <p:bldP spid="96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8B7C6968-FEFC-45E0-AD4F-125FE9A04CAD}"/>
              </a:ext>
            </a:extLst>
          </p:cNvPr>
          <p:cNvSpPr/>
          <p:nvPr/>
        </p:nvSpPr>
        <p:spPr>
          <a:xfrm>
            <a:off x="2790461" y="484921"/>
            <a:ext cx="6611077" cy="206241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223" y="132217"/>
            <a:ext cx="3977555" cy="92628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6CE9B09A-5DF7-4CAC-91A5-819C2BAA4F61}"/>
              </a:ext>
            </a:extLst>
          </p:cNvPr>
          <p:cNvGrpSpPr/>
          <p:nvPr/>
        </p:nvGrpSpPr>
        <p:grpSpPr>
          <a:xfrm>
            <a:off x="1332658" y="4792445"/>
            <a:ext cx="9526682" cy="1361745"/>
            <a:chOff x="4535857" y="3732938"/>
            <a:chExt cx="9526682" cy="1361745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BACAB3B-C1BB-4A1E-A0BE-A3264389837A}"/>
                </a:ext>
              </a:extLst>
            </p:cNvPr>
            <p:cNvSpPr/>
            <p:nvPr/>
          </p:nvSpPr>
          <p:spPr>
            <a:xfrm>
              <a:off x="4683761" y="3963177"/>
              <a:ext cx="9378778" cy="11315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BB03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2D55539-94CA-4196-8A42-E525DE4D0064}"/>
                </a:ext>
              </a:extLst>
            </p:cNvPr>
            <p:cNvSpPr/>
            <p:nvPr/>
          </p:nvSpPr>
          <p:spPr>
            <a:xfrm>
              <a:off x="6006024" y="4163547"/>
              <a:ext cx="717696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 err="1">
                  <a:solidFill>
                    <a:schemeClr val="accent2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4800" b="1" dirty="0">
                  <a:solidFill>
                    <a:schemeClr val="accent2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ความสะอาดและการดูแลรักษาบ้าน</a:t>
              </a:r>
              <a:endParaRPr lang="en-US" sz="4800" b="1" dirty="0">
                <a:solidFill>
                  <a:schemeClr val="accent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8" name="Graphic 7">
              <a:extLst>
                <a:ext uri="{FF2B5EF4-FFF2-40B4-BE49-F238E27FC236}">
                  <a16:creationId xmlns:a16="http://schemas.microsoft.com/office/drawing/2014/main" id="{FCAD3130-1052-434C-A5F4-97A596559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5857" y="3732938"/>
              <a:ext cx="769541" cy="876872"/>
            </a:xfrm>
            <a:prstGeom prst="rect">
              <a:avLst/>
            </a:prstGeom>
          </p:spPr>
        </p:pic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26C93184-C100-49F4-9004-3F874012B2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77170" y="1095759"/>
            <a:ext cx="5237660" cy="3523733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81107853-12F2-4BE9-867C-B93A1DDC810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9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B34A0D4-293D-4FB0-B375-D6406F6C8E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409348B-F7ED-4808-A4CE-B06877A9A0EF}"/>
              </a:ext>
            </a:extLst>
          </p:cNvPr>
          <p:cNvGrpSpPr/>
          <p:nvPr/>
        </p:nvGrpSpPr>
        <p:grpSpPr>
          <a:xfrm>
            <a:off x="6354042" y="190649"/>
            <a:ext cx="5191575" cy="1865042"/>
            <a:chOff x="6354042" y="190649"/>
            <a:chExt cx="5191575" cy="1865042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5D416DBA-E2AC-4BBA-ACE9-9AEB3F5CF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54042" y="190649"/>
              <a:ext cx="5191575" cy="1865042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5111E3-69C3-4DEC-8F8C-77392175FDF7}"/>
                </a:ext>
              </a:extLst>
            </p:cNvPr>
            <p:cNvSpPr/>
            <p:nvPr/>
          </p:nvSpPr>
          <p:spPr>
            <a:xfrm>
              <a:off x="6487123" y="377627"/>
              <a:ext cx="4925411" cy="1298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แต่ละห้องก็มีวิธีทำความสะอาดแตกต่างกัน</a:t>
              </a:r>
            </a:p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เราไปดูกันเลยว่าแต่ละห้องจะมีวิธีทำ</a:t>
              </a:r>
            </a:p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ความสะอาดอย่างไรบ้าง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1ABC281-6128-4C67-B9D5-31ABAD163B6C}"/>
              </a:ext>
            </a:extLst>
          </p:cNvPr>
          <p:cNvGrpSpPr/>
          <p:nvPr/>
        </p:nvGrpSpPr>
        <p:grpSpPr>
          <a:xfrm>
            <a:off x="1446766" y="925507"/>
            <a:ext cx="4840736" cy="1865043"/>
            <a:chOff x="1620143" y="1286096"/>
            <a:chExt cx="4596590" cy="1544718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77DAE3B6-F71F-464C-BA9B-C4993D5B8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620143" y="1286096"/>
              <a:ext cx="4596590" cy="1544718"/>
            </a:xfrm>
            <a:prstGeom prst="rect">
              <a:avLst/>
            </a:prstGeom>
          </p:spPr>
        </p:pic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51E6A42F-1AB9-430A-8297-34E470DBFEC1}"/>
                </a:ext>
              </a:extLst>
            </p:cNvPr>
            <p:cNvSpPr txBox="1"/>
            <p:nvPr/>
          </p:nvSpPr>
          <p:spPr>
            <a:xfrm>
              <a:off x="1841456" y="1463173"/>
              <a:ext cx="4130998" cy="9992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ตอนนี้หนูรู้จักอุปกรณ์ทำความสะอาดครบแล้ว แล้วแต่ละห้องมีวิธีทำ</a:t>
              </a:r>
            </a:p>
            <a:p>
              <a:pPr algn="ctr">
                <a:lnSpc>
                  <a:spcPct val="80000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ความสะอาดเหมือนกันไหมคะ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FC60015C-BA62-4267-A040-F455BB2A3A3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b="37609"/>
          <a:stretch/>
        </p:blipFill>
        <p:spPr>
          <a:xfrm>
            <a:off x="7072194" y="2153643"/>
            <a:ext cx="4447322" cy="470435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36D6E4F-7AAE-430F-8A7C-EFE3AC7E58B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b="42457"/>
          <a:stretch/>
        </p:blipFill>
        <p:spPr>
          <a:xfrm>
            <a:off x="300753" y="2850946"/>
            <a:ext cx="2758163" cy="402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1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306517"/>
            <a:ext cx="3004937" cy="1562913"/>
          </a:xfrm>
          <a:prstGeom prst="rect">
            <a:avLst/>
          </a:prstGeom>
        </p:spPr>
      </p:pic>
      <p:sp>
        <p:nvSpPr>
          <p:cNvPr id="33" name="TextBox 14">
            <a:extLst>
              <a:ext uri="{FF2B5EF4-FFF2-40B4-BE49-F238E27FC236}">
                <a16:creationId xmlns:a16="http://schemas.microsoft.com/office/drawing/2014/main" id="{4C749724-8A22-4360-B2D0-F57EE544DE92}"/>
              </a:ext>
            </a:extLst>
          </p:cNvPr>
          <p:cNvSpPr txBox="1"/>
          <p:nvPr/>
        </p:nvSpPr>
        <p:spPr>
          <a:xfrm>
            <a:off x="6805417" y="3848128"/>
            <a:ext cx="2065198" cy="1925377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773"/>
              </a:lnSpc>
            </a:pPr>
            <a:endParaRPr sz="1200"/>
          </a:p>
        </p:txBody>
      </p:sp>
      <p:sp>
        <p:nvSpPr>
          <p:cNvPr id="26" name="TextBox 7">
            <a:extLst>
              <a:ext uri="{FF2B5EF4-FFF2-40B4-BE49-F238E27FC236}">
                <a16:creationId xmlns:a16="http://schemas.microsoft.com/office/drawing/2014/main" id="{66089754-91DD-4174-B234-61C4FC834FB2}"/>
              </a:ext>
            </a:extLst>
          </p:cNvPr>
          <p:cNvSpPr txBox="1"/>
          <p:nvPr/>
        </p:nvSpPr>
        <p:spPr>
          <a:xfrm>
            <a:off x="2460043" y="3848128"/>
            <a:ext cx="2065200" cy="1925377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773"/>
              </a:lnSpc>
            </a:pPr>
            <a:endParaRPr sz="120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36" name="TextBox 17">
            <a:extLst>
              <a:ext uri="{FF2B5EF4-FFF2-40B4-BE49-F238E27FC236}">
                <a16:creationId xmlns:a16="http://schemas.microsoft.com/office/drawing/2014/main" id="{ABB941E6-378A-4A8F-B557-17374D78D8E2}"/>
              </a:ext>
            </a:extLst>
          </p:cNvPr>
          <p:cNvSpPr txBox="1"/>
          <p:nvPr/>
        </p:nvSpPr>
        <p:spPr>
          <a:xfrm>
            <a:off x="8654158" y="890966"/>
            <a:ext cx="2065200" cy="1925377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773"/>
              </a:lnSpc>
            </a:pPr>
            <a:endParaRPr sz="1200"/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DD44FAFC-43E0-49BA-9AB9-87D778B5D890}"/>
              </a:ext>
            </a:extLst>
          </p:cNvPr>
          <p:cNvSpPr txBox="1"/>
          <p:nvPr/>
        </p:nvSpPr>
        <p:spPr>
          <a:xfrm>
            <a:off x="4681886" y="889637"/>
            <a:ext cx="2065200" cy="1925377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773"/>
              </a:lnSpc>
            </a:pPr>
            <a:endParaRPr sz="1200"/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59C06FC2-120C-47CD-B697-03CEA258FF94}"/>
              </a:ext>
            </a:extLst>
          </p:cNvPr>
          <p:cNvSpPr txBox="1"/>
          <p:nvPr/>
        </p:nvSpPr>
        <p:spPr>
          <a:xfrm>
            <a:off x="709614" y="869761"/>
            <a:ext cx="2065200" cy="1925377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773"/>
              </a:lnSpc>
            </a:pPr>
            <a:endParaRPr sz="1200"/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8B7C6968-FEFC-45E0-AD4F-125FE9A04CAD}"/>
              </a:ext>
            </a:extLst>
          </p:cNvPr>
          <p:cNvSpPr/>
          <p:nvPr/>
        </p:nvSpPr>
        <p:spPr>
          <a:xfrm>
            <a:off x="2790461" y="484921"/>
            <a:ext cx="6611077" cy="206241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223" y="132217"/>
            <a:ext cx="3977555" cy="92628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AE60163-A0F4-460F-8134-07556765334B}"/>
              </a:ext>
            </a:extLst>
          </p:cNvPr>
          <p:cNvGrpSpPr/>
          <p:nvPr/>
        </p:nvGrpSpPr>
        <p:grpSpPr>
          <a:xfrm>
            <a:off x="392212" y="869761"/>
            <a:ext cx="3348900" cy="2851895"/>
            <a:chOff x="392212" y="869761"/>
            <a:chExt cx="3348900" cy="285189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294A7F0-263E-40F2-AD23-56BB3457507A}"/>
                </a:ext>
              </a:extLst>
            </p:cNvPr>
            <p:cNvGrpSpPr/>
            <p:nvPr/>
          </p:nvGrpSpPr>
          <p:grpSpPr>
            <a:xfrm>
              <a:off x="478653" y="869761"/>
              <a:ext cx="3262459" cy="2851895"/>
              <a:chOff x="478653" y="869761"/>
              <a:chExt cx="3262459" cy="2851895"/>
            </a:xfrm>
          </p:grpSpPr>
          <p:sp>
            <p:nvSpPr>
              <p:cNvPr id="28" name="Freeform 9">
                <a:extLst>
                  <a:ext uri="{FF2B5EF4-FFF2-40B4-BE49-F238E27FC236}">
                    <a16:creationId xmlns:a16="http://schemas.microsoft.com/office/drawing/2014/main" id="{B830E10D-6959-4313-A75C-37F8DE56697D}"/>
                  </a:ext>
                </a:extLst>
              </p:cNvPr>
              <p:cNvSpPr/>
              <p:nvPr/>
            </p:nvSpPr>
            <p:spPr>
              <a:xfrm>
                <a:off x="709614" y="869761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  <a:effectLst>
                <a:outerShdw dist="38100" dir="5400000" algn="t" rotWithShape="0">
                  <a:prstClr val="black"/>
                </a:outerShdw>
              </a:effectLst>
            </p:spPr>
          </p:sp>
          <p:sp>
            <p:nvSpPr>
              <p:cNvPr id="3" name="Rectangle: Rounded Corners 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E431A7E1-D3A0-4CCE-AC88-765BFE9BC34E}"/>
                  </a:ext>
                </a:extLst>
              </p:cNvPr>
              <p:cNvSpPr/>
              <p:nvPr/>
            </p:nvSpPr>
            <p:spPr>
              <a:xfrm>
                <a:off x="478653" y="2815014"/>
                <a:ext cx="3262459" cy="90664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dist="50800" dir="5400000" algn="t" rotWithShape="0">
                  <a:schemeClr val="accent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33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FCCEA7E0-8CFF-463F-BE93-15E62764FFFF}"/>
                  </a:ext>
                </a:extLst>
              </p:cNvPr>
              <p:cNvSpPr txBox="1"/>
              <p:nvPr/>
            </p:nvSpPr>
            <p:spPr>
              <a:xfrm>
                <a:off x="871410" y="2969923"/>
                <a:ext cx="2565714" cy="63478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25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การวางแผนการทำงาน</a:t>
                </a:r>
                <a:endParaRPr lang="th-TH" sz="25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en-US" sz="25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และการใช้ทรัพยากรในบ้าน</a:t>
                </a:r>
                <a:endParaRPr lang="en-US" sz="25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34" name="Graphic 33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ED2BE3A5-5E44-48F2-B0FA-6496E71B68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58881" y="1188609"/>
                <a:ext cx="2578243" cy="1298073"/>
              </a:xfrm>
              <a:prstGeom prst="rect">
                <a:avLst/>
              </a:prstGeom>
            </p:spPr>
          </p:pic>
        </p:grpSp>
        <p:pic>
          <p:nvPicPr>
            <p:cNvPr id="38" name="Graphic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224E4465-DC0A-4132-9CD9-9E60ED36A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212" y="2706379"/>
              <a:ext cx="512565" cy="585403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D965314-8B8C-42FB-A8F8-4B621C8FEE7D}"/>
              </a:ext>
            </a:extLst>
          </p:cNvPr>
          <p:cNvGrpSpPr/>
          <p:nvPr/>
        </p:nvGrpSpPr>
        <p:grpSpPr>
          <a:xfrm>
            <a:off x="4377786" y="869761"/>
            <a:ext cx="3365323" cy="2851895"/>
            <a:chOff x="4377786" y="869761"/>
            <a:chExt cx="3365323" cy="285189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9019C1B-92CA-41E4-AD9D-463ABCA28CF6}"/>
                </a:ext>
              </a:extLst>
            </p:cNvPr>
            <p:cNvGrpSpPr/>
            <p:nvPr/>
          </p:nvGrpSpPr>
          <p:grpSpPr>
            <a:xfrm>
              <a:off x="4480650" y="869761"/>
              <a:ext cx="3262459" cy="2851895"/>
              <a:chOff x="4480650" y="869761"/>
              <a:chExt cx="3262459" cy="2851895"/>
            </a:xfrm>
          </p:grpSpPr>
          <p:sp>
            <p:nvSpPr>
              <p:cNvPr id="94" name="Freeform 9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941AD9B4-F0DA-4002-B378-91BFB67A3260}"/>
                  </a:ext>
                </a:extLst>
              </p:cNvPr>
              <p:cNvSpPr/>
              <p:nvPr/>
            </p:nvSpPr>
            <p:spPr>
              <a:xfrm>
                <a:off x="4676647" y="869761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90" name="Rectangle: Rounded Corners 89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52FB185C-35EE-46F7-B7E0-1D6854E5801E}"/>
                  </a:ext>
                </a:extLst>
              </p:cNvPr>
              <p:cNvSpPr/>
              <p:nvPr/>
            </p:nvSpPr>
            <p:spPr>
              <a:xfrm>
                <a:off x="4480650" y="2815014"/>
                <a:ext cx="3262459" cy="90664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dist="50800" dir="5400000" algn="t" rotWithShape="0">
                  <a:schemeClr val="accent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TextBox 41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3112E389-CA96-443D-BAEA-5E026F9F440D}"/>
                  </a:ext>
                </a:extLst>
              </p:cNvPr>
              <p:cNvSpPr txBox="1"/>
              <p:nvPr/>
            </p:nvSpPr>
            <p:spPr>
              <a:xfrm>
                <a:off x="4859589" y="2988684"/>
                <a:ext cx="2617003" cy="63478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25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หลักการทำความสะอาดบ้านและอุปกรณ์ต่าง</a:t>
                </a:r>
                <a:r>
                  <a:rPr lang="en-US" sz="25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ๆ </a:t>
                </a:r>
              </a:p>
            </p:txBody>
          </p:sp>
          <p:pic>
            <p:nvPicPr>
              <p:cNvPr id="9" name="Picture 8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98DA6CEF-FB08-44F9-B054-8A037ADB5D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41788" y="1004515"/>
                <a:ext cx="1299767" cy="1602679"/>
              </a:xfrm>
              <a:prstGeom prst="rect">
                <a:avLst/>
              </a:prstGeom>
            </p:spPr>
          </p:pic>
        </p:grpSp>
        <p:pic>
          <p:nvPicPr>
            <p:cNvPr id="39" name="Graphic 7">
              <a:hlinkClick r:id="rId14" action="ppaction://hlinksldjump"/>
              <a:extLst>
                <a:ext uri="{FF2B5EF4-FFF2-40B4-BE49-F238E27FC236}">
                  <a16:creationId xmlns:a16="http://schemas.microsoft.com/office/drawing/2014/main" id="{5B561C63-720B-4323-A761-0FFA79752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7786" y="2706379"/>
              <a:ext cx="512565" cy="584054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BDEAB5-DA10-4133-BF7A-5B8C209BE025}"/>
              </a:ext>
            </a:extLst>
          </p:cNvPr>
          <p:cNvGrpSpPr/>
          <p:nvPr/>
        </p:nvGrpSpPr>
        <p:grpSpPr>
          <a:xfrm>
            <a:off x="8363986" y="840086"/>
            <a:ext cx="3377209" cy="2844733"/>
            <a:chOff x="8363986" y="840086"/>
            <a:chExt cx="3377209" cy="284473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045898C-7100-4BA8-BE2F-B1847C335B87}"/>
                </a:ext>
              </a:extLst>
            </p:cNvPr>
            <p:cNvGrpSpPr/>
            <p:nvPr/>
          </p:nvGrpSpPr>
          <p:grpSpPr>
            <a:xfrm>
              <a:off x="8478736" y="840086"/>
              <a:ext cx="3262459" cy="2844733"/>
              <a:chOff x="8478736" y="840086"/>
              <a:chExt cx="3262459" cy="2844733"/>
            </a:xfrm>
          </p:grpSpPr>
          <p:sp>
            <p:nvSpPr>
              <p:cNvPr id="95" name="Freeform 9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534F6048-A5E0-450A-ACE0-66221A34E5F4}"/>
                  </a:ext>
                </a:extLst>
              </p:cNvPr>
              <p:cNvSpPr/>
              <p:nvPr/>
            </p:nvSpPr>
            <p:spPr>
              <a:xfrm>
                <a:off x="8680027" y="840086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91" name="Rectangle: Rounded Corners 90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695C9051-76F2-4566-A43C-3B6D0ADE7E6C}"/>
                  </a:ext>
                </a:extLst>
              </p:cNvPr>
              <p:cNvSpPr/>
              <p:nvPr/>
            </p:nvSpPr>
            <p:spPr>
              <a:xfrm>
                <a:off x="8478736" y="2778177"/>
                <a:ext cx="3262459" cy="90664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dist="50800" dir="5400000" algn="t" rotWithShape="0">
                  <a:schemeClr val="accent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TextBox 49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6046FB83-399C-40E9-B0DA-3851BC5AEE51}"/>
                  </a:ext>
                </a:extLst>
              </p:cNvPr>
              <p:cNvSpPr txBox="1"/>
              <p:nvPr/>
            </p:nvSpPr>
            <p:spPr>
              <a:xfrm>
                <a:off x="8902419" y="2933309"/>
                <a:ext cx="2438883" cy="63478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25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การทำความสะอาด</a:t>
                </a:r>
                <a:endParaRPr lang="th-TH" sz="25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en-US" sz="25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และการดูแลรักษาบ้าน</a:t>
                </a:r>
                <a:endParaRPr lang="en-US" sz="25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11" name="Graphic 10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17B89935-D8D4-400E-A21F-1C0EC62FD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8950951" y="986955"/>
                <a:ext cx="2413084" cy="1623447"/>
              </a:xfrm>
              <a:prstGeom prst="rect">
                <a:avLst/>
              </a:prstGeom>
            </p:spPr>
          </p:pic>
        </p:grpSp>
        <p:pic>
          <p:nvPicPr>
            <p:cNvPr id="40" name="Graphic 7">
              <a:hlinkClick r:id="rId17" action="ppaction://hlinksldjump"/>
              <a:extLst>
                <a:ext uri="{FF2B5EF4-FFF2-40B4-BE49-F238E27FC236}">
                  <a16:creationId xmlns:a16="http://schemas.microsoft.com/office/drawing/2014/main" id="{3E605F94-BD50-4397-B389-9354FFF79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63986" y="2706379"/>
              <a:ext cx="512564" cy="58405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2444642-64C2-4729-8609-8E954D4587C8}"/>
              </a:ext>
            </a:extLst>
          </p:cNvPr>
          <p:cNvGrpSpPr/>
          <p:nvPr/>
        </p:nvGrpSpPr>
        <p:grpSpPr>
          <a:xfrm>
            <a:off x="2025902" y="3904762"/>
            <a:ext cx="3843254" cy="2798240"/>
            <a:chOff x="2025902" y="3904762"/>
            <a:chExt cx="3843254" cy="27982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6F62417-A0E2-4D6B-955D-844E9E87F865}"/>
                </a:ext>
              </a:extLst>
            </p:cNvPr>
            <p:cNvGrpSpPr/>
            <p:nvPr/>
          </p:nvGrpSpPr>
          <p:grpSpPr>
            <a:xfrm>
              <a:off x="2158344" y="3904762"/>
              <a:ext cx="3710812" cy="2798240"/>
              <a:chOff x="2158344" y="3904762"/>
              <a:chExt cx="3710812" cy="2798240"/>
            </a:xfrm>
          </p:grpSpPr>
          <p:sp>
            <p:nvSpPr>
              <p:cNvPr id="96" name="Freeform 9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F3293CF4-AC2E-4255-AD81-76E5D8B2656E}"/>
                  </a:ext>
                </a:extLst>
              </p:cNvPr>
              <p:cNvSpPr/>
              <p:nvPr/>
            </p:nvSpPr>
            <p:spPr>
              <a:xfrm>
                <a:off x="2585712" y="3904762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92" name="Rectangle: Rounded Corners 91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2069AFA4-59E3-4525-862E-B7D0BFEDC2A1}"/>
                  </a:ext>
                </a:extLst>
              </p:cNvPr>
              <p:cNvSpPr/>
              <p:nvPr/>
            </p:nvSpPr>
            <p:spPr>
              <a:xfrm>
                <a:off x="2158344" y="6053475"/>
                <a:ext cx="3710812" cy="6495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cmpd="sng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dist="50800" dir="5400000" algn="t" rotWithShape="0">
                  <a:schemeClr val="accent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TextBox 57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265C5658-2B0C-439D-8AF7-E72D92EA96D2}"/>
                  </a:ext>
                </a:extLst>
              </p:cNvPr>
              <p:cNvSpPr txBox="1"/>
              <p:nvPr/>
            </p:nvSpPr>
            <p:spPr>
              <a:xfrm>
                <a:off x="2431479" y="6112563"/>
                <a:ext cx="3262459" cy="47448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3733"/>
                  </a:lnSpc>
                </a:pPr>
                <a:r>
                  <a:rPr lang="en-US" sz="25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ความปลอดภัยในการทำงานบ้าน</a:t>
                </a:r>
                <a:endParaRPr lang="en-US" sz="25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14" name="Picture 13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22CAAD50-12BC-480F-B18E-FDB117C782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41241" y="4098684"/>
                <a:ext cx="1788362" cy="1788362"/>
              </a:xfrm>
              <a:prstGeom prst="rect">
                <a:avLst/>
              </a:prstGeom>
            </p:spPr>
          </p:pic>
        </p:grpSp>
        <p:pic>
          <p:nvPicPr>
            <p:cNvPr id="41" name="Graphic 7">
              <a:hlinkClick r:id="rId21" action="ppaction://hlinksldjump"/>
              <a:extLst>
                <a:ext uri="{FF2B5EF4-FFF2-40B4-BE49-F238E27FC236}">
                  <a16:creationId xmlns:a16="http://schemas.microsoft.com/office/drawing/2014/main" id="{DD915945-155F-43C1-A0C3-A3D805E34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5902" y="5976173"/>
              <a:ext cx="511383" cy="584054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5960C2-2FDB-400F-AC2E-7A8FC91F2C46}"/>
              </a:ext>
            </a:extLst>
          </p:cNvPr>
          <p:cNvGrpSpPr/>
          <p:nvPr/>
        </p:nvGrpSpPr>
        <p:grpSpPr>
          <a:xfrm>
            <a:off x="6451000" y="3904762"/>
            <a:ext cx="3874558" cy="2798240"/>
            <a:chOff x="6451000" y="3904762"/>
            <a:chExt cx="3874558" cy="279824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75A7132-F3A2-4D36-AD76-8D756840577C}"/>
                </a:ext>
              </a:extLst>
            </p:cNvPr>
            <p:cNvGrpSpPr/>
            <p:nvPr/>
          </p:nvGrpSpPr>
          <p:grpSpPr>
            <a:xfrm>
              <a:off x="6614746" y="3904762"/>
              <a:ext cx="3710812" cy="2798240"/>
              <a:chOff x="6614746" y="3904762"/>
              <a:chExt cx="3710812" cy="2798240"/>
            </a:xfrm>
          </p:grpSpPr>
          <p:sp>
            <p:nvSpPr>
              <p:cNvPr id="97" name="Freeform 9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F513BE18-7E4E-4E9B-BC94-9F32EF385B3E}"/>
                  </a:ext>
                </a:extLst>
              </p:cNvPr>
              <p:cNvSpPr/>
              <p:nvPr/>
            </p:nvSpPr>
            <p:spPr>
              <a:xfrm>
                <a:off x="7025788" y="3904762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93" name="Rectangle: Rounded Corners 92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2C9DF713-AEB2-402A-91D2-372949D53D39}"/>
                  </a:ext>
                </a:extLst>
              </p:cNvPr>
              <p:cNvSpPr/>
              <p:nvPr/>
            </p:nvSpPr>
            <p:spPr>
              <a:xfrm>
                <a:off x="6614746" y="6053475"/>
                <a:ext cx="3710812" cy="6495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dist="50800" dir="5400000" algn="t" rotWithShape="0">
                  <a:schemeClr val="accent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TextBox 65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B510B942-C2DC-4A92-BD1B-B3000258098D}"/>
                  </a:ext>
                </a:extLst>
              </p:cNvPr>
              <p:cNvSpPr txBox="1"/>
              <p:nvPr/>
            </p:nvSpPr>
            <p:spPr>
              <a:xfrm>
                <a:off x="6805417" y="6112563"/>
                <a:ext cx="3424543" cy="47448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3733"/>
                  </a:lnSpc>
                </a:pPr>
                <a:r>
                  <a:rPr lang="en-US" sz="25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การจัดตกแต่งบ้านและบริเวณบ้าน</a:t>
                </a:r>
                <a:endParaRPr lang="en-US" sz="25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98" name="Graphic 97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3AD12AA5-CAB6-4CC0-AF9B-60AB0F4BD4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7256317" y="4071650"/>
                <a:ext cx="2436616" cy="1814937"/>
              </a:xfrm>
              <a:prstGeom prst="roundRect">
                <a:avLst>
                  <a:gd name="adj" fmla="val 12582"/>
                </a:avLst>
              </a:prstGeom>
            </p:spPr>
          </p:pic>
        </p:grpSp>
        <p:pic>
          <p:nvPicPr>
            <p:cNvPr id="42" name="Graphic 7">
              <a:hlinkClick r:id="rId24" action="ppaction://hlinksldjump"/>
              <a:extLst>
                <a:ext uri="{FF2B5EF4-FFF2-40B4-BE49-F238E27FC236}">
                  <a16:creationId xmlns:a16="http://schemas.microsoft.com/office/drawing/2014/main" id="{66FC5B34-8E9F-4737-8183-4DA8F7BF5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51000" y="5976173"/>
              <a:ext cx="511383" cy="584053"/>
            </a:xfrm>
            <a:prstGeom prst="rect">
              <a:avLst/>
            </a:prstGeom>
          </p:spPr>
        </p:pic>
      </p:grpSp>
      <p:pic>
        <p:nvPicPr>
          <p:cNvPr id="48" name="Graphic 47">
            <a:extLst>
              <a:ext uri="{FF2B5EF4-FFF2-40B4-BE49-F238E27FC236}">
                <a16:creationId xmlns:a16="http://schemas.microsoft.com/office/drawing/2014/main" id="{586BADF3-F711-4EE1-83FF-BBB75FAE08D9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001927">
            <a:off x="3481071" y="3425889"/>
            <a:ext cx="324852" cy="41148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CBA46145-2628-4F02-A796-85C5B805BBAA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001927">
            <a:off x="7489826" y="3412310"/>
            <a:ext cx="324852" cy="41148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413D9F45-3933-4BCC-AE1D-13511A878111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001927">
            <a:off x="11492387" y="3412311"/>
            <a:ext cx="324852" cy="41148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4D8E77AA-1C35-4D96-94F6-E8ED4EBAA5CB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001927">
            <a:off x="5667691" y="6396218"/>
            <a:ext cx="324852" cy="41148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3C940B00-2B44-484B-85E9-364802DA8037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001927">
            <a:off x="10112589" y="6407431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6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CDC8CE40-13AA-4DD4-ACA6-012356A90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920" y="4974844"/>
            <a:ext cx="2874040" cy="143302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B4D37D3-A40A-410E-9072-7B8F54B35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16B7C5-C4FF-49C9-A11B-06D1A4D672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548" y="5008198"/>
            <a:ext cx="2994372" cy="14179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CB71B52-6FEA-4CD1-AA1D-E3E06804F3E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9331" y="3679863"/>
            <a:ext cx="1074034" cy="13085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33F5BDF-5E90-4592-AB01-9126C8D6A70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582" y="3678874"/>
            <a:ext cx="1684122" cy="1308526"/>
          </a:xfrm>
          <a:prstGeom prst="rect">
            <a:avLst/>
          </a:prstGeom>
        </p:spPr>
      </p:pic>
      <p:pic>
        <p:nvPicPr>
          <p:cNvPr id="11" name="Picture 10">
            <a:hlinkClick r:id="rId9" action="ppaction://hlinksldjump"/>
            <a:extLst>
              <a:ext uri="{FF2B5EF4-FFF2-40B4-BE49-F238E27FC236}">
                <a16:creationId xmlns:a16="http://schemas.microsoft.com/office/drawing/2014/main" id="{F3EC335B-9BD4-4FCC-AB18-CF9DB233E6F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4" t="4591" b="-1836"/>
          <a:stretch/>
        </p:blipFill>
        <p:spPr>
          <a:xfrm>
            <a:off x="4831307" y="3691232"/>
            <a:ext cx="1717774" cy="13085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30A56F-8D95-4B53-8D35-77D31097E1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0936" y="3691232"/>
            <a:ext cx="1543823" cy="128381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2849CFD-820B-4504-963D-B1A867FDE3D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3766475" y="947744"/>
            <a:ext cx="4659051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ความสะอาดห้องต่าง ๆ ในบ้าน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069B7CDE-F68C-4844-AA73-D54D91439BF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01927">
            <a:off x="4372922" y="4525515"/>
            <a:ext cx="324852" cy="41148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51EA423-6307-4F2A-A4FB-D5FAFE21A66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01927">
            <a:off x="6082582" y="4512348"/>
            <a:ext cx="324852" cy="41148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1482914D-D1EC-40D8-BD40-2C781278569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01927">
            <a:off x="7507165" y="4512348"/>
            <a:ext cx="324852" cy="41148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239BD41-1762-4ABF-957B-C7539E85E99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01927">
            <a:off x="8582969" y="4517074"/>
            <a:ext cx="324852" cy="41148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CFFD247C-1E29-4EEA-A85F-EF7BAB503A3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01927">
            <a:off x="5281096" y="5764881"/>
            <a:ext cx="324852" cy="41148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AE68B7CE-1C23-4A2A-8937-4EFF6491A0E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01927">
            <a:off x="7880278" y="5724072"/>
            <a:ext cx="324852" cy="41148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9E8C16B-6D0C-498C-9777-719DE7FB44D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917861" y="1732859"/>
            <a:ext cx="6530224" cy="4756633"/>
          </a:xfrm>
          <a:prstGeom prst="rect">
            <a:avLst/>
          </a:prstGeom>
        </p:spPr>
      </p:pic>
      <p:pic>
        <p:nvPicPr>
          <p:cNvPr id="48" name="Picture 47">
            <a:hlinkClick r:id="rId9" action="ppaction://hlinksldjump"/>
            <a:extLst>
              <a:ext uri="{FF2B5EF4-FFF2-40B4-BE49-F238E27FC236}">
                <a16:creationId xmlns:a16="http://schemas.microsoft.com/office/drawing/2014/main" id="{709A3F1F-4EB0-4CD6-BA46-D1D1518E1FF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785068" y="3689918"/>
            <a:ext cx="1761897" cy="1322947"/>
          </a:xfrm>
          <a:prstGeom prst="rect">
            <a:avLst/>
          </a:prstGeom>
        </p:spPr>
      </p:pic>
      <p:pic>
        <p:nvPicPr>
          <p:cNvPr id="49" name="Picture 48">
            <a:hlinkClick r:id="rId22" action="ppaction://hlinksldjump"/>
            <a:extLst>
              <a:ext uri="{FF2B5EF4-FFF2-40B4-BE49-F238E27FC236}">
                <a16:creationId xmlns:a16="http://schemas.microsoft.com/office/drawing/2014/main" id="{DA8D0598-7D3E-450A-8646-0B22F66064C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02216" y="3678877"/>
            <a:ext cx="1599590" cy="1322947"/>
          </a:xfrm>
          <a:prstGeom prst="rect">
            <a:avLst/>
          </a:prstGeom>
        </p:spPr>
      </p:pic>
      <p:pic>
        <p:nvPicPr>
          <p:cNvPr id="50" name="Picture 49">
            <a:hlinkClick r:id="rId23" action="ppaction://hlinksldjump"/>
            <a:extLst>
              <a:ext uri="{FF2B5EF4-FFF2-40B4-BE49-F238E27FC236}">
                <a16:creationId xmlns:a16="http://schemas.microsoft.com/office/drawing/2014/main" id="{84864002-C213-4DD8-9E85-E7914916184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32681" y="5045007"/>
            <a:ext cx="2994372" cy="1433028"/>
          </a:xfrm>
          <a:prstGeom prst="rect">
            <a:avLst/>
          </a:prstGeom>
        </p:spPr>
      </p:pic>
      <p:pic>
        <p:nvPicPr>
          <p:cNvPr id="51" name="Picture 50">
            <a:hlinkClick r:id="rId24" action="ppaction://hlinksldjump"/>
            <a:extLst>
              <a:ext uri="{FF2B5EF4-FFF2-40B4-BE49-F238E27FC236}">
                <a16:creationId xmlns:a16="http://schemas.microsoft.com/office/drawing/2014/main" id="{452946A5-1615-46ED-9C51-EA6AE5ACA2E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227053" y="5032260"/>
            <a:ext cx="2840843" cy="1433028"/>
          </a:xfrm>
          <a:prstGeom prst="rect">
            <a:avLst/>
          </a:prstGeom>
        </p:spPr>
      </p:pic>
      <p:pic>
        <p:nvPicPr>
          <p:cNvPr id="25" name="Picture 24">
            <a:hlinkClick r:id="rId25" action="ppaction://hlinksldjump"/>
            <a:extLst>
              <a:ext uri="{FF2B5EF4-FFF2-40B4-BE49-F238E27FC236}">
                <a16:creationId xmlns:a16="http://schemas.microsoft.com/office/drawing/2014/main" id="{D6090C0B-5B5F-4DAB-9280-E60F2A86E67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551032" y="3689918"/>
            <a:ext cx="1446183" cy="1322947"/>
          </a:xfrm>
          <a:prstGeom prst="rect">
            <a:avLst/>
          </a:prstGeom>
        </p:spPr>
      </p:pic>
      <p:pic>
        <p:nvPicPr>
          <p:cNvPr id="26" name="Picture 25">
            <a:hlinkClick r:id="rId26" action="ppaction://hlinksldjump"/>
            <a:extLst>
              <a:ext uri="{FF2B5EF4-FFF2-40B4-BE49-F238E27FC236}">
                <a16:creationId xmlns:a16="http://schemas.microsoft.com/office/drawing/2014/main" id="{AAE339A6-4AEA-4DBF-ABC1-86AE252C682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976098" y="3650909"/>
            <a:ext cx="1074034" cy="1322947"/>
          </a:xfrm>
          <a:prstGeom prst="rect">
            <a:avLst/>
          </a:prstGeom>
        </p:spPr>
      </p:pic>
      <p:pic>
        <p:nvPicPr>
          <p:cNvPr id="27" name="Picture 26">
            <a:hlinkClick r:id="rId27" action="ppaction://hlinksldjump"/>
            <a:extLst>
              <a:ext uri="{FF2B5EF4-FFF2-40B4-BE49-F238E27FC236}">
                <a16:creationId xmlns:a16="http://schemas.microsoft.com/office/drawing/2014/main" id="{40775C02-3D8B-4DE5-9242-50280EBEBBB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pic>
        <p:nvPicPr>
          <p:cNvPr id="28" name="Picture 27">
            <a:hlinkClick r:id="rId29" action="ppaction://hlinksldjump"/>
            <a:extLst>
              <a:ext uri="{FF2B5EF4-FFF2-40B4-BE49-F238E27FC236}">
                <a16:creationId xmlns:a16="http://schemas.microsoft.com/office/drawing/2014/main" id="{3BF76A98-E452-4C43-9B2C-89835F999BB5}"/>
              </a:ext>
            </a:extLst>
          </p:cNvPr>
          <p:cNvPicPr>
            <a:picLocks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5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5D297E-3424-4B97-A4D4-40DDDBEE6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60" y="1191490"/>
            <a:ext cx="12191999" cy="566650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5324088" y="947744"/>
            <a:ext cx="1543824" cy="506432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ห้องนอน</a:t>
            </a:r>
          </a:p>
        </p:txBody>
      </p:sp>
      <p:pic>
        <p:nvPicPr>
          <p:cNvPr id="25" name="Graphic 1">
            <a:extLst>
              <a:ext uri="{FF2B5EF4-FFF2-40B4-BE49-F238E27FC236}">
                <a16:creationId xmlns:a16="http://schemas.microsoft.com/office/drawing/2014/main" id="{5833AC7C-5B6A-464A-AEB3-BD5816D94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61CD5AE-947A-44DF-98D1-CE520B2C909D}"/>
              </a:ext>
            </a:extLst>
          </p:cNvPr>
          <p:cNvGrpSpPr/>
          <p:nvPr/>
        </p:nvGrpSpPr>
        <p:grpSpPr>
          <a:xfrm>
            <a:off x="421970" y="3586952"/>
            <a:ext cx="2452255" cy="1179872"/>
            <a:chOff x="421970" y="3586952"/>
            <a:chExt cx="2452255" cy="1179872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8A3ACF1-295B-4C0B-B27A-2EB973BF334C}"/>
                </a:ext>
              </a:extLst>
            </p:cNvPr>
            <p:cNvSpPr/>
            <p:nvPr/>
          </p:nvSpPr>
          <p:spPr>
            <a:xfrm>
              <a:off x="421970" y="3586952"/>
              <a:ext cx="2452255" cy="117987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18">
              <a:extLst>
                <a:ext uri="{FF2B5EF4-FFF2-40B4-BE49-F238E27FC236}">
                  <a16:creationId xmlns:a16="http://schemas.microsoft.com/office/drawing/2014/main" id="{98B806FB-93EE-4BDC-A31D-0DD2D1057918}"/>
                </a:ext>
              </a:extLst>
            </p:cNvPr>
            <p:cNvSpPr txBox="1"/>
            <p:nvPr/>
          </p:nvSpPr>
          <p:spPr>
            <a:xfrm>
              <a:off x="576103" y="3787843"/>
              <a:ext cx="2254827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</a:t>
              </a:r>
              <a:r>
                <a: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b="1" dirty="0" err="1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</a:t>
              </a:r>
              <a:r>
                <a: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ควรจัดให้เป็นระเบียบและเช็ดถูให้สะอาด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A82F03F-CEB2-4AC9-BA2F-B57454BEE805}"/>
              </a:ext>
            </a:extLst>
          </p:cNvPr>
          <p:cNvGrpSpPr/>
          <p:nvPr/>
        </p:nvGrpSpPr>
        <p:grpSpPr>
          <a:xfrm>
            <a:off x="1689171" y="5992752"/>
            <a:ext cx="5598320" cy="681999"/>
            <a:chOff x="1689171" y="5992752"/>
            <a:chExt cx="5598320" cy="6819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6FB8102-34AA-41CB-BD6C-43865A8C70FC}"/>
                </a:ext>
              </a:extLst>
            </p:cNvPr>
            <p:cNvSpPr/>
            <p:nvPr/>
          </p:nvSpPr>
          <p:spPr>
            <a:xfrm>
              <a:off x="1689171" y="5992752"/>
              <a:ext cx="5321372" cy="681999"/>
            </a:xfrm>
            <a:prstGeom prst="roundRect">
              <a:avLst>
                <a:gd name="adj" fmla="val 25366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1964EA35-F4CD-4D14-A789-E08B98AC3260}"/>
                </a:ext>
              </a:extLst>
            </p:cNvPr>
            <p:cNvSpPr txBox="1"/>
            <p:nvPr/>
          </p:nvSpPr>
          <p:spPr>
            <a:xfrm>
              <a:off x="1966119" y="6198522"/>
              <a:ext cx="5321372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en-US" sz="3200" b="1" dirty="0" err="1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พื้นห้อง</a:t>
              </a:r>
              <a:r>
                <a: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ควรกวาดและถูทุกวันเหมือนพื้นบ้านบริเวณอื่น</a:t>
              </a:r>
              <a:r>
                <a:rPr lang="en-US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ๆ 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F2E830A-BC34-4DD8-80A0-1B9D9CAE0BD9}"/>
              </a:ext>
            </a:extLst>
          </p:cNvPr>
          <p:cNvGrpSpPr/>
          <p:nvPr/>
        </p:nvGrpSpPr>
        <p:grpSpPr>
          <a:xfrm>
            <a:off x="4202763" y="2929345"/>
            <a:ext cx="6843831" cy="757571"/>
            <a:chOff x="4202763" y="2929345"/>
            <a:chExt cx="6843831" cy="757571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F21A154-9CE3-4192-BA57-D1F1A0AE687D}"/>
                </a:ext>
              </a:extLst>
            </p:cNvPr>
            <p:cNvSpPr/>
            <p:nvPr/>
          </p:nvSpPr>
          <p:spPr>
            <a:xfrm>
              <a:off x="4202763" y="2929345"/>
              <a:ext cx="6792461" cy="757571"/>
            </a:xfrm>
            <a:prstGeom prst="roundRect">
              <a:avLst>
                <a:gd name="adj" fmla="val 20669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9DD7E099-79FD-4A90-BA7A-CD4AC6CCAE60}"/>
                </a:ext>
              </a:extLst>
            </p:cNvPr>
            <p:cNvSpPr txBox="1"/>
            <p:nvPr/>
          </p:nvSpPr>
          <p:spPr>
            <a:xfrm>
              <a:off x="4448889" y="3135115"/>
              <a:ext cx="6597705" cy="455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ที่นอน หมอน มุ้ง ผ้าห่ม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เก็บให้เรียบร้อยและคลุมเตียงด้วยผ้าคลุมเตียง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9EDA05A-AD52-4855-ACB8-47606D47C741}"/>
              </a:ext>
            </a:extLst>
          </p:cNvPr>
          <p:cNvGrpSpPr/>
          <p:nvPr/>
        </p:nvGrpSpPr>
        <p:grpSpPr>
          <a:xfrm>
            <a:off x="8542969" y="4493129"/>
            <a:ext cx="2452255" cy="1179872"/>
            <a:chOff x="8542969" y="4493129"/>
            <a:chExt cx="2452255" cy="1179872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78FC4DC-5E08-4548-AC72-0E3219E6A29D}"/>
                </a:ext>
              </a:extLst>
            </p:cNvPr>
            <p:cNvSpPr/>
            <p:nvPr/>
          </p:nvSpPr>
          <p:spPr>
            <a:xfrm>
              <a:off x="8542969" y="4493129"/>
              <a:ext cx="2452255" cy="117987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9920A6D6-28FF-4278-B549-CB007A922F7E}"/>
                </a:ext>
              </a:extLst>
            </p:cNvPr>
            <p:cNvSpPr txBox="1"/>
            <p:nvPr/>
          </p:nvSpPr>
          <p:spPr>
            <a:xfrm>
              <a:off x="8710957" y="4694020"/>
              <a:ext cx="2254827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หน้าต่าง</a:t>
              </a:r>
              <a:r>
                <a: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ควรเปิดเพื่อให้อากาศถ่ายเทได้สะดวก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5" name="Picture 44">
            <a:hlinkClick r:id="rId7" action="ppaction://hlinksldjump"/>
            <a:extLst>
              <a:ext uri="{FF2B5EF4-FFF2-40B4-BE49-F238E27FC236}">
                <a16:creationId xmlns:a16="http://schemas.microsoft.com/office/drawing/2014/main" id="{01A24A6E-6349-444F-AD64-4B1CBA27CF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39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5D297E-3424-4B97-A4D4-40DDDBEE6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4999"/>
            <a:ext cx="12188739" cy="566650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5286495" y="947744"/>
            <a:ext cx="1619011" cy="506432"/>
          </a:xfrm>
          <a:prstGeom prst="roundRect">
            <a:avLst>
              <a:gd name="adj" fmla="val 50000"/>
            </a:avLst>
          </a:prstGeom>
          <a:solidFill>
            <a:srgbClr val="FF7979"/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ห้องรับแขก</a:t>
            </a:r>
          </a:p>
        </p:txBody>
      </p:sp>
      <p:pic>
        <p:nvPicPr>
          <p:cNvPr id="25" name="Graphic 1">
            <a:extLst>
              <a:ext uri="{FF2B5EF4-FFF2-40B4-BE49-F238E27FC236}">
                <a16:creationId xmlns:a16="http://schemas.microsoft.com/office/drawing/2014/main" id="{5833AC7C-5B6A-464A-AEB3-BD5816D94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C5E3996-3024-46BC-8CB3-E6D124CB4E52}"/>
              </a:ext>
            </a:extLst>
          </p:cNvPr>
          <p:cNvGrpSpPr/>
          <p:nvPr/>
        </p:nvGrpSpPr>
        <p:grpSpPr>
          <a:xfrm>
            <a:off x="476705" y="5228257"/>
            <a:ext cx="4809790" cy="681999"/>
            <a:chOff x="476705" y="5228257"/>
            <a:chExt cx="4809790" cy="6819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6FB8102-34AA-41CB-BD6C-43865A8C70FC}"/>
                </a:ext>
              </a:extLst>
            </p:cNvPr>
            <p:cNvSpPr/>
            <p:nvPr/>
          </p:nvSpPr>
          <p:spPr>
            <a:xfrm>
              <a:off x="476705" y="5228257"/>
              <a:ext cx="4809790" cy="681999"/>
            </a:xfrm>
            <a:prstGeom prst="roundRect">
              <a:avLst>
                <a:gd name="adj" fmla="val 25366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1964EA35-F4CD-4D14-A789-E08B98AC3260}"/>
                </a:ext>
              </a:extLst>
            </p:cNvPr>
            <p:cNvSpPr txBox="1"/>
            <p:nvPr/>
          </p:nvSpPr>
          <p:spPr>
            <a:xfrm>
              <a:off x="698235" y="5418021"/>
              <a:ext cx="4486601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th-TH" sz="3200" b="1" dirty="0">
                  <a:solidFill>
                    <a:srgbClr val="FF5B5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 เก้าอี้รับแขก </a:t>
              </a:r>
              <a:r>
                <a:rPr lang="en-US" sz="3200" b="1" dirty="0">
                  <a:solidFill>
                    <a:srgbClr val="FF5B5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ควรปัดกวาดและเช็ดถูทุกวัน</a:t>
              </a:r>
              <a:r>
                <a:rPr lang="en-US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A8225F3-6874-427A-82D2-71A3CCD9F6E1}"/>
              </a:ext>
            </a:extLst>
          </p:cNvPr>
          <p:cNvGrpSpPr/>
          <p:nvPr/>
        </p:nvGrpSpPr>
        <p:grpSpPr>
          <a:xfrm>
            <a:off x="4884713" y="2826807"/>
            <a:ext cx="5584465" cy="733033"/>
            <a:chOff x="4884713" y="2826807"/>
            <a:chExt cx="5584465" cy="733033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F21A154-9CE3-4192-BA57-D1F1A0AE687D}"/>
                </a:ext>
              </a:extLst>
            </p:cNvPr>
            <p:cNvSpPr/>
            <p:nvPr/>
          </p:nvSpPr>
          <p:spPr>
            <a:xfrm>
              <a:off x="4884713" y="2826807"/>
              <a:ext cx="5321372" cy="733033"/>
            </a:xfrm>
            <a:prstGeom prst="roundRect">
              <a:avLst>
                <a:gd name="adj" fmla="val 20669"/>
              </a:avLst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9DD7E099-79FD-4A90-BA7A-CD4AC6CCAE60}"/>
                </a:ext>
              </a:extLst>
            </p:cNvPr>
            <p:cNvSpPr txBox="1"/>
            <p:nvPr/>
          </p:nvSpPr>
          <p:spPr>
            <a:xfrm>
              <a:off x="5147806" y="3004867"/>
              <a:ext cx="5321372" cy="455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FF5B5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ภาพติดผนัง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ควรปัดด้วยไม้กวาดขนไก่ สัปดาห์ละ 1 ครั้ง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8191A07-6CFD-4CAC-BA29-4B48BAB5B82E}"/>
              </a:ext>
            </a:extLst>
          </p:cNvPr>
          <p:cNvGrpSpPr/>
          <p:nvPr/>
        </p:nvGrpSpPr>
        <p:grpSpPr>
          <a:xfrm>
            <a:off x="6086680" y="4616037"/>
            <a:ext cx="3398916" cy="1029254"/>
            <a:chOff x="6086680" y="4616037"/>
            <a:chExt cx="3398916" cy="1029254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78FC4DC-5E08-4548-AC72-0E3219E6A29D}"/>
                </a:ext>
              </a:extLst>
            </p:cNvPr>
            <p:cNvSpPr/>
            <p:nvPr/>
          </p:nvSpPr>
          <p:spPr>
            <a:xfrm>
              <a:off x="6086680" y="4616037"/>
              <a:ext cx="3292847" cy="102925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FF79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A711EBB0-8153-4A7C-8F81-785BDC6BA5DE}"/>
                </a:ext>
              </a:extLst>
            </p:cNvPr>
            <p:cNvSpPr txBox="1"/>
            <p:nvPr/>
          </p:nvSpPr>
          <p:spPr>
            <a:xfrm>
              <a:off x="6314684" y="4763197"/>
              <a:ext cx="3170912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FF5B5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หนังสือ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ควรจัดวางให้เป็นระเบียบและจำแนกตามประเภทของหนังสือ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6" name="Picture 25">
            <a:hlinkClick r:id="rId7" action="ppaction://hlinksldjump"/>
            <a:extLst>
              <a:ext uri="{FF2B5EF4-FFF2-40B4-BE49-F238E27FC236}">
                <a16:creationId xmlns:a16="http://schemas.microsoft.com/office/drawing/2014/main" id="{6F0AC891-F91E-4285-AF5B-238377F4F2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86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5D297E-3424-4B97-A4D4-40DDDBEE6A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212709"/>
            <a:ext cx="12191999" cy="564529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5286495" y="947744"/>
            <a:ext cx="1619011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ห้องพระ</a:t>
            </a:r>
          </a:p>
        </p:txBody>
      </p:sp>
      <p:pic>
        <p:nvPicPr>
          <p:cNvPr id="25" name="Graphic 1">
            <a:extLst>
              <a:ext uri="{FF2B5EF4-FFF2-40B4-BE49-F238E27FC236}">
                <a16:creationId xmlns:a16="http://schemas.microsoft.com/office/drawing/2014/main" id="{5833AC7C-5B6A-464A-AEB3-BD5816D94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43518FE-B60A-45CD-B57D-EBEF14B559FB}"/>
              </a:ext>
            </a:extLst>
          </p:cNvPr>
          <p:cNvGrpSpPr/>
          <p:nvPr/>
        </p:nvGrpSpPr>
        <p:grpSpPr>
          <a:xfrm>
            <a:off x="529792" y="4793722"/>
            <a:ext cx="3778757" cy="1085330"/>
            <a:chOff x="529792" y="4793722"/>
            <a:chExt cx="3778757" cy="1085330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6FB8102-34AA-41CB-BD6C-43865A8C70FC}"/>
                </a:ext>
              </a:extLst>
            </p:cNvPr>
            <p:cNvSpPr/>
            <p:nvPr/>
          </p:nvSpPr>
          <p:spPr>
            <a:xfrm>
              <a:off x="529792" y="4793722"/>
              <a:ext cx="3778757" cy="1085330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1964EA35-F4CD-4D14-A789-E08B98AC3260}"/>
                </a:ext>
              </a:extLst>
            </p:cNvPr>
            <p:cNvSpPr txBox="1"/>
            <p:nvPr/>
          </p:nvSpPr>
          <p:spPr>
            <a:xfrm>
              <a:off x="739584" y="4954273"/>
              <a:ext cx="3568965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หนังสือธรรมะ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ควรหมั่นเช็ดและปัดฝุ่นอยู่เสมอ เก็บในที่แห้ง ไม่มีปลวก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D729364-3D20-451C-AA32-83EE422D19C4}"/>
              </a:ext>
            </a:extLst>
          </p:cNvPr>
          <p:cNvGrpSpPr/>
          <p:nvPr/>
        </p:nvGrpSpPr>
        <p:grpSpPr>
          <a:xfrm>
            <a:off x="7665802" y="1747889"/>
            <a:ext cx="5501338" cy="733033"/>
            <a:chOff x="7665802" y="1747889"/>
            <a:chExt cx="5501338" cy="733033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F21A154-9CE3-4192-BA57-D1F1A0AE687D}"/>
                </a:ext>
              </a:extLst>
            </p:cNvPr>
            <p:cNvSpPr/>
            <p:nvPr/>
          </p:nvSpPr>
          <p:spPr>
            <a:xfrm>
              <a:off x="7665802" y="1747889"/>
              <a:ext cx="4240104" cy="733033"/>
            </a:xfrm>
            <a:prstGeom prst="roundRect">
              <a:avLst>
                <a:gd name="adj" fmla="val 20669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9DD7E099-79FD-4A90-BA7A-CD4AC6CCAE60}"/>
                </a:ext>
              </a:extLst>
            </p:cNvPr>
            <p:cNvSpPr txBox="1"/>
            <p:nvPr/>
          </p:nvSpPr>
          <p:spPr>
            <a:xfrm>
              <a:off x="7845768" y="1928700"/>
              <a:ext cx="5321372" cy="455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โกฐบรรจุอัฐิ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ควรหมั่นเช็ดและปัดฝุ่นอยู่เสมอ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1689534-ACE2-4E35-A0EE-B512AF146055}"/>
              </a:ext>
            </a:extLst>
          </p:cNvPr>
          <p:cNvGrpSpPr/>
          <p:nvPr/>
        </p:nvGrpSpPr>
        <p:grpSpPr>
          <a:xfrm>
            <a:off x="6277291" y="5189227"/>
            <a:ext cx="6032783" cy="681999"/>
            <a:chOff x="6277291" y="5189227"/>
            <a:chExt cx="6032783" cy="681999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78FC4DC-5E08-4548-AC72-0E3219E6A29D}"/>
                </a:ext>
              </a:extLst>
            </p:cNvPr>
            <p:cNvSpPr/>
            <p:nvPr/>
          </p:nvSpPr>
          <p:spPr>
            <a:xfrm>
              <a:off x="6277291" y="5189227"/>
              <a:ext cx="5628615" cy="681999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A711EBB0-8153-4A7C-8F81-785BDC6BA5DE}"/>
                </a:ext>
              </a:extLst>
            </p:cNvPr>
            <p:cNvSpPr txBox="1"/>
            <p:nvPr/>
          </p:nvSpPr>
          <p:spPr>
            <a:xfrm>
              <a:off x="6436019" y="5336387"/>
              <a:ext cx="5874055" cy="455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พระเครื่อง เหรียญพระ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ควรใส่ไว้ในกรอบบุด้วยผ้ากำมะหยี่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C0F7266-630C-46DE-AE7D-759A820C7D54}"/>
              </a:ext>
            </a:extLst>
          </p:cNvPr>
          <p:cNvGrpSpPr/>
          <p:nvPr/>
        </p:nvGrpSpPr>
        <p:grpSpPr>
          <a:xfrm>
            <a:off x="244529" y="1480048"/>
            <a:ext cx="4022455" cy="1085330"/>
            <a:chOff x="244529" y="1480048"/>
            <a:chExt cx="4022455" cy="108533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0039912-C51F-4910-B2C7-829AA5C76466}"/>
                </a:ext>
              </a:extLst>
            </p:cNvPr>
            <p:cNvSpPr/>
            <p:nvPr/>
          </p:nvSpPr>
          <p:spPr>
            <a:xfrm>
              <a:off x="244529" y="1480048"/>
              <a:ext cx="4022455" cy="1085330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585BB2C9-9FF3-42AE-8C73-4992A6486994}"/>
                </a:ext>
              </a:extLst>
            </p:cNvPr>
            <p:cNvSpPr txBox="1"/>
            <p:nvPr/>
          </p:nvSpPr>
          <p:spPr>
            <a:xfrm>
              <a:off x="509741" y="1682164"/>
              <a:ext cx="3568965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โต๊ะหมู่บูชาและอุปกรณ์เครื่องใช้ </a:t>
              </a:r>
            </a:p>
            <a:p>
              <a:pPr>
                <a:lnSpc>
                  <a:spcPct val="90000"/>
                </a:lnSpc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ควรทำความสะอาดอย่างน้อยเดือนละครั้ง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7" name="Picture 26">
            <a:hlinkClick r:id="rId7" action="ppaction://hlinksldjump"/>
            <a:extLst>
              <a:ext uri="{FF2B5EF4-FFF2-40B4-BE49-F238E27FC236}">
                <a16:creationId xmlns:a16="http://schemas.microsoft.com/office/drawing/2014/main" id="{BE4C1781-063B-4C27-986A-5FFB7780B1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84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5D297E-3424-4B97-A4D4-40DDDBEE6A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160463"/>
            <a:ext cx="12192000" cy="5697536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5286495" y="947744"/>
            <a:ext cx="1619011" cy="50643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ห้องครัว</a:t>
            </a:r>
          </a:p>
        </p:txBody>
      </p:sp>
      <p:pic>
        <p:nvPicPr>
          <p:cNvPr id="25" name="Graphic 1">
            <a:extLst>
              <a:ext uri="{FF2B5EF4-FFF2-40B4-BE49-F238E27FC236}">
                <a16:creationId xmlns:a16="http://schemas.microsoft.com/office/drawing/2014/main" id="{5833AC7C-5B6A-464A-AEB3-BD5816D94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A90F8AE-2A90-436C-B3CA-BB3C612E6D75}"/>
              </a:ext>
            </a:extLst>
          </p:cNvPr>
          <p:cNvGrpSpPr/>
          <p:nvPr/>
        </p:nvGrpSpPr>
        <p:grpSpPr>
          <a:xfrm>
            <a:off x="529792" y="4793722"/>
            <a:ext cx="3778757" cy="1085330"/>
            <a:chOff x="529792" y="4793722"/>
            <a:chExt cx="3778757" cy="1085330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6FB8102-34AA-41CB-BD6C-43865A8C70FC}"/>
                </a:ext>
              </a:extLst>
            </p:cNvPr>
            <p:cNvSpPr/>
            <p:nvPr/>
          </p:nvSpPr>
          <p:spPr>
            <a:xfrm>
              <a:off x="529792" y="4793722"/>
              <a:ext cx="3778757" cy="1085330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1964EA35-F4CD-4D14-A789-E08B98AC3260}"/>
                </a:ext>
              </a:extLst>
            </p:cNvPr>
            <p:cNvSpPr txBox="1"/>
            <p:nvPr/>
          </p:nvSpPr>
          <p:spPr>
            <a:xfrm>
              <a:off x="739584" y="4954273"/>
              <a:ext cx="3568965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เตาไฟ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ทำความสะอาดทุกครั้งหลังจากใช้งาน ส่วนเตาแก๊สต้องปิดวาล์วทุกครั้ง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9120298-0DC8-4E02-AAA9-6863F61E962C}"/>
              </a:ext>
            </a:extLst>
          </p:cNvPr>
          <p:cNvGrpSpPr/>
          <p:nvPr/>
        </p:nvGrpSpPr>
        <p:grpSpPr>
          <a:xfrm>
            <a:off x="4946073" y="1604532"/>
            <a:ext cx="7092981" cy="1512741"/>
            <a:chOff x="4946073" y="1604532"/>
            <a:chExt cx="7092981" cy="151274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78FC4DC-5E08-4548-AC72-0E3219E6A29D}"/>
                </a:ext>
              </a:extLst>
            </p:cNvPr>
            <p:cNvSpPr/>
            <p:nvPr/>
          </p:nvSpPr>
          <p:spPr>
            <a:xfrm>
              <a:off x="4946073" y="1604532"/>
              <a:ext cx="7001398" cy="1512741"/>
            </a:xfrm>
            <a:prstGeom prst="roundRect">
              <a:avLst>
                <a:gd name="adj" fmla="val 12088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A711EBB0-8153-4A7C-8F81-785BDC6BA5DE}"/>
                </a:ext>
              </a:extLst>
            </p:cNvPr>
            <p:cNvSpPr txBox="1"/>
            <p:nvPr/>
          </p:nvSpPr>
          <p:spPr>
            <a:xfrm>
              <a:off x="5299400" y="1807919"/>
              <a:ext cx="6739654" cy="111722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โต๊ะและตู้กับข้าว </a:t>
              </a:r>
            </a:p>
            <a:p>
              <a:pPr>
                <a:lnSpc>
                  <a:spcPct val="90000"/>
                </a:lnSpc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โต๊ะสำหรับประกอบอาหาร หลังใช้งานเสร็จควรจัดเก็บและทำความสะอาดทุกครั้ง </a:t>
              </a:r>
            </a:p>
            <a:p>
              <a:pPr>
                <a:lnSpc>
                  <a:spcPct val="90000"/>
                </a:lnSpc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ตู้กับข้าว ควรดูแลจัดเก็บสิ่งของให้เป็นระเบียบและเช็ดล้างให้สะอาดอยู่เสมอ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2C781FD-12C0-4B52-94E4-896C27D56DEE}"/>
              </a:ext>
            </a:extLst>
          </p:cNvPr>
          <p:cNvGrpSpPr/>
          <p:nvPr/>
        </p:nvGrpSpPr>
        <p:grpSpPr>
          <a:xfrm>
            <a:off x="371827" y="1604532"/>
            <a:ext cx="4192373" cy="1085330"/>
            <a:chOff x="371827" y="1604532"/>
            <a:chExt cx="4192373" cy="108533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0039912-C51F-4910-B2C7-829AA5C76466}"/>
                </a:ext>
              </a:extLst>
            </p:cNvPr>
            <p:cNvSpPr/>
            <p:nvPr/>
          </p:nvSpPr>
          <p:spPr>
            <a:xfrm>
              <a:off x="371827" y="1604532"/>
              <a:ext cx="4022455" cy="1085330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585BB2C9-9FF3-42AE-8C73-4992A6486994}"/>
                </a:ext>
              </a:extLst>
            </p:cNvPr>
            <p:cNvSpPr txBox="1"/>
            <p:nvPr/>
          </p:nvSpPr>
          <p:spPr>
            <a:xfrm>
              <a:off x="547742" y="1766203"/>
              <a:ext cx="4016458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หม้อ กระทะ จาน ชาม ช้อน ส้อม</a:t>
              </a:r>
            </a:p>
            <a:p>
              <a:pPr>
                <a:lnSpc>
                  <a:spcPct val="90000"/>
                </a:lnSpc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ล้างให้สะอาดและคว่ำให้แห้ง แล้วเก็บใส่ตู้</a:t>
              </a:r>
            </a:p>
          </p:txBody>
        </p:sp>
      </p:grpSp>
      <p:pic>
        <p:nvPicPr>
          <p:cNvPr id="16" name="Picture 15">
            <a:hlinkClick r:id="rId7" action="ppaction://hlinksldjump"/>
            <a:extLst>
              <a:ext uri="{FF2B5EF4-FFF2-40B4-BE49-F238E27FC236}">
                <a16:creationId xmlns:a16="http://schemas.microsoft.com/office/drawing/2014/main" id="{182BE440-D418-45F2-8D30-ABB1D3A817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49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5D297E-3424-4B97-A4D4-40DDDBEE6A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191802"/>
            <a:ext cx="12192001" cy="5666197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5286495" y="947744"/>
            <a:ext cx="1619011" cy="506432"/>
          </a:xfrm>
          <a:prstGeom prst="roundRect">
            <a:avLst>
              <a:gd name="adj" fmla="val 50000"/>
            </a:avLst>
          </a:prstGeom>
          <a:solidFill>
            <a:srgbClr val="002060"/>
          </a:solidFill>
        </p:spPr>
        <p:txBody>
          <a:bodyPr wrap="square" lIns="0" tIns="108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ห้องน้ำ</a:t>
            </a:r>
          </a:p>
        </p:txBody>
      </p:sp>
      <p:pic>
        <p:nvPicPr>
          <p:cNvPr id="25" name="Graphic 1">
            <a:extLst>
              <a:ext uri="{FF2B5EF4-FFF2-40B4-BE49-F238E27FC236}">
                <a16:creationId xmlns:a16="http://schemas.microsoft.com/office/drawing/2014/main" id="{5833AC7C-5B6A-464A-AEB3-BD5816D94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A00F6A1-7353-4955-8E39-6ADE31A0FE0D}"/>
              </a:ext>
            </a:extLst>
          </p:cNvPr>
          <p:cNvGrpSpPr/>
          <p:nvPr/>
        </p:nvGrpSpPr>
        <p:grpSpPr>
          <a:xfrm>
            <a:off x="1484627" y="5296958"/>
            <a:ext cx="4833318" cy="1368550"/>
            <a:chOff x="1484627" y="5296958"/>
            <a:chExt cx="4833318" cy="1368550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6FB8102-34AA-41CB-BD6C-43865A8C70FC}"/>
                </a:ext>
              </a:extLst>
            </p:cNvPr>
            <p:cNvSpPr/>
            <p:nvPr/>
          </p:nvSpPr>
          <p:spPr>
            <a:xfrm>
              <a:off x="1484627" y="5296958"/>
              <a:ext cx="4756703" cy="1368550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1964EA35-F4CD-4D14-A789-E08B98AC3260}"/>
                </a:ext>
              </a:extLst>
            </p:cNvPr>
            <p:cNvSpPr txBox="1"/>
            <p:nvPr/>
          </p:nvSpPr>
          <p:spPr>
            <a:xfrm>
              <a:off x="1694419" y="5454193"/>
              <a:ext cx="4623526" cy="111722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00206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อ่างล้างหน้า หรืออ่างอาบน้ำ </a:t>
              </a:r>
            </a:p>
            <a:p>
              <a:pPr>
                <a:lnSpc>
                  <a:spcPct val="90000"/>
                </a:lnSpc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ควรทำความสะอาดทุกครั้ง โดยใช้น้ำยาทำความสะอาด จากนั้นใช้ฟองน้ำถู แล้วล้างด้วยน้ำสะอาด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A2A2B4-A3C6-4E42-AD67-7308DFCA1453}"/>
              </a:ext>
            </a:extLst>
          </p:cNvPr>
          <p:cNvGrpSpPr/>
          <p:nvPr/>
        </p:nvGrpSpPr>
        <p:grpSpPr>
          <a:xfrm>
            <a:off x="7465956" y="1682164"/>
            <a:ext cx="4443203" cy="1642968"/>
            <a:chOff x="7465956" y="1682164"/>
            <a:chExt cx="4443203" cy="1642968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F21A154-9CE3-4192-BA57-D1F1A0AE687D}"/>
                </a:ext>
              </a:extLst>
            </p:cNvPr>
            <p:cNvSpPr/>
            <p:nvPr/>
          </p:nvSpPr>
          <p:spPr>
            <a:xfrm>
              <a:off x="7465956" y="1682164"/>
              <a:ext cx="4240104" cy="1449628"/>
            </a:xfrm>
            <a:prstGeom prst="roundRect">
              <a:avLst>
                <a:gd name="adj" fmla="val 13582"/>
              </a:avLst>
            </a:prstGeom>
            <a:solidFill>
              <a:schemeClr val="bg1"/>
            </a:solidFill>
            <a:ln w="19050"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9DD7E099-79FD-4A90-BA7A-CD4AC6CCAE60}"/>
                </a:ext>
              </a:extLst>
            </p:cNvPr>
            <p:cNvSpPr txBox="1"/>
            <p:nvPr/>
          </p:nvSpPr>
          <p:spPr>
            <a:xfrm>
              <a:off x="7849021" y="1875504"/>
              <a:ext cx="4060138" cy="14496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00206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หัวก๊อกน้ำ จานสบู่ กรอบกระจก</a:t>
              </a:r>
            </a:p>
            <a:p>
              <a:pPr>
                <a:lnSpc>
                  <a:spcPct val="90000"/>
                </a:lnSpc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ควรใช้ผ้าเช็ดน้ำให้แห้ง หากหัวก๊อกน้ำทำจากโครเมียมให้ใช้น้ำยาขัดถูให้เงางาม</a:t>
              </a:r>
            </a:p>
            <a:p>
              <a:pPr>
                <a:lnSpc>
                  <a:spcPct val="90000"/>
                </a:lnSpc>
              </a:pP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6535C56-70A1-4023-BE80-FE47D3A0438B}"/>
              </a:ext>
            </a:extLst>
          </p:cNvPr>
          <p:cNvGrpSpPr/>
          <p:nvPr/>
        </p:nvGrpSpPr>
        <p:grpSpPr>
          <a:xfrm>
            <a:off x="8422978" y="5152330"/>
            <a:ext cx="3048913" cy="1027735"/>
            <a:chOff x="8422978" y="5152330"/>
            <a:chExt cx="3048913" cy="1027735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78FC4DC-5E08-4548-AC72-0E3219E6A29D}"/>
                </a:ext>
              </a:extLst>
            </p:cNvPr>
            <p:cNvSpPr/>
            <p:nvPr/>
          </p:nvSpPr>
          <p:spPr>
            <a:xfrm>
              <a:off x="8422978" y="5152330"/>
              <a:ext cx="3048913" cy="102773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A711EBB0-8153-4A7C-8F81-785BDC6BA5DE}"/>
                </a:ext>
              </a:extLst>
            </p:cNvPr>
            <p:cNvSpPr txBox="1"/>
            <p:nvPr/>
          </p:nvSpPr>
          <p:spPr>
            <a:xfrm>
              <a:off x="8612528" y="5299490"/>
              <a:ext cx="2818265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00206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ราวตากผ้าหรือแขวนผ้า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ควรมีประจำห้องน้ำหรือทำติดผนัง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4A1625D-2F05-4302-ACF1-706C3393DD81}"/>
              </a:ext>
            </a:extLst>
          </p:cNvPr>
          <p:cNvGrpSpPr/>
          <p:nvPr/>
        </p:nvGrpSpPr>
        <p:grpSpPr>
          <a:xfrm>
            <a:off x="244529" y="1480048"/>
            <a:ext cx="5118581" cy="1085330"/>
            <a:chOff x="244529" y="1480048"/>
            <a:chExt cx="5118581" cy="108533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0039912-C51F-4910-B2C7-829AA5C76466}"/>
                </a:ext>
              </a:extLst>
            </p:cNvPr>
            <p:cNvSpPr/>
            <p:nvPr/>
          </p:nvSpPr>
          <p:spPr>
            <a:xfrm>
              <a:off x="244529" y="1480048"/>
              <a:ext cx="5118581" cy="1085330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585BB2C9-9FF3-42AE-8C73-4992A6486994}"/>
                </a:ext>
              </a:extLst>
            </p:cNvPr>
            <p:cNvSpPr txBox="1"/>
            <p:nvPr/>
          </p:nvSpPr>
          <p:spPr>
            <a:xfrm>
              <a:off x="509741" y="1682164"/>
              <a:ext cx="4853369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00206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กระจกแต่งตัว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ควรเช็ดให้สะอาดด้วยน้ำยาเช็ดกระจกหรือเช็ดด้วยกระดาษหนังสือพิมพ์ชุบน้ำพอหมาด</a:t>
              </a:r>
            </a:p>
          </p:txBody>
        </p:sp>
      </p:grpSp>
      <p:pic>
        <p:nvPicPr>
          <p:cNvPr id="27" name="Picture 26">
            <a:hlinkClick r:id="rId7" action="ppaction://hlinksldjump"/>
            <a:extLst>
              <a:ext uri="{FF2B5EF4-FFF2-40B4-BE49-F238E27FC236}">
                <a16:creationId xmlns:a16="http://schemas.microsoft.com/office/drawing/2014/main" id="{BE4C1781-063B-4C27-986A-5FFB7780B1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043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5D297E-3424-4B97-A4D4-40DDDBEE6A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91803"/>
            <a:ext cx="12188739" cy="5666198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5286495" y="947744"/>
            <a:ext cx="1619011" cy="506432"/>
          </a:xfrm>
          <a:prstGeom prst="roundRect">
            <a:avLst>
              <a:gd name="adj" fmla="val 50000"/>
            </a:avLst>
          </a:prstGeom>
          <a:solidFill>
            <a:srgbClr val="7030A0"/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ห้องแต่งตัว</a:t>
            </a:r>
          </a:p>
        </p:txBody>
      </p:sp>
      <p:pic>
        <p:nvPicPr>
          <p:cNvPr id="25" name="Graphic 1">
            <a:extLst>
              <a:ext uri="{FF2B5EF4-FFF2-40B4-BE49-F238E27FC236}">
                <a16:creationId xmlns:a16="http://schemas.microsoft.com/office/drawing/2014/main" id="{5833AC7C-5B6A-464A-AEB3-BD5816D94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7EBE383-7C80-4681-9CDD-ABD2DF8D272C}"/>
              </a:ext>
            </a:extLst>
          </p:cNvPr>
          <p:cNvGrpSpPr/>
          <p:nvPr/>
        </p:nvGrpSpPr>
        <p:grpSpPr>
          <a:xfrm>
            <a:off x="1484627" y="5296958"/>
            <a:ext cx="4805182" cy="1119761"/>
            <a:chOff x="1484627" y="5296958"/>
            <a:chExt cx="4805182" cy="111976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6FB8102-34AA-41CB-BD6C-43865A8C70FC}"/>
                </a:ext>
              </a:extLst>
            </p:cNvPr>
            <p:cNvSpPr/>
            <p:nvPr/>
          </p:nvSpPr>
          <p:spPr>
            <a:xfrm>
              <a:off x="1484627" y="5296958"/>
              <a:ext cx="4756703" cy="1119761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1964EA35-F4CD-4D14-A789-E08B98AC3260}"/>
                </a:ext>
              </a:extLst>
            </p:cNvPr>
            <p:cNvSpPr txBox="1"/>
            <p:nvPr/>
          </p:nvSpPr>
          <p:spPr>
            <a:xfrm>
              <a:off x="1666283" y="5482329"/>
              <a:ext cx="4623526" cy="7848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7030A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ถังขยะ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สำหรับทิ้งเศษกระดาษ ควรตั้งไว้ข้าง</a:t>
              </a:r>
              <a:b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โต๊ะเครื่องแป้งโดยใช้ถุงพลาสติกรองด้านใน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03E8DDD-9CD3-4405-9CE0-08F8224E56AE}"/>
              </a:ext>
            </a:extLst>
          </p:cNvPr>
          <p:cNvGrpSpPr/>
          <p:nvPr/>
        </p:nvGrpSpPr>
        <p:grpSpPr>
          <a:xfrm>
            <a:off x="1484627" y="4141848"/>
            <a:ext cx="5961711" cy="729380"/>
            <a:chOff x="1484627" y="4141848"/>
            <a:chExt cx="5961711" cy="729380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F21A154-9CE3-4192-BA57-D1F1A0AE687D}"/>
                </a:ext>
              </a:extLst>
            </p:cNvPr>
            <p:cNvSpPr/>
            <p:nvPr/>
          </p:nvSpPr>
          <p:spPr>
            <a:xfrm>
              <a:off x="1484627" y="4141848"/>
              <a:ext cx="5546813" cy="729380"/>
            </a:xfrm>
            <a:prstGeom prst="roundRect">
              <a:avLst>
                <a:gd name="adj" fmla="val 13582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9DD7E099-79FD-4A90-BA7A-CD4AC6CCAE60}"/>
                </a:ext>
              </a:extLst>
            </p:cNvPr>
            <p:cNvSpPr txBox="1"/>
            <p:nvPr/>
          </p:nvSpPr>
          <p:spPr>
            <a:xfrm>
              <a:off x="1678814" y="4311797"/>
              <a:ext cx="5767524" cy="455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7030A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ราวแขวนผ้า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ใช้สำหรับตากและแขวนผ้าเล็ก ๆ เช่น ผ้าเช็ดตัว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10452C2-EEF4-462A-9C9C-DE78459F39BC}"/>
              </a:ext>
            </a:extLst>
          </p:cNvPr>
          <p:cNvGrpSpPr/>
          <p:nvPr/>
        </p:nvGrpSpPr>
        <p:grpSpPr>
          <a:xfrm>
            <a:off x="7031440" y="5152330"/>
            <a:ext cx="4440451" cy="1368550"/>
            <a:chOff x="7031440" y="5152330"/>
            <a:chExt cx="4440451" cy="1368550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78FC4DC-5E08-4548-AC72-0E3219E6A29D}"/>
                </a:ext>
              </a:extLst>
            </p:cNvPr>
            <p:cNvSpPr/>
            <p:nvPr/>
          </p:nvSpPr>
          <p:spPr>
            <a:xfrm>
              <a:off x="7031440" y="5152330"/>
              <a:ext cx="4440451" cy="1368550"/>
            </a:xfrm>
            <a:prstGeom prst="roundRect">
              <a:avLst>
                <a:gd name="adj" fmla="val 10940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A711EBB0-8153-4A7C-8F81-785BDC6BA5DE}"/>
                </a:ext>
              </a:extLst>
            </p:cNvPr>
            <p:cNvSpPr txBox="1"/>
            <p:nvPr/>
          </p:nvSpPr>
          <p:spPr>
            <a:xfrm>
              <a:off x="7223760" y="5299490"/>
              <a:ext cx="4207033" cy="111722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7030A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โต๊ะเครื่องแป้ง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ควรจัดวางสิ่งของบนโต๊ะให้เป็นระเบียบเพื่อความสะดวกต่อการหยิบใช้งาน และควรทำความสะอาดอยู่เสมอ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8847DEE-D6D3-4358-939E-45594A7F3428}"/>
              </a:ext>
            </a:extLst>
          </p:cNvPr>
          <p:cNvGrpSpPr/>
          <p:nvPr/>
        </p:nvGrpSpPr>
        <p:grpSpPr>
          <a:xfrm>
            <a:off x="3169269" y="1657730"/>
            <a:ext cx="5118581" cy="729380"/>
            <a:chOff x="3169269" y="1657730"/>
            <a:chExt cx="5118581" cy="729380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0039912-C51F-4910-B2C7-829AA5C76466}"/>
                </a:ext>
              </a:extLst>
            </p:cNvPr>
            <p:cNvSpPr/>
            <p:nvPr/>
          </p:nvSpPr>
          <p:spPr>
            <a:xfrm>
              <a:off x="3169269" y="1657730"/>
              <a:ext cx="5118581" cy="729380"/>
            </a:xfrm>
            <a:prstGeom prst="roundRect">
              <a:avLst>
                <a:gd name="adj" fmla="val 15154"/>
              </a:avLst>
            </a:prstGeom>
            <a:solidFill>
              <a:schemeClr val="bg1"/>
            </a:solidFill>
            <a:ln w="19050"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585BB2C9-9FF3-42AE-8C73-4992A6486994}"/>
                </a:ext>
              </a:extLst>
            </p:cNvPr>
            <p:cNvSpPr txBox="1"/>
            <p:nvPr/>
          </p:nvSpPr>
          <p:spPr>
            <a:xfrm>
              <a:off x="3434481" y="1859846"/>
              <a:ext cx="4853369" cy="455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3200" b="1" dirty="0">
                  <a:solidFill>
                    <a:srgbClr val="7030A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ตู้เสื้อผ้า </a:t>
              </a: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ควรจัดแยกประเภทของเสื้อผ้าให้เป็นหมวดหมู่</a:t>
              </a:r>
            </a:p>
          </p:txBody>
        </p:sp>
      </p:grpSp>
      <p:pic>
        <p:nvPicPr>
          <p:cNvPr id="27" name="Picture 26">
            <a:hlinkClick r:id="rId7" action="ppaction://hlinksldjump"/>
            <a:extLst>
              <a:ext uri="{FF2B5EF4-FFF2-40B4-BE49-F238E27FC236}">
                <a16:creationId xmlns:a16="http://schemas.microsoft.com/office/drawing/2014/main" id="{BE4C1781-063B-4C27-986A-5FFB7780B1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70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3T">
            <a:extLst>
              <a:ext uri="{FF2B5EF4-FFF2-40B4-BE49-F238E27FC236}">
                <a16:creationId xmlns:a16="http://schemas.microsoft.com/office/drawing/2014/main" id="{4FBA6366-88C1-4B16-96BA-CC73961E05AE}"/>
              </a:ext>
            </a:extLst>
          </p:cNvPr>
          <p:cNvGrpSpPr/>
          <p:nvPr/>
        </p:nvGrpSpPr>
        <p:grpSpPr>
          <a:xfrm>
            <a:off x="2278146" y="1984338"/>
            <a:ext cx="8077867" cy="3745119"/>
            <a:chOff x="-1783075" y="4187299"/>
            <a:chExt cx="8127939" cy="376833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A26AB575-4D85-4C58-9DF7-E86A89BCF475}"/>
                </a:ext>
              </a:extLst>
            </p:cNvPr>
            <p:cNvSpPr/>
            <p:nvPr/>
          </p:nvSpPr>
          <p:spPr>
            <a:xfrm>
              <a:off x="-1783075" y="4187299"/>
              <a:ext cx="7878895" cy="376833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ED5CA85-0588-4765-8DA3-5B813020343B}"/>
                </a:ext>
              </a:extLst>
            </p:cNvPr>
            <p:cNvSpPr/>
            <p:nvPr/>
          </p:nvSpPr>
          <p:spPr>
            <a:xfrm>
              <a:off x="255111" y="4586399"/>
              <a:ext cx="4816911" cy="650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บริเวณรอบตัวบ้านและทางระบายน้ำ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027C0D04-305F-44F6-814A-45B6CAD8B38C}"/>
                </a:ext>
              </a:extLst>
            </p:cNvPr>
            <p:cNvSpPr/>
            <p:nvPr/>
          </p:nvSpPr>
          <p:spPr>
            <a:xfrm>
              <a:off x="-885642" y="5312578"/>
              <a:ext cx="7230506" cy="1951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กวาดบริเวณให้สะอาด อย่าให้มีน้ำขัง</a:t>
              </a:r>
            </a:p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ถ้ามีภาชนะใส่น้ำควรปิดฝาให้มิดชิด เพื่อป้องกันยุงลาย</a:t>
              </a:r>
            </a:p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ไม่ทิ้งขยะหรือเศษอาหารลงทางระบายน้ำ</a:t>
              </a:r>
            </a:p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ทางระบายน้ำแบบเปิด ควรกวาดทุกสัปดาห์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C910375-8D8B-4B30-B27C-446903650187}"/>
                </a:ext>
              </a:extLst>
            </p:cNvPr>
            <p:cNvSpPr/>
            <p:nvPr/>
          </p:nvSpPr>
          <p:spPr>
            <a:xfrm>
              <a:off x="-301185" y="4586652"/>
              <a:ext cx="536103" cy="626660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8" name="close3">
            <a:extLst>
              <a:ext uri="{FF2B5EF4-FFF2-40B4-BE49-F238E27FC236}">
                <a16:creationId xmlns:a16="http://schemas.microsoft.com/office/drawing/2014/main" id="{333645B8-547E-4660-9D0B-FA95FFD890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5212" y="1743715"/>
            <a:ext cx="553311" cy="553311"/>
          </a:xfrm>
          <a:prstGeom prst="rect">
            <a:avLst/>
          </a:prstGeom>
        </p:spPr>
      </p:pic>
      <p:grpSp>
        <p:nvGrpSpPr>
          <p:cNvPr id="34" name="2T">
            <a:extLst>
              <a:ext uri="{FF2B5EF4-FFF2-40B4-BE49-F238E27FC236}">
                <a16:creationId xmlns:a16="http://schemas.microsoft.com/office/drawing/2014/main" id="{D0446080-170B-4F2B-820A-0D7FD9A446F8}"/>
              </a:ext>
            </a:extLst>
          </p:cNvPr>
          <p:cNvGrpSpPr/>
          <p:nvPr/>
        </p:nvGrpSpPr>
        <p:grpSpPr>
          <a:xfrm>
            <a:off x="2278146" y="2001942"/>
            <a:ext cx="9337813" cy="3745119"/>
            <a:chOff x="-1783075" y="4187299"/>
            <a:chExt cx="9395696" cy="376833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B032E0F5-1781-44BB-AFE3-B215C30FBB2E}"/>
                </a:ext>
              </a:extLst>
            </p:cNvPr>
            <p:cNvSpPr/>
            <p:nvPr/>
          </p:nvSpPr>
          <p:spPr>
            <a:xfrm>
              <a:off x="-1783075" y="4187299"/>
              <a:ext cx="7878895" cy="376833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B1DB21D-9D90-46BA-9294-9CDE2448C482}"/>
                </a:ext>
              </a:extLst>
            </p:cNvPr>
            <p:cNvSpPr/>
            <p:nvPr/>
          </p:nvSpPr>
          <p:spPr>
            <a:xfrm>
              <a:off x="299603" y="4324723"/>
              <a:ext cx="7313018" cy="650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บริเวณรั้ว ประตู และถนนเข้าบ้าน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5246CF2-0047-4949-B73C-2C8A5FF8A3EA}"/>
                </a:ext>
              </a:extLst>
            </p:cNvPr>
            <p:cNvSpPr/>
            <p:nvPr/>
          </p:nvSpPr>
          <p:spPr>
            <a:xfrm>
              <a:off x="-1330544" y="4971701"/>
              <a:ext cx="7230506" cy="2880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ประตูและรั้ว ถ้าเป็นเหล็กดัดให้ขัดด้วยกระดาษทรายและทาสีกันสนิม แล้วทาน้ำมันทับอีกครั้ง</a:t>
              </a:r>
            </a:p>
            <a:p>
              <a:pPr marL="457200" indent="-4572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รั้วซีเมนต์ ถ้ามีตะไคร่จับให้ขัดด้วยแปรงลวด โดยผสมผงซักฟอก</a:t>
              </a:r>
            </a:p>
            <a:p>
              <a:pPr marL="457200" indent="-4572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รั้วต้นไม้ ตัดแต่งเป็นประจำ</a:t>
              </a:r>
            </a:p>
            <a:p>
              <a:pPr marL="457200" indent="-4572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ถนนทางเข้าบ้าน กวาดหรือล้างให้สะอาดอยู่เสมอ</a:t>
              </a:r>
            </a:p>
            <a:p>
              <a:pPr marL="457200" indent="-4572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ไม่ควรนำถังขยะมาวางไว้หน้าบ้าน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CEEC098-668F-4BF9-BD61-EB4BD72B1719}"/>
                </a:ext>
              </a:extLst>
            </p:cNvPr>
            <p:cNvSpPr/>
            <p:nvPr/>
          </p:nvSpPr>
          <p:spPr>
            <a:xfrm>
              <a:off x="-249293" y="4364441"/>
              <a:ext cx="534716" cy="62666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2">
            <a:extLst>
              <a:ext uri="{FF2B5EF4-FFF2-40B4-BE49-F238E27FC236}">
                <a16:creationId xmlns:a16="http://schemas.microsoft.com/office/drawing/2014/main" id="{C7863B84-F4CA-45DD-A096-B31252515F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5212" y="1761319"/>
            <a:ext cx="553311" cy="553311"/>
          </a:xfrm>
          <a:prstGeom prst="rect">
            <a:avLst/>
          </a:prstGeom>
        </p:spPr>
      </p:pic>
      <p:grpSp>
        <p:nvGrpSpPr>
          <p:cNvPr id="45" name="1T">
            <a:extLst>
              <a:ext uri="{FF2B5EF4-FFF2-40B4-BE49-F238E27FC236}">
                <a16:creationId xmlns:a16="http://schemas.microsoft.com/office/drawing/2014/main" id="{A9032A4C-BAED-4722-A45A-963F3F9DFC5F}"/>
              </a:ext>
            </a:extLst>
          </p:cNvPr>
          <p:cNvGrpSpPr/>
          <p:nvPr/>
        </p:nvGrpSpPr>
        <p:grpSpPr>
          <a:xfrm>
            <a:off x="2278146" y="2001942"/>
            <a:ext cx="7830358" cy="3745119"/>
            <a:chOff x="-1783075" y="4187299"/>
            <a:chExt cx="7878896" cy="376833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B25B08E0-DC46-425C-8560-018302625850}"/>
                </a:ext>
              </a:extLst>
            </p:cNvPr>
            <p:cNvSpPr/>
            <p:nvPr/>
          </p:nvSpPr>
          <p:spPr>
            <a:xfrm>
              <a:off x="-1783075" y="4187299"/>
              <a:ext cx="7878895" cy="376833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A5816E6-EFC1-4672-9712-2B0D932FB845}"/>
                </a:ext>
              </a:extLst>
            </p:cNvPr>
            <p:cNvSpPr/>
            <p:nvPr/>
          </p:nvSpPr>
          <p:spPr>
            <a:xfrm>
              <a:off x="22401" y="4623262"/>
              <a:ext cx="4781150" cy="650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บริเวณลานบ้าน สนามหญ้าและสวน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9ACE9AB-BAA6-4EE6-A997-2A28BAF63DCE}"/>
                </a:ext>
              </a:extLst>
            </p:cNvPr>
            <p:cNvSpPr/>
            <p:nvPr/>
          </p:nvSpPr>
          <p:spPr>
            <a:xfrm>
              <a:off x="-1134685" y="5298725"/>
              <a:ext cx="7230506" cy="1951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กวาดให้สะอาด</a:t>
              </a:r>
            </a:p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ตัดหญ้าเดือนละครั้ง</a:t>
              </a:r>
            </a:p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บริเวณที่เป็นทางเดินควรนำแผ่นอิฐมาวางเพื่อให้เดินได้สะดวก</a:t>
              </a:r>
            </a:p>
            <a:p>
              <a:pPr marL="266700" indent="-266700" algn="thaiDist">
                <a:buFont typeface="Arial" panose="020B0604020202020204" pitchFamily="34" charset="0"/>
                <a:buChar char="•"/>
                <a:defRPr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พื้นบริเวณที่เป็นหลุมบ่อ ให้ถมดินเพื่อไม่ให้เป็นแหล่งเพาะพันธุ์ยุง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B9A19C1-6AA2-4CD4-AB85-33964F57EAA2}"/>
                </a:ext>
              </a:extLst>
            </p:cNvPr>
            <p:cNvSpPr/>
            <p:nvPr/>
          </p:nvSpPr>
          <p:spPr>
            <a:xfrm>
              <a:off x="-505110" y="4623261"/>
              <a:ext cx="536103" cy="628218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3" name="close1">
            <a:extLst>
              <a:ext uri="{FF2B5EF4-FFF2-40B4-BE49-F238E27FC236}">
                <a16:creationId xmlns:a16="http://schemas.microsoft.com/office/drawing/2014/main" id="{A40CC35D-CA83-4A11-8884-34D2B58D32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5212" y="1761319"/>
            <a:ext cx="553311" cy="553311"/>
          </a:xfrm>
          <a:prstGeom prst="rect">
            <a:avLst/>
          </a:prstGeom>
        </p:spPr>
      </p:pic>
      <p:sp>
        <p:nvSpPr>
          <p:cNvPr id="62" name="บัง">
            <a:extLst>
              <a:ext uri="{FF2B5EF4-FFF2-40B4-BE49-F238E27FC236}">
                <a16:creationId xmlns:a16="http://schemas.microsoft.com/office/drawing/2014/main" id="{E6B88F71-EBC8-4FCD-B425-DD882E8DBCC3}"/>
              </a:ext>
            </a:extLst>
          </p:cNvPr>
          <p:cNvSpPr/>
          <p:nvPr/>
        </p:nvSpPr>
        <p:spPr>
          <a:xfrm>
            <a:off x="1813478" y="1495559"/>
            <a:ext cx="8790046" cy="47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77546C5C-6327-4989-8923-E0D2F6D982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17269" y="1644691"/>
            <a:ext cx="4751696" cy="4827523"/>
          </a:xfrm>
          <a:prstGeom prst="round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2849CFD-820B-4504-963D-B1A867FDE3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4478392" y="947744"/>
            <a:ext cx="3235216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การดูแลรักษาบริเวณบ้าน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B4D37D3-A40A-410E-9072-7B8F54B35A3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243771"/>
            <a:ext cx="3125576" cy="1625659"/>
          </a:xfrm>
          <a:prstGeom prst="rect">
            <a:avLst/>
          </a:prstGeom>
        </p:spPr>
      </p:pic>
      <p:pic>
        <p:nvPicPr>
          <p:cNvPr id="30" name="1">
            <a:extLst>
              <a:ext uri="{FF2B5EF4-FFF2-40B4-BE49-F238E27FC236}">
                <a16:creationId xmlns:a16="http://schemas.microsoft.com/office/drawing/2014/main" id="{8AA6EA60-F677-4877-ADB9-C0273A046F4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7415" y="2006506"/>
            <a:ext cx="557712" cy="636965"/>
          </a:xfrm>
          <a:prstGeom prst="rect">
            <a:avLst/>
          </a:prstGeom>
        </p:spPr>
      </p:pic>
      <p:pic>
        <p:nvPicPr>
          <p:cNvPr id="31" name="2">
            <a:extLst>
              <a:ext uri="{FF2B5EF4-FFF2-40B4-BE49-F238E27FC236}">
                <a16:creationId xmlns:a16="http://schemas.microsoft.com/office/drawing/2014/main" id="{61E946D8-F119-44BD-B550-EE638A3AE6D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3422" y="5530646"/>
            <a:ext cx="557712" cy="635497"/>
          </a:xfrm>
          <a:prstGeom prst="rect">
            <a:avLst/>
          </a:prstGeom>
        </p:spPr>
      </p:pic>
      <p:pic>
        <p:nvPicPr>
          <p:cNvPr id="33" name="3">
            <a:extLst>
              <a:ext uri="{FF2B5EF4-FFF2-40B4-BE49-F238E27FC236}">
                <a16:creationId xmlns:a16="http://schemas.microsoft.com/office/drawing/2014/main" id="{CC60805F-C006-4AC7-A397-23343DDC5C3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889" y="3326567"/>
            <a:ext cx="557712" cy="635497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68B2ACA7-D6B5-4E9E-BD4B-35BB86668EE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001927">
            <a:off x="6008707" y="5795941"/>
            <a:ext cx="324852" cy="41148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910C89E7-A35E-4C33-9560-EB87F7A07B1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001927">
            <a:off x="5614617" y="3522838"/>
            <a:ext cx="324852" cy="41148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D3A9B4CB-B792-44A3-834F-2597D7EF839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001927">
            <a:off x="7333254" y="2241082"/>
            <a:ext cx="324852" cy="411480"/>
          </a:xfrm>
          <a:prstGeom prst="rect">
            <a:avLst/>
          </a:prstGeom>
        </p:spPr>
      </p:pic>
      <p:pic>
        <p:nvPicPr>
          <p:cNvPr id="63" name="Picture 62">
            <a:hlinkClick r:id="rId21" action="ppaction://hlinksldjump"/>
            <a:extLst>
              <a:ext uri="{FF2B5EF4-FFF2-40B4-BE49-F238E27FC236}">
                <a16:creationId xmlns:a16="http://schemas.microsoft.com/office/drawing/2014/main" id="{9F844370-989E-4A3B-B6E9-1756F78C1262}"/>
              </a:ext>
            </a:extLst>
          </p:cNvPr>
          <p:cNvPicPr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  <p:pic>
        <p:nvPicPr>
          <p:cNvPr id="38" name="Picture 37">
            <a:hlinkClick r:id="rId23" action="ppaction://hlinksldjump"/>
            <a:extLst>
              <a:ext uri="{FF2B5EF4-FFF2-40B4-BE49-F238E27FC236}">
                <a16:creationId xmlns:a16="http://schemas.microsoft.com/office/drawing/2014/main" id="{2A31C515-7EEE-43AF-B431-A623D63DE38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8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>
            <a:extLst>
              <a:ext uri="{FF2B5EF4-FFF2-40B4-BE49-F238E27FC236}">
                <a16:creationId xmlns:a16="http://schemas.microsoft.com/office/drawing/2014/main" id="{49DF77A9-D028-4D7E-ABBD-1B8A4CCDBC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5EDE71C3-2B6A-4FF4-B0AF-891608E792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243771"/>
            <a:ext cx="3125576" cy="162565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144" y="192492"/>
            <a:ext cx="7379710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4478392" y="894579"/>
            <a:ext cx="3235216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การดูแลรักษาเครื่องเรือน</a:t>
            </a:r>
          </a:p>
        </p:txBody>
      </p:sp>
      <p:grpSp>
        <p:nvGrpSpPr>
          <p:cNvPr id="3" name="ไม้T">
            <a:extLst>
              <a:ext uri="{FF2B5EF4-FFF2-40B4-BE49-F238E27FC236}">
                <a16:creationId xmlns:a16="http://schemas.microsoft.com/office/drawing/2014/main" id="{A00F0C6C-F1A5-4C7C-8C67-8A4772CE1E5A}"/>
              </a:ext>
            </a:extLst>
          </p:cNvPr>
          <p:cNvGrpSpPr/>
          <p:nvPr/>
        </p:nvGrpSpPr>
        <p:grpSpPr>
          <a:xfrm>
            <a:off x="1959330" y="2036833"/>
            <a:ext cx="7830357" cy="3745119"/>
            <a:chOff x="2171990" y="2036833"/>
            <a:chExt cx="7830357" cy="3745119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E0BA60DA-3280-4528-B137-1CA87BDCFD2E}"/>
                </a:ext>
              </a:extLst>
            </p:cNvPr>
            <p:cNvSpPr/>
            <p:nvPr/>
          </p:nvSpPr>
          <p:spPr>
            <a:xfrm>
              <a:off x="2171990" y="2036833"/>
              <a:ext cx="7830357" cy="374511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rgbClr val="FF797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2DB67E8F-A43C-436F-B5B9-984BE74468CE}"/>
                </a:ext>
              </a:extLst>
            </p:cNvPr>
            <p:cNvSpPr/>
            <p:nvPr/>
          </p:nvSpPr>
          <p:spPr>
            <a:xfrm>
              <a:off x="5794636" y="2734785"/>
              <a:ext cx="409508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เครื่องเรือนประเภทไม้ </a:t>
              </a:r>
            </a:p>
          </p:txBody>
        </p:sp>
        <p:pic>
          <p:nvPicPr>
            <p:cNvPr id="87" name="Picture 86">
              <a:hlinkClick r:id="rId10" action="ppaction://hlinksldjump"/>
              <a:extLst>
                <a:ext uri="{FF2B5EF4-FFF2-40B4-BE49-F238E27FC236}">
                  <a16:creationId xmlns:a16="http://schemas.microsoft.com/office/drawing/2014/main" id="{BDB580FB-ECD6-44C8-B32E-69F682156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473" y="2405500"/>
              <a:ext cx="2847044" cy="2847044"/>
            </a:xfrm>
            <a:prstGeom prst="rect">
              <a:avLst/>
            </a:prstGeom>
          </p:spPr>
        </p:pic>
        <p:sp>
          <p:nvSpPr>
            <p:cNvPr id="88" name="TextBox 14">
              <a:extLst>
                <a:ext uri="{FF2B5EF4-FFF2-40B4-BE49-F238E27FC236}">
                  <a16:creationId xmlns:a16="http://schemas.microsoft.com/office/drawing/2014/main" id="{C06D5C16-554D-4CA3-8B39-033E1FD80385}"/>
                </a:ext>
              </a:extLst>
            </p:cNvPr>
            <p:cNvSpPr txBox="1"/>
            <p:nvPr/>
          </p:nvSpPr>
          <p:spPr>
            <a:xfrm>
              <a:off x="5713216" y="3401137"/>
              <a:ext cx="4029743" cy="16466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en-US" sz="2800" dirty="0" err="1">
                  <a:solidFill>
                    <a:srgbClr val="000000"/>
                  </a:solidFill>
                  <a:cs typeface="Th Sarabun New"/>
                </a:rPr>
                <a:t>ควรปัดฝุ่นและเช็ดด้วยผ้าชุบน้ำบิดหมาด</a:t>
              </a:r>
              <a:r>
                <a:rPr lang="en-US" sz="2800" dirty="0">
                  <a:solidFill>
                    <a:srgbClr val="000000"/>
                  </a:solidFill>
                  <a:cs typeface="Th Sarabun New"/>
                </a:rPr>
                <a:t> </a:t>
              </a:r>
              <a:r>
                <a:rPr lang="th-TH" sz="2800" dirty="0">
                  <a:solidFill>
                    <a:srgbClr val="000000"/>
                  </a:solidFill>
                  <a:cs typeface="Th Sarabun New"/>
                </a:rPr>
                <a:t>        </a:t>
              </a:r>
              <a:r>
                <a:rPr lang="en-US" sz="2800" dirty="0" err="1">
                  <a:solidFill>
                    <a:srgbClr val="000000"/>
                  </a:solidFill>
                  <a:cs typeface="Th Sarabun New"/>
                </a:rPr>
                <a:t>ถ้าสกปรกมากควรใช้ฟองน้ำชุบน้ำผสมผงซักฟอกถู</a:t>
              </a:r>
              <a:r>
                <a:rPr lang="en-US" sz="2800" dirty="0">
                  <a:solidFill>
                    <a:srgbClr val="000000"/>
                  </a:solidFill>
                  <a:cs typeface="Th Sarabun New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cs typeface="Th Sarabun New"/>
                </a:rPr>
                <a:t>แล้วใช้ผ้าชุบน้ำสะอาดเช็ดจนหมดน้ำผงซักฟอก</a:t>
              </a:r>
              <a:endParaRPr lang="en-US" sz="2800" dirty="0">
                <a:solidFill>
                  <a:srgbClr val="000000"/>
                </a:solidFill>
                <a:cs typeface="Th Sarabun New"/>
              </a:endParaRPr>
            </a:p>
          </p:txBody>
        </p:sp>
      </p:grpSp>
      <p:pic>
        <p:nvPicPr>
          <p:cNvPr id="86" name="close1">
            <a:extLst>
              <a:ext uri="{FF2B5EF4-FFF2-40B4-BE49-F238E27FC236}">
                <a16:creationId xmlns:a16="http://schemas.microsoft.com/office/drawing/2014/main" id="{EA44812A-87D8-48F1-92EC-A5EA4806AB5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6396" y="1636715"/>
            <a:ext cx="553311" cy="553311"/>
          </a:xfrm>
          <a:prstGeom prst="rect">
            <a:avLst/>
          </a:prstGeom>
        </p:spPr>
      </p:pic>
      <p:grpSp>
        <p:nvGrpSpPr>
          <p:cNvPr id="89" name="หนังT">
            <a:extLst>
              <a:ext uri="{FF2B5EF4-FFF2-40B4-BE49-F238E27FC236}">
                <a16:creationId xmlns:a16="http://schemas.microsoft.com/office/drawing/2014/main" id="{1D8BCE18-E781-421B-BE40-6F70CCA0EE1A}"/>
              </a:ext>
            </a:extLst>
          </p:cNvPr>
          <p:cNvGrpSpPr/>
          <p:nvPr/>
        </p:nvGrpSpPr>
        <p:grpSpPr>
          <a:xfrm>
            <a:off x="1882850" y="2036833"/>
            <a:ext cx="7906837" cy="3745119"/>
            <a:chOff x="2095510" y="2036833"/>
            <a:chExt cx="7906837" cy="3745119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492B72A-402C-4922-8A8C-F0149136445E}"/>
                </a:ext>
              </a:extLst>
            </p:cNvPr>
            <p:cNvSpPr/>
            <p:nvPr/>
          </p:nvSpPr>
          <p:spPr>
            <a:xfrm>
              <a:off x="2171990" y="2036833"/>
              <a:ext cx="7830357" cy="374511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5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7C0128D-5EB8-4727-B349-FB97C8FB0B87}"/>
                </a:ext>
              </a:extLst>
            </p:cNvPr>
            <p:cNvSpPr/>
            <p:nvPr/>
          </p:nvSpPr>
          <p:spPr>
            <a:xfrm>
              <a:off x="5763607" y="3136718"/>
              <a:ext cx="409508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เครื่องเรือนประเภทหนัง</a:t>
              </a:r>
            </a:p>
          </p:txBody>
        </p:sp>
        <p:pic>
          <p:nvPicPr>
            <p:cNvPr id="92" name="Picture 91">
              <a:hlinkClick r:id="rId10" action="ppaction://hlinksldjump"/>
              <a:extLst>
                <a:ext uri="{FF2B5EF4-FFF2-40B4-BE49-F238E27FC236}">
                  <a16:creationId xmlns:a16="http://schemas.microsoft.com/office/drawing/2014/main" id="{0B102235-98FA-478C-9ACB-DBB18AF79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95510" y="2745582"/>
              <a:ext cx="3782933" cy="2217744"/>
            </a:xfrm>
            <a:prstGeom prst="rect">
              <a:avLst/>
            </a:prstGeom>
          </p:spPr>
        </p:pic>
        <p:sp>
          <p:nvSpPr>
            <p:cNvPr id="93" name="TextBox 14">
              <a:extLst>
                <a:ext uri="{FF2B5EF4-FFF2-40B4-BE49-F238E27FC236}">
                  <a16:creationId xmlns:a16="http://schemas.microsoft.com/office/drawing/2014/main" id="{048C06DB-B4B6-4C41-A2EB-8DFBA51538BB}"/>
                </a:ext>
              </a:extLst>
            </p:cNvPr>
            <p:cNvSpPr txBox="1"/>
            <p:nvPr/>
          </p:nvSpPr>
          <p:spPr>
            <a:xfrm>
              <a:off x="5797789" y="3803313"/>
              <a:ext cx="3923617" cy="8258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th-TH" sz="2800" dirty="0">
                  <a:solidFill>
                    <a:srgbClr val="000000"/>
                  </a:solidFill>
                  <a:cs typeface="Th Sarabun New"/>
                </a:rPr>
                <a:t>ควรปัดฝุ่นและใช้ผ้าชุบน้ำยาขัดเงาทาให้ทั่วและขัดด้วยแปรงขนสัตว์จนขึ้นเงา</a:t>
              </a:r>
            </a:p>
          </p:txBody>
        </p:sp>
      </p:grpSp>
      <p:pic>
        <p:nvPicPr>
          <p:cNvPr id="94" name="close2">
            <a:extLst>
              <a:ext uri="{FF2B5EF4-FFF2-40B4-BE49-F238E27FC236}">
                <a16:creationId xmlns:a16="http://schemas.microsoft.com/office/drawing/2014/main" id="{20E01770-B471-4995-ADDD-2269C6B26BD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6396" y="1636715"/>
            <a:ext cx="553311" cy="553311"/>
          </a:xfrm>
          <a:prstGeom prst="rect">
            <a:avLst/>
          </a:prstGeom>
        </p:spPr>
      </p:pic>
      <p:grpSp>
        <p:nvGrpSpPr>
          <p:cNvPr id="95" name="พลาสติกT">
            <a:extLst>
              <a:ext uri="{FF2B5EF4-FFF2-40B4-BE49-F238E27FC236}">
                <a16:creationId xmlns:a16="http://schemas.microsoft.com/office/drawing/2014/main" id="{01EC15EB-82FC-41B9-ACCD-0D31C2E1ACD9}"/>
              </a:ext>
            </a:extLst>
          </p:cNvPr>
          <p:cNvGrpSpPr/>
          <p:nvPr/>
        </p:nvGrpSpPr>
        <p:grpSpPr>
          <a:xfrm>
            <a:off x="1957770" y="2017883"/>
            <a:ext cx="7830357" cy="3745119"/>
            <a:chOff x="2171990" y="2036833"/>
            <a:chExt cx="7830357" cy="3745119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31D2CDBD-9243-4676-839A-18911AF91184}"/>
                </a:ext>
              </a:extLst>
            </p:cNvPr>
            <p:cNvSpPr/>
            <p:nvPr/>
          </p:nvSpPr>
          <p:spPr>
            <a:xfrm>
              <a:off x="2171990" y="2036833"/>
              <a:ext cx="7830357" cy="374511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ABC32D5-39B0-43B0-BE1F-FEC749791A8C}"/>
                </a:ext>
              </a:extLst>
            </p:cNvPr>
            <p:cNvSpPr/>
            <p:nvPr/>
          </p:nvSpPr>
          <p:spPr>
            <a:xfrm>
              <a:off x="4957647" y="2663198"/>
              <a:ext cx="4691152" cy="1209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  <a:tabLst>
                  <a:tab pos="361326" algn="l"/>
                  <a:tab pos="711608" algn="l"/>
                </a:tabLst>
              </a:pPr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เครื่องเรือนประเภทพลาสติกและเครื่องเคลือบ</a:t>
              </a:r>
            </a:p>
          </p:txBody>
        </p:sp>
        <p:pic>
          <p:nvPicPr>
            <p:cNvPr id="98" name="Picture 9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1EAB84F-059D-43BD-94C7-F281CC678B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0009" y="2398741"/>
              <a:ext cx="2189165" cy="2847044"/>
            </a:xfrm>
            <a:prstGeom prst="rect">
              <a:avLst/>
            </a:prstGeom>
          </p:spPr>
        </p:pic>
        <p:sp>
          <p:nvSpPr>
            <p:cNvPr id="99" name="TextBox 14">
              <a:extLst>
                <a:ext uri="{FF2B5EF4-FFF2-40B4-BE49-F238E27FC236}">
                  <a16:creationId xmlns:a16="http://schemas.microsoft.com/office/drawing/2014/main" id="{C40D845A-EF07-4069-AA29-7757D4DA8A84}"/>
                </a:ext>
              </a:extLst>
            </p:cNvPr>
            <p:cNvSpPr txBox="1"/>
            <p:nvPr/>
          </p:nvSpPr>
          <p:spPr>
            <a:xfrm>
              <a:off x="5547418" y="3843781"/>
              <a:ext cx="3923617" cy="12362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th-TH" sz="2800" dirty="0">
                  <a:solidFill>
                    <a:srgbClr val="000000"/>
                  </a:solidFill>
                  <a:cs typeface="Th Sarabun New"/>
                </a:rPr>
                <a:t>ควรปัดฝุ่นและเช็ดด้วยผ้าชุบน้ำบิดหมาด ถ้ามีสิ่งสกปรกให้ล้างน้ำขัดถูด้วยฟองน้ำและผงซักฟอก</a:t>
              </a:r>
            </a:p>
          </p:txBody>
        </p:sp>
      </p:grpSp>
      <p:pic>
        <p:nvPicPr>
          <p:cNvPr id="100" name="close3">
            <a:extLst>
              <a:ext uri="{FF2B5EF4-FFF2-40B4-BE49-F238E27FC236}">
                <a16:creationId xmlns:a16="http://schemas.microsoft.com/office/drawing/2014/main" id="{3B3B69CD-9114-4FA6-A011-EA9A72235BC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4836" y="1617765"/>
            <a:ext cx="553311" cy="553311"/>
          </a:xfrm>
          <a:prstGeom prst="rect">
            <a:avLst/>
          </a:prstGeom>
        </p:spPr>
      </p:pic>
      <p:grpSp>
        <p:nvGrpSpPr>
          <p:cNvPr id="103" name="เงินT">
            <a:extLst>
              <a:ext uri="{FF2B5EF4-FFF2-40B4-BE49-F238E27FC236}">
                <a16:creationId xmlns:a16="http://schemas.microsoft.com/office/drawing/2014/main" id="{8AD327B2-B9F7-43B7-80F5-806AD3DCC39B}"/>
              </a:ext>
            </a:extLst>
          </p:cNvPr>
          <p:cNvGrpSpPr/>
          <p:nvPr/>
        </p:nvGrpSpPr>
        <p:grpSpPr>
          <a:xfrm>
            <a:off x="1957943" y="2017883"/>
            <a:ext cx="7830357" cy="3745119"/>
            <a:chOff x="2171990" y="2036833"/>
            <a:chExt cx="7830357" cy="3745119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54697242-B0B5-48FF-BA71-4FF618BC209E}"/>
                </a:ext>
              </a:extLst>
            </p:cNvPr>
            <p:cNvSpPr/>
            <p:nvPr/>
          </p:nvSpPr>
          <p:spPr>
            <a:xfrm>
              <a:off x="2171990" y="2036833"/>
              <a:ext cx="7830357" cy="374511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80D47EA-734B-444D-9951-6576159636A1}"/>
                </a:ext>
              </a:extLst>
            </p:cNvPr>
            <p:cNvSpPr/>
            <p:nvPr/>
          </p:nvSpPr>
          <p:spPr>
            <a:xfrm>
              <a:off x="5971282" y="2949986"/>
              <a:ext cx="3341008" cy="1209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  <a:tabLst>
                  <a:tab pos="361326" algn="l"/>
                  <a:tab pos="711608" algn="l"/>
                </a:tabLst>
              </a:pPr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เครื่องเรือนประเภทเครื่องเงิน</a:t>
              </a:r>
            </a:p>
          </p:txBody>
        </p:sp>
        <p:pic>
          <p:nvPicPr>
            <p:cNvPr id="106" name="Picture 105">
              <a:hlinkClick r:id="rId10" action="ppaction://hlinksldjump"/>
              <a:extLst>
                <a:ext uri="{FF2B5EF4-FFF2-40B4-BE49-F238E27FC236}">
                  <a16:creationId xmlns:a16="http://schemas.microsoft.com/office/drawing/2014/main" id="{7733B4FE-1344-439A-9D92-8EFC8F5C9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37492" y="3017826"/>
              <a:ext cx="2544392" cy="1696466"/>
            </a:xfrm>
            <a:prstGeom prst="roundRect">
              <a:avLst/>
            </a:prstGeom>
          </p:spPr>
        </p:pic>
        <p:sp>
          <p:nvSpPr>
            <p:cNvPr id="107" name="TextBox 14">
              <a:extLst>
                <a:ext uri="{FF2B5EF4-FFF2-40B4-BE49-F238E27FC236}">
                  <a16:creationId xmlns:a16="http://schemas.microsoft.com/office/drawing/2014/main" id="{141B515E-EA1D-4B43-9A9D-79422608247D}"/>
                </a:ext>
              </a:extLst>
            </p:cNvPr>
            <p:cNvSpPr txBox="1"/>
            <p:nvPr/>
          </p:nvSpPr>
          <p:spPr>
            <a:xfrm>
              <a:off x="5682579" y="4111043"/>
              <a:ext cx="3923617" cy="8258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th-TH" sz="2800" dirty="0">
                  <a:solidFill>
                    <a:srgbClr val="000000"/>
                  </a:solidFill>
                  <a:cs typeface="Th Sarabun New"/>
                </a:rPr>
                <a:t>ควรขัดด้วยน้ำยาขัดเครื่องเงิน หรือขัดด้วยสบู่ผสมน้ำอุ่น โดยใช้ผ้าหรือฟองน้ำขัด</a:t>
              </a:r>
            </a:p>
          </p:txBody>
        </p:sp>
      </p:grpSp>
      <p:pic>
        <p:nvPicPr>
          <p:cNvPr id="108" name="close4">
            <a:extLst>
              <a:ext uri="{FF2B5EF4-FFF2-40B4-BE49-F238E27FC236}">
                <a16:creationId xmlns:a16="http://schemas.microsoft.com/office/drawing/2014/main" id="{076EA931-8CDC-4F1E-9F68-D062B25942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009" y="1617765"/>
            <a:ext cx="553311" cy="553311"/>
          </a:xfrm>
          <a:prstGeom prst="rect">
            <a:avLst/>
          </a:prstGeom>
        </p:spPr>
      </p:pic>
      <p:grpSp>
        <p:nvGrpSpPr>
          <p:cNvPr id="109" name="ทองT">
            <a:extLst>
              <a:ext uri="{FF2B5EF4-FFF2-40B4-BE49-F238E27FC236}">
                <a16:creationId xmlns:a16="http://schemas.microsoft.com/office/drawing/2014/main" id="{4647A56E-3E7A-4560-A155-DD6D56B37FB4}"/>
              </a:ext>
            </a:extLst>
          </p:cNvPr>
          <p:cNvGrpSpPr/>
          <p:nvPr/>
        </p:nvGrpSpPr>
        <p:grpSpPr>
          <a:xfrm>
            <a:off x="1976993" y="1999368"/>
            <a:ext cx="7830357" cy="3745119"/>
            <a:chOff x="2171990" y="2036833"/>
            <a:chExt cx="7830357" cy="3745119"/>
          </a:xfrm>
        </p:grpSpPr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3A39548A-1AA7-4B0A-9429-93990487604E}"/>
                </a:ext>
              </a:extLst>
            </p:cNvPr>
            <p:cNvSpPr/>
            <p:nvPr/>
          </p:nvSpPr>
          <p:spPr>
            <a:xfrm>
              <a:off x="2171990" y="2036833"/>
              <a:ext cx="7830357" cy="374511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rgbClr val="F6BB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7C262D0-E11A-4631-8889-2197EE20FD1F}"/>
                </a:ext>
              </a:extLst>
            </p:cNvPr>
            <p:cNvSpPr/>
            <p:nvPr/>
          </p:nvSpPr>
          <p:spPr>
            <a:xfrm>
              <a:off x="5583331" y="2640797"/>
              <a:ext cx="3882459" cy="1209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  <a:tabLst>
                  <a:tab pos="361326" algn="l"/>
                  <a:tab pos="711608" algn="l"/>
                </a:tabLst>
              </a:pPr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เครื่องเรือนประเภททองเหลือง</a:t>
              </a:r>
            </a:p>
          </p:txBody>
        </p:sp>
        <p:pic>
          <p:nvPicPr>
            <p:cNvPr id="112" name="Picture 111">
              <a:hlinkClick r:id="rId10" action="ppaction://hlinksldjump"/>
              <a:extLst>
                <a:ext uri="{FF2B5EF4-FFF2-40B4-BE49-F238E27FC236}">
                  <a16:creationId xmlns:a16="http://schemas.microsoft.com/office/drawing/2014/main" id="{FFD4FB5A-C215-4CD3-BD49-A84624179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40616" y="3869788"/>
              <a:ext cx="2400455" cy="1228744"/>
            </a:xfrm>
            <a:prstGeom prst="roundRect">
              <a:avLst/>
            </a:prstGeom>
          </p:spPr>
        </p:pic>
        <p:sp>
          <p:nvSpPr>
            <p:cNvPr id="113" name="TextBox 14">
              <a:extLst>
                <a:ext uri="{FF2B5EF4-FFF2-40B4-BE49-F238E27FC236}">
                  <a16:creationId xmlns:a16="http://schemas.microsoft.com/office/drawing/2014/main" id="{4E892392-CD2B-4C60-B08D-03D34E307FF5}"/>
                </a:ext>
              </a:extLst>
            </p:cNvPr>
            <p:cNvSpPr txBox="1"/>
            <p:nvPr/>
          </p:nvSpPr>
          <p:spPr>
            <a:xfrm>
              <a:off x="5629049" y="3841411"/>
              <a:ext cx="4189699" cy="123623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th-TH" sz="2800" dirty="0">
                  <a:solidFill>
                    <a:srgbClr val="000000"/>
                  </a:solidFill>
                  <a:cs typeface="Th Sarabun New"/>
                </a:rPr>
                <a:t>ควรขัดด้วยน้ำยาขัดทองเหลือง หรือขัด        ด้วยน้ำมะขามเปียก แล้วล้างด้วยน้ำสะอาด     เช็ดด้วยผ้าแห้ง</a:t>
              </a:r>
            </a:p>
          </p:txBody>
        </p:sp>
        <p:pic>
          <p:nvPicPr>
            <p:cNvPr id="115" name="Picture 114">
              <a:hlinkClick r:id="rId10" action="ppaction://hlinksldjump"/>
              <a:extLst>
                <a:ext uri="{FF2B5EF4-FFF2-40B4-BE49-F238E27FC236}">
                  <a16:creationId xmlns:a16="http://schemas.microsoft.com/office/drawing/2014/main" id="{63676CB5-2814-4B07-9E1C-143CB22C4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5602" y="2631488"/>
              <a:ext cx="1843116" cy="1228744"/>
            </a:xfrm>
            <a:prstGeom prst="roundRect">
              <a:avLst/>
            </a:prstGeom>
          </p:spPr>
        </p:pic>
      </p:grpSp>
      <p:pic>
        <p:nvPicPr>
          <p:cNvPr id="114" name="close5">
            <a:extLst>
              <a:ext uri="{FF2B5EF4-FFF2-40B4-BE49-F238E27FC236}">
                <a16:creationId xmlns:a16="http://schemas.microsoft.com/office/drawing/2014/main" id="{75537FC7-1B29-47F0-8BCC-590FFFDFCC8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4059" y="1599250"/>
            <a:ext cx="553311" cy="553311"/>
          </a:xfrm>
          <a:prstGeom prst="rect">
            <a:avLst/>
          </a:prstGeom>
        </p:spPr>
      </p:pic>
      <p:grpSp>
        <p:nvGrpSpPr>
          <p:cNvPr id="116" name="แก้วT">
            <a:extLst>
              <a:ext uri="{FF2B5EF4-FFF2-40B4-BE49-F238E27FC236}">
                <a16:creationId xmlns:a16="http://schemas.microsoft.com/office/drawing/2014/main" id="{BC8E4E31-6C7E-4BC8-8226-24AE1823D67E}"/>
              </a:ext>
            </a:extLst>
          </p:cNvPr>
          <p:cNvGrpSpPr/>
          <p:nvPr/>
        </p:nvGrpSpPr>
        <p:grpSpPr>
          <a:xfrm>
            <a:off x="1976820" y="1998833"/>
            <a:ext cx="7830357" cy="3745119"/>
            <a:chOff x="2171990" y="2036833"/>
            <a:chExt cx="7830357" cy="3745119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A0362CF4-AB88-4A7A-91F6-EEB5AA0E2B74}"/>
                </a:ext>
              </a:extLst>
            </p:cNvPr>
            <p:cNvSpPr/>
            <p:nvPr/>
          </p:nvSpPr>
          <p:spPr>
            <a:xfrm>
              <a:off x="2171990" y="2036833"/>
              <a:ext cx="7830357" cy="374511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rgbClr val="7030A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8AAB328D-7D61-465A-86A0-5E85CCBE088F}"/>
                </a:ext>
              </a:extLst>
            </p:cNvPr>
            <p:cNvSpPr/>
            <p:nvPr/>
          </p:nvSpPr>
          <p:spPr>
            <a:xfrm>
              <a:off x="5582489" y="2459759"/>
              <a:ext cx="3882459" cy="1209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  <a:tabLst>
                  <a:tab pos="361326" algn="l"/>
                  <a:tab pos="711608" algn="l"/>
                </a:tabLst>
              </a:pPr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เครื่องเรือนประเภทเครื่องแก้วและกระจก</a:t>
              </a:r>
            </a:p>
          </p:txBody>
        </p:sp>
        <p:sp>
          <p:nvSpPr>
            <p:cNvPr id="120" name="TextBox 14">
              <a:extLst>
                <a:ext uri="{FF2B5EF4-FFF2-40B4-BE49-F238E27FC236}">
                  <a16:creationId xmlns:a16="http://schemas.microsoft.com/office/drawing/2014/main" id="{D5727F45-6376-42EA-A13E-F612411BEDF0}"/>
                </a:ext>
              </a:extLst>
            </p:cNvPr>
            <p:cNvSpPr txBox="1"/>
            <p:nvPr/>
          </p:nvSpPr>
          <p:spPr>
            <a:xfrm>
              <a:off x="5628208" y="3660373"/>
              <a:ext cx="3977320" cy="16466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th-TH" sz="2800" dirty="0">
                  <a:solidFill>
                    <a:srgbClr val="000000"/>
                  </a:solidFill>
                  <a:cs typeface="Th Sarabun New"/>
                </a:rPr>
                <a:t>เครื่องแก้ว ควรล้างด้วยน้ำผงซักฟอกแล้วล้างด้วยน้ำสะอาด เช็ดด้วยผ้าแห้ง</a:t>
              </a:r>
            </a:p>
            <a:p>
              <a:pPr>
                <a:lnSpc>
                  <a:spcPts val="3173"/>
                </a:lnSpc>
              </a:pPr>
              <a:r>
                <a:rPr lang="th-TH" sz="2800" dirty="0">
                  <a:solidFill>
                    <a:srgbClr val="000000"/>
                  </a:solidFill>
                  <a:cs typeface="Th Sarabun New"/>
                </a:rPr>
                <a:t>กระจก ควรเช็ดด้วยน้ำยาเช็ดกระจกหรือกระดาษหนังสือพิมพ์</a:t>
              </a:r>
            </a:p>
          </p:txBody>
        </p:sp>
        <p:pic>
          <p:nvPicPr>
            <p:cNvPr id="121" name="Picture 120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C44154-8E8C-487E-81E9-BD6619365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6191" y="2383271"/>
              <a:ext cx="2936003" cy="2936003"/>
            </a:xfrm>
            <a:prstGeom prst="roundRect">
              <a:avLst/>
            </a:prstGeom>
          </p:spPr>
        </p:pic>
      </p:grpSp>
      <p:pic>
        <p:nvPicPr>
          <p:cNvPr id="122" name="close6">
            <a:extLst>
              <a:ext uri="{FF2B5EF4-FFF2-40B4-BE49-F238E27FC236}">
                <a16:creationId xmlns:a16="http://schemas.microsoft.com/office/drawing/2014/main" id="{853ACEA1-A1A2-4A74-9D38-39E3C2A6F43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3886" y="1598715"/>
            <a:ext cx="553311" cy="553311"/>
          </a:xfrm>
          <a:prstGeom prst="rect">
            <a:avLst/>
          </a:prstGeom>
        </p:spPr>
      </p:pic>
      <p:sp>
        <p:nvSpPr>
          <p:cNvPr id="123" name="บัง">
            <a:extLst>
              <a:ext uri="{FF2B5EF4-FFF2-40B4-BE49-F238E27FC236}">
                <a16:creationId xmlns:a16="http://schemas.microsoft.com/office/drawing/2014/main" id="{36827E19-F842-41FE-9AA7-77F5744365B0}"/>
              </a:ext>
            </a:extLst>
          </p:cNvPr>
          <p:cNvSpPr/>
          <p:nvPr/>
        </p:nvSpPr>
        <p:spPr>
          <a:xfrm>
            <a:off x="1706972" y="1734621"/>
            <a:ext cx="8453525" cy="425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ไม้">
            <a:extLst>
              <a:ext uri="{FF2B5EF4-FFF2-40B4-BE49-F238E27FC236}">
                <a16:creationId xmlns:a16="http://schemas.microsoft.com/office/drawing/2014/main" id="{44906A8C-FD7F-4B45-9668-C7DF80E31D98}"/>
              </a:ext>
            </a:extLst>
          </p:cNvPr>
          <p:cNvGrpSpPr/>
          <p:nvPr/>
        </p:nvGrpSpPr>
        <p:grpSpPr>
          <a:xfrm>
            <a:off x="1117142" y="1506718"/>
            <a:ext cx="2547683" cy="2221304"/>
            <a:chOff x="1794273" y="2408251"/>
            <a:chExt cx="4527678" cy="3947646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624DAFC-E4F3-48CA-B169-D5AF6EE3B20C}"/>
                </a:ext>
              </a:extLst>
            </p:cNvPr>
            <p:cNvSpPr/>
            <p:nvPr/>
          </p:nvSpPr>
          <p:spPr>
            <a:xfrm>
              <a:off x="2175728" y="2408251"/>
              <a:ext cx="3766959" cy="3947646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rgbClr val="FF7979"/>
              </a:solidFill>
              <a:prstDash val="solid"/>
            </a:ln>
            <a:effectLst>
              <a:outerShdw dist="76200" dir="5400000" algn="t" rotWithShape="0">
                <a:srgbClr val="FF797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E772B02-1DB7-4834-90AC-8EDC2D679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5378" y="2553175"/>
              <a:ext cx="2825472" cy="2825472"/>
            </a:xfrm>
            <a:prstGeom prst="rect">
              <a:avLst/>
            </a:prstGeom>
          </p:spPr>
        </p:pic>
        <p:sp>
          <p:nvSpPr>
            <p:cNvPr id="38" name="TextBox 23">
              <a:extLst>
                <a:ext uri="{FF2B5EF4-FFF2-40B4-BE49-F238E27FC236}">
                  <a16:creationId xmlns:a16="http://schemas.microsoft.com/office/drawing/2014/main" id="{D4EEB661-18E2-4C41-91AD-B02C5064ED79}"/>
                </a:ext>
              </a:extLst>
            </p:cNvPr>
            <p:cNvSpPr txBox="1"/>
            <p:nvPr/>
          </p:nvSpPr>
          <p:spPr>
            <a:xfrm>
              <a:off x="1794273" y="5341542"/>
              <a:ext cx="4527678" cy="8432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เครื่องเรือนประเภทไม้ </a:t>
              </a:r>
            </a:p>
          </p:txBody>
        </p:sp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E590721A-9EEA-41ED-AC44-06CE7F18C98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001927">
            <a:off x="3301559" y="3504890"/>
            <a:ext cx="324852" cy="411480"/>
          </a:xfrm>
          <a:prstGeom prst="rect">
            <a:avLst/>
          </a:prstGeom>
        </p:spPr>
      </p:pic>
      <p:grpSp>
        <p:nvGrpSpPr>
          <p:cNvPr id="40" name="หนัง">
            <a:extLst>
              <a:ext uri="{FF2B5EF4-FFF2-40B4-BE49-F238E27FC236}">
                <a16:creationId xmlns:a16="http://schemas.microsoft.com/office/drawing/2014/main" id="{8193792F-459A-4082-B837-50A9A24DA376}"/>
              </a:ext>
            </a:extLst>
          </p:cNvPr>
          <p:cNvGrpSpPr/>
          <p:nvPr/>
        </p:nvGrpSpPr>
        <p:grpSpPr>
          <a:xfrm>
            <a:off x="3729539" y="1489326"/>
            <a:ext cx="2547683" cy="2221304"/>
            <a:chOff x="1794273" y="2418175"/>
            <a:chExt cx="4527678" cy="3947646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32A4775A-0198-4469-9B75-F1C8EC5E6BFB}"/>
                </a:ext>
              </a:extLst>
            </p:cNvPr>
            <p:cNvSpPr/>
            <p:nvPr/>
          </p:nvSpPr>
          <p:spPr>
            <a:xfrm>
              <a:off x="2100900" y="2418175"/>
              <a:ext cx="3916374" cy="3947646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chemeClr val="accent5">
                  <a:lumMod val="75000"/>
                </a:schemeClr>
              </a:solidFill>
              <a:prstDash val="solid"/>
            </a:ln>
            <a:effectLst>
              <a:outerShdw dist="76200" dir="5400000" algn="t" rotWithShape="0">
                <a:srgbClr val="0070C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8BE699A-9490-4468-A31D-056C97755C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50813" y="2868150"/>
              <a:ext cx="3644284" cy="2486670"/>
            </a:xfrm>
            <a:prstGeom prst="rect">
              <a:avLst/>
            </a:prstGeom>
          </p:spPr>
        </p:pic>
        <p:sp>
          <p:nvSpPr>
            <p:cNvPr id="49" name="TextBox 23">
              <a:extLst>
                <a:ext uri="{FF2B5EF4-FFF2-40B4-BE49-F238E27FC236}">
                  <a16:creationId xmlns:a16="http://schemas.microsoft.com/office/drawing/2014/main" id="{560E9A36-8106-415D-B84B-64B31193A50D}"/>
                </a:ext>
              </a:extLst>
            </p:cNvPr>
            <p:cNvSpPr txBox="1"/>
            <p:nvPr/>
          </p:nvSpPr>
          <p:spPr>
            <a:xfrm>
              <a:off x="1794273" y="5341542"/>
              <a:ext cx="4527678" cy="8432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เครื่องเรือนประเภทหนัง</a:t>
              </a:r>
            </a:p>
          </p:txBody>
        </p:sp>
      </p:grpSp>
      <p:grpSp>
        <p:nvGrpSpPr>
          <p:cNvPr id="50" name="พลาสติก">
            <a:extLst>
              <a:ext uri="{FF2B5EF4-FFF2-40B4-BE49-F238E27FC236}">
                <a16:creationId xmlns:a16="http://schemas.microsoft.com/office/drawing/2014/main" id="{4AAAD2E2-92EE-42F9-B98D-D59C270FCB1A}"/>
              </a:ext>
            </a:extLst>
          </p:cNvPr>
          <p:cNvGrpSpPr/>
          <p:nvPr/>
        </p:nvGrpSpPr>
        <p:grpSpPr>
          <a:xfrm>
            <a:off x="6544339" y="1380349"/>
            <a:ext cx="4119759" cy="2347673"/>
            <a:chOff x="2175726" y="2211061"/>
            <a:chExt cx="7321532" cy="4172226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12BD08E-4A8B-460E-A48A-87497544B12C}"/>
                </a:ext>
              </a:extLst>
            </p:cNvPr>
            <p:cNvSpPr/>
            <p:nvPr/>
          </p:nvSpPr>
          <p:spPr>
            <a:xfrm>
              <a:off x="2175726" y="2408251"/>
              <a:ext cx="7321532" cy="3975036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chemeClr val="accent6">
                  <a:lumMod val="75000"/>
                </a:schemeClr>
              </a:solidFill>
              <a:prstDash val="solid"/>
            </a:ln>
            <a:effectLst>
              <a:outerShdw dist="76200" dir="5400000" algn="t" rotWithShape="0">
                <a:schemeClr val="accent6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60368798-FB0E-48C2-93E0-7982DC6EF7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07647" y="2211061"/>
              <a:ext cx="2184377" cy="3276569"/>
            </a:xfrm>
            <a:prstGeom prst="rect">
              <a:avLst/>
            </a:prstGeom>
          </p:spPr>
        </p:pic>
        <p:sp>
          <p:nvSpPr>
            <p:cNvPr id="63" name="TextBox 23">
              <a:extLst>
                <a:ext uri="{FF2B5EF4-FFF2-40B4-BE49-F238E27FC236}">
                  <a16:creationId xmlns:a16="http://schemas.microsoft.com/office/drawing/2014/main" id="{CF2D32CF-4755-446D-BE73-D445A24AAA8F}"/>
                </a:ext>
              </a:extLst>
            </p:cNvPr>
            <p:cNvSpPr txBox="1"/>
            <p:nvPr/>
          </p:nvSpPr>
          <p:spPr>
            <a:xfrm>
              <a:off x="2549333" y="5416738"/>
              <a:ext cx="6757343" cy="5579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เครื่องเรือนประเภทพลาสติกและเครื่องเคลือบ</a:t>
              </a:r>
            </a:p>
          </p:txBody>
        </p:sp>
      </p:grpSp>
      <p:grpSp>
        <p:nvGrpSpPr>
          <p:cNvPr id="64" name="เงิน">
            <a:extLst>
              <a:ext uri="{FF2B5EF4-FFF2-40B4-BE49-F238E27FC236}">
                <a16:creationId xmlns:a16="http://schemas.microsoft.com/office/drawing/2014/main" id="{35FEBFB6-6D12-477F-A6FA-800FFA8348B9}"/>
              </a:ext>
            </a:extLst>
          </p:cNvPr>
          <p:cNvGrpSpPr/>
          <p:nvPr/>
        </p:nvGrpSpPr>
        <p:grpSpPr>
          <a:xfrm>
            <a:off x="1314005" y="3983295"/>
            <a:ext cx="2655949" cy="2291128"/>
            <a:chOff x="2175728" y="2311552"/>
            <a:chExt cx="4720086" cy="4071736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3CD4ADB2-1470-48D7-82E6-C3573FFBC942}"/>
                </a:ext>
              </a:extLst>
            </p:cNvPr>
            <p:cNvSpPr/>
            <p:nvPr/>
          </p:nvSpPr>
          <p:spPr>
            <a:xfrm>
              <a:off x="2175728" y="2311552"/>
              <a:ext cx="4720086" cy="4071736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chemeClr val="accent2">
                  <a:lumMod val="75000"/>
                </a:schemeClr>
              </a:solidFill>
              <a:prstDash val="solid"/>
            </a:ln>
            <a:effectLst>
              <a:outerShdw dist="762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400F7EC2-C59C-40A0-BAF2-EB999D468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9743" y="2920510"/>
              <a:ext cx="3215112" cy="2143666"/>
            </a:xfrm>
            <a:prstGeom prst="roundRect">
              <a:avLst/>
            </a:prstGeom>
          </p:spPr>
        </p:pic>
        <p:sp>
          <p:nvSpPr>
            <p:cNvPr id="67" name="TextBox 23">
              <a:extLst>
                <a:ext uri="{FF2B5EF4-FFF2-40B4-BE49-F238E27FC236}">
                  <a16:creationId xmlns:a16="http://schemas.microsoft.com/office/drawing/2014/main" id="{CBF3CB27-DB8A-4A3C-8DD1-664312C71B0E}"/>
                </a:ext>
              </a:extLst>
            </p:cNvPr>
            <p:cNvSpPr txBox="1"/>
            <p:nvPr/>
          </p:nvSpPr>
          <p:spPr>
            <a:xfrm>
              <a:off x="2323461" y="5584308"/>
              <a:ext cx="4527678" cy="5579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เครื่องเรือนประเภทเครื่องเงิน</a:t>
              </a:r>
            </a:p>
          </p:txBody>
        </p:sp>
      </p:grpSp>
      <p:grpSp>
        <p:nvGrpSpPr>
          <p:cNvPr id="68" name="ทอง">
            <a:extLst>
              <a:ext uri="{FF2B5EF4-FFF2-40B4-BE49-F238E27FC236}">
                <a16:creationId xmlns:a16="http://schemas.microsoft.com/office/drawing/2014/main" id="{6E41DDD5-7D19-48BC-B5E0-32EE5766BE25}"/>
              </a:ext>
            </a:extLst>
          </p:cNvPr>
          <p:cNvGrpSpPr/>
          <p:nvPr/>
        </p:nvGrpSpPr>
        <p:grpSpPr>
          <a:xfrm>
            <a:off x="4160749" y="3984495"/>
            <a:ext cx="2836146" cy="2356633"/>
            <a:chOff x="1855488" y="2408250"/>
            <a:chExt cx="5040328" cy="4188150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705E6457-671B-42F0-BCBC-88B072D7ED44}"/>
                </a:ext>
              </a:extLst>
            </p:cNvPr>
            <p:cNvSpPr/>
            <p:nvPr/>
          </p:nvSpPr>
          <p:spPr>
            <a:xfrm>
              <a:off x="1855488" y="2408250"/>
              <a:ext cx="5040328" cy="4188150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rgbClr val="F6BB00"/>
              </a:solidFill>
              <a:prstDash val="solid"/>
            </a:ln>
            <a:effectLst>
              <a:outerShdw dist="76200" dir="5400000" algn="t" rotWithShape="0">
                <a:srgbClr val="F6BB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CDC7721C-858E-45D2-AFA8-A11850C9D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03149" y="3863565"/>
              <a:ext cx="3215112" cy="1645750"/>
            </a:xfrm>
            <a:prstGeom prst="roundRect">
              <a:avLst/>
            </a:prstGeom>
          </p:spPr>
        </p:pic>
        <p:sp>
          <p:nvSpPr>
            <p:cNvPr id="71" name="TextBox 23">
              <a:extLst>
                <a:ext uri="{FF2B5EF4-FFF2-40B4-BE49-F238E27FC236}">
                  <a16:creationId xmlns:a16="http://schemas.microsoft.com/office/drawing/2014/main" id="{1423D7F0-23F2-4898-84AE-DBF8007844E9}"/>
                </a:ext>
              </a:extLst>
            </p:cNvPr>
            <p:cNvSpPr txBox="1"/>
            <p:nvPr/>
          </p:nvSpPr>
          <p:spPr>
            <a:xfrm>
              <a:off x="2146867" y="5584308"/>
              <a:ext cx="4527679" cy="5579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เครื่องเรือนประเภททองเหลือง</a:t>
              </a:r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BD8E8143-486E-458C-97F3-6DF978BCD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6393" y="2565779"/>
              <a:ext cx="2468624" cy="1645750"/>
            </a:xfrm>
            <a:prstGeom prst="roundRect">
              <a:avLst/>
            </a:prstGeom>
          </p:spPr>
        </p:pic>
      </p:grpSp>
      <p:grpSp>
        <p:nvGrpSpPr>
          <p:cNvPr id="72" name="แก้ว">
            <a:extLst>
              <a:ext uri="{FF2B5EF4-FFF2-40B4-BE49-F238E27FC236}">
                <a16:creationId xmlns:a16="http://schemas.microsoft.com/office/drawing/2014/main" id="{2F9D1F20-62F7-4E46-96CD-C866FFFF6207}"/>
              </a:ext>
            </a:extLst>
          </p:cNvPr>
          <p:cNvGrpSpPr/>
          <p:nvPr/>
        </p:nvGrpSpPr>
        <p:grpSpPr>
          <a:xfrm>
            <a:off x="7193419" y="3975650"/>
            <a:ext cx="3430442" cy="2356633"/>
            <a:chOff x="2175728" y="2408250"/>
            <a:chExt cx="6096495" cy="4188150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BE5D64B5-5899-4D34-A53B-784D8B56D33D}"/>
                </a:ext>
              </a:extLst>
            </p:cNvPr>
            <p:cNvSpPr/>
            <p:nvPr/>
          </p:nvSpPr>
          <p:spPr>
            <a:xfrm>
              <a:off x="2175728" y="2408250"/>
              <a:ext cx="6096495" cy="4188150"/>
            </a:xfrm>
            <a:prstGeom prst="roundRect">
              <a:avLst>
                <a:gd name="adj" fmla="val 10114"/>
              </a:avLst>
            </a:prstGeom>
            <a:solidFill>
              <a:schemeClr val="bg1"/>
            </a:solidFill>
            <a:ln w="34925">
              <a:solidFill>
                <a:srgbClr val="7030A0"/>
              </a:solidFill>
              <a:prstDash val="solid"/>
            </a:ln>
            <a:effectLst>
              <a:outerShdw dist="76200" dir="5400000" algn="t" rotWithShape="0">
                <a:srgbClr val="7030A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F449A1C-A1B9-4523-BA9F-36B773CCB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9755" y="2647138"/>
              <a:ext cx="2820149" cy="2820150"/>
            </a:xfrm>
            <a:prstGeom prst="roundRect">
              <a:avLst/>
            </a:prstGeom>
          </p:spPr>
        </p:pic>
        <p:sp>
          <p:nvSpPr>
            <p:cNvPr id="75" name="TextBox 23">
              <a:extLst>
                <a:ext uri="{FF2B5EF4-FFF2-40B4-BE49-F238E27FC236}">
                  <a16:creationId xmlns:a16="http://schemas.microsoft.com/office/drawing/2014/main" id="{2DD3A18C-7588-4820-9C37-68342F17DE83}"/>
                </a:ext>
              </a:extLst>
            </p:cNvPr>
            <p:cNvSpPr txBox="1"/>
            <p:nvPr/>
          </p:nvSpPr>
          <p:spPr>
            <a:xfrm>
              <a:off x="2271873" y="5584308"/>
              <a:ext cx="6000350" cy="5579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เครื่องเรือนประเภทเครื่องแก้วและกระจก</a:t>
              </a:r>
            </a:p>
          </p:txBody>
        </p:sp>
      </p:grpSp>
      <p:pic>
        <p:nvPicPr>
          <p:cNvPr id="77" name="Graphic 76">
            <a:extLst>
              <a:ext uri="{FF2B5EF4-FFF2-40B4-BE49-F238E27FC236}">
                <a16:creationId xmlns:a16="http://schemas.microsoft.com/office/drawing/2014/main" id="{ED0D928B-8F60-457A-A75B-8A421E25DFB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001927">
            <a:off x="5915548" y="3504890"/>
            <a:ext cx="324852" cy="41148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BB6BE4B3-2523-4701-A470-27AAB1190F7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001927">
            <a:off x="10481519" y="3525379"/>
            <a:ext cx="324852" cy="41148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70D0F221-2F0B-4F1C-B848-3E747FEA455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001927">
            <a:off x="3802774" y="6052290"/>
            <a:ext cx="324852" cy="411480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EFC6888A-CCF9-42B6-B49C-CAFFA47CF10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001927">
            <a:off x="6870306" y="6114840"/>
            <a:ext cx="324852" cy="411480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6464C58E-F8B1-4CC8-A648-8A3263879DC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001927">
            <a:off x="10550718" y="6114568"/>
            <a:ext cx="324852" cy="411480"/>
          </a:xfrm>
          <a:prstGeom prst="rect">
            <a:avLst/>
          </a:prstGeom>
        </p:spPr>
      </p:pic>
      <p:pic>
        <p:nvPicPr>
          <p:cNvPr id="82" name="Picture 81">
            <a:hlinkClick r:id="rId28" action="ppaction://hlinksldjump"/>
            <a:extLst>
              <a:ext uri="{FF2B5EF4-FFF2-40B4-BE49-F238E27FC236}">
                <a16:creationId xmlns:a16="http://schemas.microsoft.com/office/drawing/2014/main" id="{A1037844-726E-402C-A3CB-1CE42766584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8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</p:childTnLst>
        </p:cTn>
      </p:par>
    </p:tnLst>
    <p:bldLst>
      <p:bldP spid="21" grpId="0" animBg="1"/>
      <p:bldP spid="12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8B7C6968-FEFC-45E0-AD4F-125FE9A04CAD}"/>
              </a:ext>
            </a:extLst>
          </p:cNvPr>
          <p:cNvSpPr/>
          <p:nvPr/>
        </p:nvSpPr>
        <p:spPr>
          <a:xfrm>
            <a:off x="2790461" y="484921"/>
            <a:ext cx="6611077" cy="206241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223" y="132217"/>
            <a:ext cx="3977555" cy="92628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6CE9B09A-5DF7-4CAC-91A5-819C2BAA4F61}"/>
              </a:ext>
            </a:extLst>
          </p:cNvPr>
          <p:cNvGrpSpPr/>
          <p:nvPr/>
        </p:nvGrpSpPr>
        <p:grpSpPr>
          <a:xfrm>
            <a:off x="2164009" y="4854228"/>
            <a:ext cx="7863980" cy="1361745"/>
            <a:chOff x="4536743" y="3732938"/>
            <a:chExt cx="7863980" cy="1361745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BACAB3B-C1BB-4A1E-A0BE-A3264389837A}"/>
                </a:ext>
              </a:extLst>
            </p:cNvPr>
            <p:cNvSpPr/>
            <p:nvPr/>
          </p:nvSpPr>
          <p:spPr>
            <a:xfrm>
              <a:off x="4683761" y="3963177"/>
              <a:ext cx="7716962" cy="11315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BB03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2D55539-94CA-4196-8A42-E525DE4D0064}"/>
                </a:ext>
              </a:extLst>
            </p:cNvPr>
            <p:cNvSpPr/>
            <p:nvPr/>
          </p:nvSpPr>
          <p:spPr>
            <a:xfrm>
              <a:off x="5879914" y="4166953"/>
              <a:ext cx="561243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solidFill>
                    <a:schemeClr val="accent2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ความปลอดภัยในการทำงานบ้าน</a:t>
              </a:r>
              <a:endParaRPr lang="en-US" sz="4800" b="1" dirty="0">
                <a:solidFill>
                  <a:schemeClr val="accent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8" name="Graphic 7">
              <a:extLst>
                <a:ext uri="{FF2B5EF4-FFF2-40B4-BE49-F238E27FC236}">
                  <a16:creationId xmlns:a16="http://schemas.microsoft.com/office/drawing/2014/main" id="{FCAD3130-1052-434C-A5F4-97A596559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6743" y="3732938"/>
              <a:ext cx="767768" cy="876872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903E1E4-A306-4477-BE56-55398C8AB5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643" y="1210059"/>
            <a:ext cx="3474713" cy="3474713"/>
          </a:xfrm>
          <a:prstGeom prst="rect">
            <a:avLst/>
          </a:prstGeom>
        </p:spPr>
      </p:pic>
      <p:pic>
        <p:nvPicPr>
          <p:cNvPr id="13" name="Picture 12">
            <a:hlinkClick r:id="rId12" action="ppaction://hlinksldjump"/>
            <a:extLst>
              <a:ext uri="{FF2B5EF4-FFF2-40B4-BE49-F238E27FC236}">
                <a16:creationId xmlns:a16="http://schemas.microsoft.com/office/drawing/2014/main" id="{2221386C-C300-41A2-AA17-CA87D5D604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6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8B7C6968-FEFC-45E0-AD4F-125FE9A04CAD}"/>
              </a:ext>
            </a:extLst>
          </p:cNvPr>
          <p:cNvSpPr/>
          <p:nvPr/>
        </p:nvSpPr>
        <p:spPr>
          <a:xfrm>
            <a:off x="2790461" y="484921"/>
            <a:ext cx="6611077" cy="206241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223" y="132217"/>
            <a:ext cx="3977555" cy="92628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6CE9B09A-5DF7-4CAC-91A5-819C2BAA4F61}"/>
              </a:ext>
            </a:extLst>
          </p:cNvPr>
          <p:cNvGrpSpPr/>
          <p:nvPr/>
        </p:nvGrpSpPr>
        <p:grpSpPr>
          <a:xfrm>
            <a:off x="1332658" y="4791432"/>
            <a:ext cx="9526682" cy="1362758"/>
            <a:chOff x="4535857" y="3731925"/>
            <a:chExt cx="9526682" cy="136275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BACAB3B-C1BB-4A1E-A0BE-A3264389837A}"/>
                </a:ext>
              </a:extLst>
            </p:cNvPr>
            <p:cNvSpPr/>
            <p:nvPr/>
          </p:nvSpPr>
          <p:spPr>
            <a:xfrm>
              <a:off x="4683761" y="3963177"/>
              <a:ext cx="9378778" cy="11315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BB03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2D55539-94CA-4196-8A42-E525DE4D0064}"/>
                </a:ext>
              </a:extLst>
            </p:cNvPr>
            <p:cNvSpPr/>
            <p:nvPr/>
          </p:nvSpPr>
          <p:spPr>
            <a:xfrm>
              <a:off x="5279864" y="4163547"/>
              <a:ext cx="86292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solidFill>
                    <a:schemeClr val="accent2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การวางแผนการทำงานและการใช้ทรัพยากรในบ้าน</a:t>
              </a:r>
              <a:endParaRPr lang="en-US" sz="4800" b="1" dirty="0">
                <a:solidFill>
                  <a:schemeClr val="accent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8" name="Graphic 7">
              <a:extLst>
                <a:ext uri="{FF2B5EF4-FFF2-40B4-BE49-F238E27FC236}">
                  <a16:creationId xmlns:a16="http://schemas.microsoft.com/office/drawing/2014/main" id="{FCAD3130-1052-434C-A5F4-97A596559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5857" y="3731925"/>
              <a:ext cx="769542" cy="878898"/>
            </a:xfrm>
            <a:prstGeom prst="rect">
              <a:avLst/>
            </a:prstGeom>
          </p:spPr>
        </p:pic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43E421FD-5252-4249-8E5D-D84341AC3F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69234" y="1184924"/>
            <a:ext cx="7053533" cy="3551258"/>
          </a:xfrm>
          <a:prstGeom prst="rect">
            <a:avLst/>
          </a:prstGeom>
        </p:spPr>
      </p:pic>
      <p:pic>
        <p:nvPicPr>
          <p:cNvPr id="13" name="Picture 12">
            <a:hlinkClick r:id="rId13" action="ppaction://hlinksldjump"/>
            <a:extLst>
              <a:ext uri="{FF2B5EF4-FFF2-40B4-BE49-F238E27FC236}">
                <a16:creationId xmlns:a16="http://schemas.microsoft.com/office/drawing/2014/main" id="{6451219B-E6B8-434B-9AFB-B7C05CE243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93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>
            <a:extLst>
              <a:ext uri="{FF2B5EF4-FFF2-40B4-BE49-F238E27FC236}">
                <a16:creationId xmlns:a16="http://schemas.microsoft.com/office/drawing/2014/main" id="{49DF77A9-D028-4D7E-ABBD-1B8A4CCDBC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5EDE71C3-2B6A-4FF4-B0AF-891608E792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243771"/>
            <a:ext cx="3125576" cy="162565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192492"/>
            <a:ext cx="5792400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3803007" y="947744"/>
            <a:ext cx="4585986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หลักปฏิบัติความปลอดภัยในการทำงาน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1702B4-8D82-4430-88A8-2652D6F60924}"/>
              </a:ext>
            </a:extLst>
          </p:cNvPr>
          <p:cNvGrpSpPr/>
          <p:nvPr/>
        </p:nvGrpSpPr>
        <p:grpSpPr>
          <a:xfrm>
            <a:off x="545245" y="1702996"/>
            <a:ext cx="2931898" cy="2430567"/>
            <a:chOff x="545245" y="1702996"/>
            <a:chExt cx="2931898" cy="2430567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283D113B-8CCA-44F3-AC37-CFAEA5758D22}"/>
                </a:ext>
              </a:extLst>
            </p:cNvPr>
            <p:cNvGrpSpPr/>
            <p:nvPr/>
          </p:nvGrpSpPr>
          <p:grpSpPr>
            <a:xfrm>
              <a:off x="545245" y="1702996"/>
              <a:ext cx="2931898" cy="2430567"/>
              <a:chOff x="247628" y="869761"/>
              <a:chExt cx="3780048" cy="3133690"/>
            </a:xfrm>
          </p:grpSpPr>
          <p:sp>
            <p:nvSpPr>
              <p:cNvPr id="148" name="Freeform 9">
                <a:extLst>
                  <a:ext uri="{FF2B5EF4-FFF2-40B4-BE49-F238E27FC236}">
                    <a16:creationId xmlns:a16="http://schemas.microsoft.com/office/drawing/2014/main" id="{DC8DFB33-581A-459A-A426-565EA0EE70BD}"/>
                  </a:ext>
                </a:extLst>
              </p:cNvPr>
              <p:cNvSpPr/>
              <p:nvPr/>
            </p:nvSpPr>
            <p:spPr>
              <a:xfrm>
                <a:off x="687620" y="869761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0E129B02-D560-4198-8E3C-8CAFDDB1047B}"/>
                  </a:ext>
                </a:extLst>
              </p:cNvPr>
              <p:cNvSpPr/>
              <p:nvPr/>
            </p:nvSpPr>
            <p:spPr>
              <a:xfrm>
                <a:off x="247628" y="2930633"/>
                <a:ext cx="3780048" cy="107281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50" name="TextBox 33">
                <a:extLst>
                  <a:ext uri="{FF2B5EF4-FFF2-40B4-BE49-F238E27FC236}">
                    <a16:creationId xmlns:a16="http://schemas.microsoft.com/office/drawing/2014/main" id="{6DA3A960-3DA0-4DB1-AED6-04EB3C1606A4}"/>
                  </a:ext>
                </a:extLst>
              </p:cNvPr>
              <p:cNvSpPr txBox="1"/>
              <p:nvPr/>
            </p:nvSpPr>
            <p:spPr>
              <a:xfrm>
                <a:off x="333418" y="3118251"/>
                <a:ext cx="3608466" cy="78568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วางแผนการทำงาน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อย่างรอบคอบ</a:t>
                </a:r>
              </a:p>
            </p:txBody>
          </p:sp>
        </p:grp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2B533186-DAC3-4036-9882-FC38A0787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267469" y="1935998"/>
              <a:ext cx="1430377" cy="1197585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D194AEB-64B5-4666-8105-5FC6E12C81BF}"/>
              </a:ext>
            </a:extLst>
          </p:cNvPr>
          <p:cNvGrpSpPr/>
          <p:nvPr/>
        </p:nvGrpSpPr>
        <p:grpSpPr>
          <a:xfrm>
            <a:off x="4343400" y="1702996"/>
            <a:ext cx="3123600" cy="2430568"/>
            <a:chOff x="4343400" y="1702996"/>
            <a:chExt cx="3123600" cy="2430568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6D2DCEE7-F24A-4203-A7C3-8452D5A7F903}"/>
                </a:ext>
              </a:extLst>
            </p:cNvPr>
            <p:cNvGrpSpPr/>
            <p:nvPr/>
          </p:nvGrpSpPr>
          <p:grpSpPr>
            <a:xfrm>
              <a:off x="4343400" y="1702996"/>
              <a:ext cx="3123600" cy="2430568"/>
              <a:chOff x="98714" y="869761"/>
              <a:chExt cx="4027206" cy="3133691"/>
            </a:xfrm>
          </p:grpSpPr>
          <p:sp>
            <p:nvSpPr>
              <p:cNvPr id="173" name="Freeform 9">
                <a:extLst>
                  <a:ext uri="{FF2B5EF4-FFF2-40B4-BE49-F238E27FC236}">
                    <a16:creationId xmlns:a16="http://schemas.microsoft.com/office/drawing/2014/main" id="{4E19E22D-D727-45BB-82F4-3847C6E7FED9}"/>
                  </a:ext>
                </a:extLst>
              </p:cNvPr>
              <p:cNvSpPr/>
              <p:nvPr/>
            </p:nvSpPr>
            <p:spPr>
              <a:xfrm>
                <a:off x="687620" y="869761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174" name="Rectangle: Rounded Corners 173">
                <a:extLst>
                  <a:ext uri="{FF2B5EF4-FFF2-40B4-BE49-F238E27FC236}">
                    <a16:creationId xmlns:a16="http://schemas.microsoft.com/office/drawing/2014/main" id="{634D9FCA-5647-4155-A4B3-9C69F8152D3E}"/>
                  </a:ext>
                </a:extLst>
              </p:cNvPr>
              <p:cNvSpPr/>
              <p:nvPr/>
            </p:nvSpPr>
            <p:spPr>
              <a:xfrm>
                <a:off x="98714" y="2930634"/>
                <a:ext cx="4027206" cy="107281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75" name="TextBox 33">
                <a:extLst>
                  <a:ext uri="{FF2B5EF4-FFF2-40B4-BE49-F238E27FC236}">
                    <a16:creationId xmlns:a16="http://schemas.microsoft.com/office/drawing/2014/main" id="{4931A640-406D-4B43-AE3E-2553BF06AB71}"/>
                  </a:ext>
                </a:extLst>
              </p:cNvPr>
              <p:cNvSpPr txBox="1"/>
              <p:nvPr/>
            </p:nvSpPr>
            <p:spPr>
              <a:xfrm>
                <a:off x="320301" y="3116977"/>
                <a:ext cx="3608466" cy="78568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ไม่ประมาทในการทำงาน 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ตระหนักถึงความปลอดภัยเสมอ</a:t>
                </a:r>
              </a:p>
            </p:txBody>
          </p: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C3B1879-6EAF-44D4-BCB0-F59C66EDD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3041" y="1851008"/>
              <a:ext cx="1584317" cy="128537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3B6A98F-6B87-4627-8449-33385ACA51E0}"/>
              </a:ext>
            </a:extLst>
          </p:cNvPr>
          <p:cNvGrpSpPr/>
          <p:nvPr/>
        </p:nvGrpSpPr>
        <p:grpSpPr>
          <a:xfrm>
            <a:off x="8430964" y="1702996"/>
            <a:ext cx="3105139" cy="2412758"/>
            <a:chOff x="8430964" y="1702996"/>
            <a:chExt cx="3105139" cy="2412758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CF2EB5CF-C42B-4422-9665-414449E7376B}"/>
                </a:ext>
              </a:extLst>
            </p:cNvPr>
            <p:cNvGrpSpPr/>
            <p:nvPr/>
          </p:nvGrpSpPr>
          <p:grpSpPr>
            <a:xfrm>
              <a:off x="8430964" y="1702996"/>
              <a:ext cx="3105139" cy="2412758"/>
              <a:chOff x="383667" y="852917"/>
              <a:chExt cx="4003405" cy="3110728"/>
            </a:xfrm>
          </p:grpSpPr>
          <p:sp>
            <p:nvSpPr>
              <p:cNvPr id="177" name="Freeform 9">
                <a:extLst>
                  <a:ext uri="{FF2B5EF4-FFF2-40B4-BE49-F238E27FC236}">
                    <a16:creationId xmlns:a16="http://schemas.microsoft.com/office/drawing/2014/main" id="{086FA73B-D7D0-4647-898F-0F8DA43F93FE}"/>
                  </a:ext>
                </a:extLst>
              </p:cNvPr>
              <p:cNvSpPr/>
              <p:nvPr/>
            </p:nvSpPr>
            <p:spPr>
              <a:xfrm>
                <a:off x="963261" y="852917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178" name="Rectangle: Rounded Corners 177">
                <a:extLst>
                  <a:ext uri="{FF2B5EF4-FFF2-40B4-BE49-F238E27FC236}">
                    <a16:creationId xmlns:a16="http://schemas.microsoft.com/office/drawing/2014/main" id="{8FF1A357-E01E-4BA7-8058-4B89B87F7A1E}"/>
                  </a:ext>
                </a:extLst>
              </p:cNvPr>
              <p:cNvSpPr/>
              <p:nvPr/>
            </p:nvSpPr>
            <p:spPr>
              <a:xfrm>
                <a:off x="525219" y="2936749"/>
                <a:ext cx="3693808" cy="102689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79" name="TextBox 33">
                <a:extLst>
                  <a:ext uri="{FF2B5EF4-FFF2-40B4-BE49-F238E27FC236}">
                    <a16:creationId xmlns:a16="http://schemas.microsoft.com/office/drawing/2014/main" id="{35286BB8-14B0-4A55-AF62-5045EC3BE313}"/>
                  </a:ext>
                </a:extLst>
              </p:cNvPr>
              <p:cNvSpPr txBox="1"/>
              <p:nvPr/>
            </p:nvSpPr>
            <p:spPr>
              <a:xfrm>
                <a:off x="383667" y="3118310"/>
                <a:ext cx="4003405" cy="78568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ใช้เครื่องมือและอุปกรณ์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ได้อย่างถูกวิธี</a:t>
                </a:r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7A5B996-7FB1-4170-8FC2-9E9C414F6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4663" y="1809738"/>
              <a:ext cx="1514242" cy="138305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E5EC6E0-DED5-498E-BB1E-572D70A3AFF5}"/>
              </a:ext>
            </a:extLst>
          </p:cNvPr>
          <p:cNvGrpSpPr/>
          <p:nvPr/>
        </p:nvGrpSpPr>
        <p:grpSpPr>
          <a:xfrm>
            <a:off x="6629139" y="4291770"/>
            <a:ext cx="3017666" cy="2309220"/>
            <a:chOff x="6629139" y="4322592"/>
            <a:chExt cx="3017666" cy="2309220"/>
          </a:xfrm>
        </p:grpSpPr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162705F3-0176-4EB1-9372-55D04069528A}"/>
                </a:ext>
              </a:extLst>
            </p:cNvPr>
            <p:cNvGrpSpPr/>
            <p:nvPr/>
          </p:nvGrpSpPr>
          <p:grpSpPr>
            <a:xfrm>
              <a:off x="6629139" y="4322592"/>
              <a:ext cx="3017666" cy="2309220"/>
              <a:chOff x="170248" y="869761"/>
              <a:chExt cx="3890628" cy="2977239"/>
            </a:xfrm>
          </p:grpSpPr>
          <p:sp>
            <p:nvSpPr>
              <p:cNvPr id="185" name="Freeform 9">
                <a:extLst>
                  <a:ext uri="{FF2B5EF4-FFF2-40B4-BE49-F238E27FC236}">
                    <a16:creationId xmlns:a16="http://schemas.microsoft.com/office/drawing/2014/main" id="{6B072B3E-601F-4097-BC7C-417B8397BFC5}"/>
                  </a:ext>
                </a:extLst>
              </p:cNvPr>
              <p:cNvSpPr/>
              <p:nvPr/>
            </p:nvSpPr>
            <p:spPr>
              <a:xfrm>
                <a:off x="687620" y="869761"/>
                <a:ext cx="2856076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186" name="Rectangle: Rounded Corners 185">
                <a:extLst>
                  <a:ext uri="{FF2B5EF4-FFF2-40B4-BE49-F238E27FC236}">
                    <a16:creationId xmlns:a16="http://schemas.microsoft.com/office/drawing/2014/main" id="{80E9DC96-5347-4100-ADFA-3F7E258BACC9}"/>
                  </a:ext>
                </a:extLst>
              </p:cNvPr>
              <p:cNvSpPr/>
              <p:nvPr/>
            </p:nvSpPr>
            <p:spPr>
              <a:xfrm>
                <a:off x="360301" y="2930633"/>
                <a:ext cx="3558413" cy="91636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87" name="TextBox 33">
                <a:extLst>
                  <a:ext uri="{FF2B5EF4-FFF2-40B4-BE49-F238E27FC236}">
                    <a16:creationId xmlns:a16="http://schemas.microsoft.com/office/drawing/2014/main" id="{849B5647-3C93-4289-9390-48EF9BEF1A5B}"/>
                  </a:ext>
                </a:extLst>
              </p:cNvPr>
              <p:cNvSpPr txBox="1"/>
              <p:nvPr/>
            </p:nvSpPr>
            <p:spPr>
              <a:xfrm>
                <a:off x="170248" y="3055891"/>
                <a:ext cx="3890628" cy="78568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ทำงานในสภาพแวดล้อม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ที่เหมาะสม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13B9D77-EAA5-4A69-8072-65785B679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3725" y="4382244"/>
              <a:ext cx="1668644" cy="144429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3BAEFA2-1B69-4E6E-8847-A0517B3D7744}"/>
              </a:ext>
            </a:extLst>
          </p:cNvPr>
          <p:cNvGrpSpPr/>
          <p:nvPr/>
        </p:nvGrpSpPr>
        <p:grpSpPr>
          <a:xfrm>
            <a:off x="2573694" y="4291769"/>
            <a:ext cx="3125576" cy="2314472"/>
            <a:chOff x="2573694" y="4322591"/>
            <a:chExt cx="3125576" cy="2314472"/>
          </a:xfrm>
        </p:grpSpPr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6BC69A41-89E6-429E-B744-5DFD1F14527A}"/>
                </a:ext>
              </a:extLst>
            </p:cNvPr>
            <p:cNvGrpSpPr/>
            <p:nvPr/>
          </p:nvGrpSpPr>
          <p:grpSpPr>
            <a:xfrm>
              <a:off x="2573694" y="4322591"/>
              <a:ext cx="3125576" cy="2314472"/>
              <a:chOff x="198752" y="869760"/>
              <a:chExt cx="4029754" cy="2984009"/>
            </a:xfrm>
          </p:grpSpPr>
          <p:sp>
            <p:nvSpPr>
              <p:cNvPr id="181" name="Freeform 9">
                <a:extLst>
                  <a:ext uri="{FF2B5EF4-FFF2-40B4-BE49-F238E27FC236}">
                    <a16:creationId xmlns:a16="http://schemas.microsoft.com/office/drawing/2014/main" id="{6E2F118F-D0D1-4A48-BF72-9A793D4EFF41}"/>
                  </a:ext>
                </a:extLst>
              </p:cNvPr>
              <p:cNvSpPr/>
              <p:nvPr/>
            </p:nvSpPr>
            <p:spPr>
              <a:xfrm>
                <a:off x="726297" y="869760"/>
                <a:ext cx="2856077" cy="2712103"/>
              </a:xfrm>
              <a:custGeom>
                <a:avLst/>
                <a:gdLst/>
                <a:ahLst/>
                <a:cxnLst/>
                <a:rect l="l" t="t" r="r" b="b"/>
                <a:pathLst>
                  <a:path w="1124065" h="1160485">
                    <a:moveTo>
                      <a:pt x="92513" y="0"/>
                    </a:moveTo>
                    <a:lnTo>
                      <a:pt x="1031553" y="0"/>
                    </a:lnTo>
                    <a:cubicBezTo>
                      <a:pt x="1056089" y="0"/>
                      <a:pt x="1079620" y="9747"/>
                      <a:pt x="1096969" y="27096"/>
                    </a:cubicBezTo>
                    <a:cubicBezTo>
                      <a:pt x="1114319" y="44446"/>
                      <a:pt x="1124065" y="67977"/>
                      <a:pt x="1124065" y="92513"/>
                    </a:cubicBezTo>
                    <a:lnTo>
                      <a:pt x="1124065" y="1067972"/>
                    </a:lnTo>
                    <a:cubicBezTo>
                      <a:pt x="1124065" y="1092508"/>
                      <a:pt x="1114319" y="1116039"/>
                      <a:pt x="1096969" y="1133388"/>
                    </a:cubicBezTo>
                    <a:cubicBezTo>
                      <a:pt x="1079620" y="1150738"/>
                      <a:pt x="1056089" y="1160485"/>
                      <a:pt x="1031553" y="1160485"/>
                    </a:cubicBezTo>
                    <a:lnTo>
                      <a:pt x="92513" y="1160485"/>
                    </a:lnTo>
                    <a:cubicBezTo>
                      <a:pt x="67977" y="1160485"/>
                      <a:pt x="44446" y="1150738"/>
                      <a:pt x="27096" y="1133388"/>
                    </a:cubicBezTo>
                    <a:cubicBezTo>
                      <a:pt x="9747" y="1116039"/>
                      <a:pt x="0" y="1092508"/>
                      <a:pt x="0" y="1067972"/>
                    </a:cubicBezTo>
                    <a:lnTo>
                      <a:pt x="0" y="92513"/>
                    </a:lnTo>
                    <a:cubicBezTo>
                      <a:pt x="0" y="67977"/>
                      <a:pt x="9747" y="44446"/>
                      <a:pt x="27096" y="27096"/>
                    </a:cubicBezTo>
                    <a:cubicBezTo>
                      <a:pt x="44446" y="9747"/>
                      <a:pt x="67977" y="0"/>
                      <a:pt x="92513" y="0"/>
                    </a:cubicBezTo>
                    <a:close/>
                  </a:path>
                </a:pathLst>
              </a:custGeom>
              <a:solidFill>
                <a:srgbClr val="FDF0E7"/>
              </a:solidFill>
            </p:spPr>
          </p:sp>
          <p:sp>
            <p:nvSpPr>
              <p:cNvPr id="182" name="Rectangle: Rounded Corners 181">
                <a:extLst>
                  <a:ext uri="{FF2B5EF4-FFF2-40B4-BE49-F238E27FC236}">
                    <a16:creationId xmlns:a16="http://schemas.microsoft.com/office/drawing/2014/main" id="{818CB53D-739B-4833-BA02-8F3CEFBA5A13}"/>
                  </a:ext>
                </a:extLst>
              </p:cNvPr>
              <p:cNvSpPr/>
              <p:nvPr/>
            </p:nvSpPr>
            <p:spPr>
              <a:xfrm>
                <a:off x="358819" y="2930633"/>
                <a:ext cx="3666387" cy="92313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83" name="TextBox 33">
                <a:extLst>
                  <a:ext uri="{FF2B5EF4-FFF2-40B4-BE49-F238E27FC236}">
                    <a16:creationId xmlns:a16="http://schemas.microsoft.com/office/drawing/2014/main" id="{877E036F-6315-407D-8F97-0A162C326DB4}"/>
                  </a:ext>
                </a:extLst>
              </p:cNvPr>
              <p:cNvSpPr txBox="1"/>
              <p:nvPr/>
            </p:nvSpPr>
            <p:spPr>
              <a:xfrm>
                <a:off x="198752" y="3068083"/>
                <a:ext cx="4029754" cy="78568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ผู้ปฏิบัติงาน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th-TH" sz="24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และอุปกรณ์มีความพร้อม</a:t>
                </a:r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03EB099-2CAA-4F91-934E-C38EFC61C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5705" y="4389679"/>
              <a:ext cx="1688021" cy="1440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937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A3532DE-C801-4A69-A288-57AB03C067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7EA3AFC-5B85-4C85-A59B-5712A65E0C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2" name="TextBox 35">
            <a:extLst>
              <a:ext uri="{FF2B5EF4-FFF2-40B4-BE49-F238E27FC236}">
                <a16:creationId xmlns:a16="http://schemas.microsoft.com/office/drawing/2014/main" id="{2A6C2E03-CFAE-4401-93F9-7423C7336E96}"/>
              </a:ext>
            </a:extLst>
          </p:cNvPr>
          <p:cNvSpPr txBox="1"/>
          <p:nvPr/>
        </p:nvSpPr>
        <p:spPr>
          <a:xfrm>
            <a:off x="3706057" y="947744"/>
            <a:ext cx="4779886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ความปลอดภัยจากการใช้เครื่องใช้ไฟฟ้า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EC1A31E-B8BE-453E-A30B-9AA022F73538}"/>
              </a:ext>
            </a:extLst>
          </p:cNvPr>
          <p:cNvSpPr/>
          <p:nvPr/>
        </p:nvSpPr>
        <p:spPr>
          <a:xfrm>
            <a:off x="5006492" y="1794682"/>
            <a:ext cx="6823823" cy="3900288"/>
          </a:xfrm>
          <a:prstGeom prst="roundRect">
            <a:avLst>
              <a:gd name="adj" fmla="val 9612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E01962DF-4A2B-438A-9C05-A48AA7881562}"/>
              </a:ext>
            </a:extLst>
          </p:cNvPr>
          <p:cNvSpPr txBox="1"/>
          <p:nvPr/>
        </p:nvSpPr>
        <p:spPr>
          <a:xfrm>
            <a:off x="5157814" y="2022863"/>
            <a:ext cx="6629976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ควรอ่านคำแนะนำและวิธีการใช้งานอย่างละเอียด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ตรวจสอบดูสายไฟ ปลั๊กไฟทุกครั้ง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ไม่ควรซ่อมแซมเครื่องใช้ไฟฟ้าด้วยตนเองหากไม่มีความรู้ ความชำนาญ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เมื่อใช้เครื่องใช้ไฟฟ้าเสร็จแล้วควรปิดสวิตช์และถอดปลั๊กให้เรียบร้อยทุกครั้ง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ใช้อุปกรณ์อย่างระมัดระวัง</a:t>
            </a:r>
          </a:p>
        </p:txBody>
      </p:sp>
      <p:pic>
        <p:nvPicPr>
          <p:cNvPr id="18" name="Graphic 1">
            <a:extLst>
              <a:ext uri="{FF2B5EF4-FFF2-40B4-BE49-F238E27FC236}">
                <a16:creationId xmlns:a16="http://schemas.microsoft.com/office/drawing/2014/main" id="{BEACA13C-45D1-4636-AED2-73A1A40A50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192492"/>
            <a:ext cx="5792400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BAE8AD-50B6-45AF-892D-B0C166822A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572" y="2209428"/>
            <a:ext cx="4610371" cy="466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1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A3532DE-C801-4A69-A288-57AB03C067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7EA3AFC-5B85-4C85-A59B-5712A65E0C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2" name="TextBox 35">
            <a:extLst>
              <a:ext uri="{FF2B5EF4-FFF2-40B4-BE49-F238E27FC236}">
                <a16:creationId xmlns:a16="http://schemas.microsoft.com/office/drawing/2014/main" id="{2A6C2E03-CFAE-4401-93F9-7423C7336E96}"/>
              </a:ext>
            </a:extLst>
          </p:cNvPr>
          <p:cNvSpPr txBox="1"/>
          <p:nvPr/>
        </p:nvSpPr>
        <p:spPr>
          <a:xfrm>
            <a:off x="3276290" y="947744"/>
            <a:ext cx="5639421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ความปลอดภัยจากการใช้สารซักฟอกและสารเคมี</a:t>
            </a:r>
          </a:p>
        </p:txBody>
      </p:sp>
      <p:pic>
        <p:nvPicPr>
          <p:cNvPr id="18" name="Graphic 1">
            <a:extLst>
              <a:ext uri="{FF2B5EF4-FFF2-40B4-BE49-F238E27FC236}">
                <a16:creationId xmlns:a16="http://schemas.microsoft.com/office/drawing/2014/main" id="{BEACA13C-45D1-4636-AED2-73A1A40A50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192492"/>
            <a:ext cx="5792400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3A237C8-7034-4194-9277-EE7817A01CA0}"/>
              </a:ext>
            </a:extLst>
          </p:cNvPr>
          <p:cNvGrpSpPr/>
          <p:nvPr/>
        </p:nvGrpSpPr>
        <p:grpSpPr>
          <a:xfrm>
            <a:off x="1240616" y="1670912"/>
            <a:ext cx="4706451" cy="1441015"/>
            <a:chOff x="1240616" y="1670912"/>
            <a:chExt cx="4706451" cy="144101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666F776-85AF-4AF1-BC5C-6F2755947486}"/>
                </a:ext>
              </a:extLst>
            </p:cNvPr>
            <p:cNvSpPr/>
            <p:nvPr/>
          </p:nvSpPr>
          <p:spPr>
            <a:xfrm>
              <a:off x="1240616" y="1670912"/>
              <a:ext cx="4706451" cy="1441015"/>
            </a:xfrm>
            <a:prstGeom prst="roundRect">
              <a:avLst>
                <a:gd name="adj" fmla="val 15152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33">
              <a:extLst>
                <a:ext uri="{FF2B5EF4-FFF2-40B4-BE49-F238E27FC236}">
                  <a16:creationId xmlns:a16="http://schemas.microsoft.com/office/drawing/2014/main" id="{3267DE3D-DE02-42C1-B1A1-E62B4DD4D703}"/>
                </a:ext>
              </a:extLst>
            </p:cNvPr>
            <p:cNvSpPr txBox="1"/>
            <p:nvPr/>
          </p:nvSpPr>
          <p:spPr>
            <a:xfrm>
              <a:off x="2640912" y="1996075"/>
              <a:ext cx="2829677" cy="8617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เมื่อใช้งานเสร็จควรรีบล้างตัวให้สะอาดทันที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26E6A68-0130-416A-916A-7B10DAF22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4807" y="1799481"/>
              <a:ext cx="946033" cy="131244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B0F983C-88BB-4492-9B65-DCA5F9B85C00}"/>
              </a:ext>
            </a:extLst>
          </p:cNvPr>
          <p:cNvGrpSpPr/>
          <p:nvPr/>
        </p:nvGrpSpPr>
        <p:grpSpPr>
          <a:xfrm>
            <a:off x="6352674" y="1670912"/>
            <a:ext cx="4759019" cy="1441015"/>
            <a:chOff x="6352674" y="1670912"/>
            <a:chExt cx="4759019" cy="1441015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BC6D701-8232-45DD-A4DB-F136160D6B60}"/>
                </a:ext>
              </a:extLst>
            </p:cNvPr>
            <p:cNvSpPr/>
            <p:nvPr/>
          </p:nvSpPr>
          <p:spPr>
            <a:xfrm>
              <a:off x="6352674" y="1670912"/>
              <a:ext cx="4759019" cy="1441015"/>
            </a:xfrm>
            <a:prstGeom prst="roundRect">
              <a:avLst>
                <a:gd name="adj" fmla="val 15152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3" name="TextBox 33">
              <a:extLst>
                <a:ext uri="{FF2B5EF4-FFF2-40B4-BE49-F238E27FC236}">
                  <a16:creationId xmlns:a16="http://schemas.microsoft.com/office/drawing/2014/main" id="{7F0E7E3B-9688-4B9A-9808-37A63175A349}"/>
                </a:ext>
              </a:extLst>
            </p:cNvPr>
            <p:cNvSpPr txBox="1"/>
            <p:nvPr/>
          </p:nvSpPr>
          <p:spPr>
            <a:xfrm>
              <a:off x="8127580" y="1982566"/>
              <a:ext cx="2829677" cy="8617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หลีกเลี่ยงการใช้หรือ</a:t>
              </a:r>
              <a:r>
                <a:rPr lang="en-US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การสัมผัสสารเคมี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BC368E5-1CF7-4284-996E-607D6C573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3020" y="1828743"/>
              <a:ext cx="1336753" cy="1015597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C2D80E1-5CE1-4573-A11E-4ADB35BBC88E}"/>
              </a:ext>
            </a:extLst>
          </p:cNvPr>
          <p:cNvGrpSpPr/>
          <p:nvPr/>
        </p:nvGrpSpPr>
        <p:grpSpPr>
          <a:xfrm>
            <a:off x="1240616" y="3347592"/>
            <a:ext cx="4706451" cy="1441015"/>
            <a:chOff x="1240616" y="3347592"/>
            <a:chExt cx="4706451" cy="144101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EDA75B77-0E6E-4A11-B7C5-6B1CA885D4DE}"/>
                </a:ext>
              </a:extLst>
            </p:cNvPr>
            <p:cNvSpPr/>
            <p:nvPr/>
          </p:nvSpPr>
          <p:spPr>
            <a:xfrm>
              <a:off x="1240616" y="3347592"/>
              <a:ext cx="4706451" cy="1441015"/>
            </a:xfrm>
            <a:prstGeom prst="roundRect">
              <a:avLst>
                <a:gd name="adj" fmla="val 15152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7" name="TextBox 33">
              <a:extLst>
                <a:ext uri="{FF2B5EF4-FFF2-40B4-BE49-F238E27FC236}">
                  <a16:creationId xmlns:a16="http://schemas.microsoft.com/office/drawing/2014/main" id="{218973BC-1B1D-40ED-BE4F-5ABE95472874}"/>
                </a:ext>
              </a:extLst>
            </p:cNvPr>
            <p:cNvSpPr txBox="1"/>
            <p:nvPr/>
          </p:nvSpPr>
          <p:spPr>
            <a:xfrm>
              <a:off x="3594093" y="3469174"/>
              <a:ext cx="2132618" cy="12926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เมื่อจำเป็นต้องใช้สารเคมีควรป้องกันตนเองให้ปลอดภัย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923DA6E-4F35-4801-A910-B4E1BEA0A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5167" y="3694720"/>
              <a:ext cx="2132618" cy="759165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7D6A6B2-40BE-4AE6-96D6-8E0290D7EAB3}"/>
              </a:ext>
            </a:extLst>
          </p:cNvPr>
          <p:cNvGrpSpPr/>
          <p:nvPr/>
        </p:nvGrpSpPr>
        <p:grpSpPr>
          <a:xfrm>
            <a:off x="6352674" y="3347592"/>
            <a:ext cx="4759020" cy="1441015"/>
            <a:chOff x="6352674" y="3347592"/>
            <a:chExt cx="4759020" cy="144101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1D53CA1-E4C1-408A-866C-64EEAF90C986}"/>
                </a:ext>
              </a:extLst>
            </p:cNvPr>
            <p:cNvSpPr/>
            <p:nvPr/>
          </p:nvSpPr>
          <p:spPr>
            <a:xfrm>
              <a:off x="6352674" y="3347592"/>
              <a:ext cx="4759020" cy="1441015"/>
            </a:xfrm>
            <a:prstGeom prst="roundRect">
              <a:avLst>
                <a:gd name="adj" fmla="val 15152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33">
              <a:extLst>
                <a:ext uri="{FF2B5EF4-FFF2-40B4-BE49-F238E27FC236}">
                  <a16:creationId xmlns:a16="http://schemas.microsoft.com/office/drawing/2014/main" id="{9276A312-0F75-485E-90F8-33E67E7950C9}"/>
                </a:ext>
              </a:extLst>
            </p:cNvPr>
            <p:cNvSpPr txBox="1"/>
            <p:nvPr/>
          </p:nvSpPr>
          <p:spPr>
            <a:xfrm>
              <a:off x="8068870" y="3694720"/>
              <a:ext cx="2829677" cy="8617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ควรใช้สารเคมีในที่ที่มีอากาศถ่ายเทได้สะดวก</a:t>
              </a: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51CF0CA-6555-43DB-9407-F1FFBBE58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5405" y="3500943"/>
              <a:ext cx="1090735" cy="1166429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550265E-4A1E-449D-A2FB-94A9B1D0238D}"/>
              </a:ext>
            </a:extLst>
          </p:cNvPr>
          <p:cNvGrpSpPr/>
          <p:nvPr/>
        </p:nvGrpSpPr>
        <p:grpSpPr>
          <a:xfrm>
            <a:off x="3594093" y="5041452"/>
            <a:ext cx="4759020" cy="1441015"/>
            <a:chOff x="3594093" y="5041452"/>
            <a:chExt cx="4759020" cy="1441015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9208D5E-FE3C-498C-8D95-E09B8ED599FF}"/>
                </a:ext>
              </a:extLst>
            </p:cNvPr>
            <p:cNvSpPr/>
            <p:nvPr/>
          </p:nvSpPr>
          <p:spPr>
            <a:xfrm>
              <a:off x="3594093" y="5041452"/>
              <a:ext cx="4759020" cy="1441015"/>
            </a:xfrm>
            <a:prstGeom prst="roundRect">
              <a:avLst>
                <a:gd name="adj" fmla="val 15152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D384BD2-29F4-4DFE-97F0-00F3B770795D}"/>
                </a:ext>
              </a:extLst>
            </p:cNvPr>
            <p:cNvSpPr txBox="1"/>
            <p:nvPr/>
          </p:nvSpPr>
          <p:spPr>
            <a:xfrm>
              <a:off x="5212829" y="5152463"/>
              <a:ext cx="2759811" cy="12926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แยกเก็บผลิตภัณฑ์ที่มีฤทธิ์กัดกร่อน ติดไฟ ทำปฏิกิริยารุนแรงไว้ต่างหาก</a:t>
              </a: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A065BE1-7A46-495B-826F-FC0B9B4AB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4744" y="5168983"/>
              <a:ext cx="919695" cy="12008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069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เทา2.1">
            <a:extLst>
              <a:ext uri="{FF2B5EF4-FFF2-40B4-BE49-F238E27FC236}">
                <a16:creationId xmlns:a16="http://schemas.microsoft.com/office/drawing/2014/main" id="{3FC673FC-B517-4407-86AB-DE96488D0ADB}"/>
              </a:ext>
            </a:extLst>
          </p:cNvPr>
          <p:cNvSpPr/>
          <p:nvPr/>
        </p:nvSpPr>
        <p:spPr>
          <a:xfrm>
            <a:off x="965797" y="1901404"/>
            <a:ext cx="583838" cy="56383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82" name="Picture 2" descr="Free vector check mark and cross symbols in flat styles">
            <a:extLst>
              <a:ext uri="{FF2B5EF4-FFF2-40B4-BE49-F238E27FC236}">
                <a16:creationId xmlns:a16="http://schemas.microsoft.com/office/drawing/2014/main" id="{60D383B8-CC55-40CF-833D-2C38CFA35D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3475" y="1986021"/>
            <a:ext cx="379001" cy="38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2.1">
            <a:extLst>
              <a:ext uri="{FF2B5EF4-FFF2-40B4-BE49-F238E27FC236}">
                <a16:creationId xmlns:a16="http://schemas.microsoft.com/office/drawing/2014/main" id="{C04C3A44-8347-4282-A25E-818AA374CE25}"/>
              </a:ext>
            </a:extLst>
          </p:cNvPr>
          <p:cNvSpPr/>
          <p:nvPr/>
        </p:nvSpPr>
        <p:spPr>
          <a:xfrm>
            <a:off x="965797" y="1894723"/>
            <a:ext cx="588895" cy="569349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68" name="เทา2.1">
            <a:extLst>
              <a:ext uri="{FF2B5EF4-FFF2-40B4-BE49-F238E27FC236}">
                <a16:creationId xmlns:a16="http://schemas.microsoft.com/office/drawing/2014/main" id="{B6EC2366-0A3F-42D1-84CF-BDDFE7718BF6}"/>
              </a:ext>
            </a:extLst>
          </p:cNvPr>
          <p:cNvSpPr/>
          <p:nvPr/>
        </p:nvSpPr>
        <p:spPr>
          <a:xfrm>
            <a:off x="965797" y="4059946"/>
            <a:ext cx="583838" cy="56383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30" name="Picture 2" descr="Free vector check mark and cross symbols in flat styles">
            <a:extLst>
              <a:ext uri="{FF2B5EF4-FFF2-40B4-BE49-F238E27FC236}">
                <a16:creationId xmlns:a16="http://schemas.microsoft.com/office/drawing/2014/main" id="{8088EC1E-C461-429D-B58C-7618018031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3475" y="4144563"/>
            <a:ext cx="379001" cy="38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เทา2.1">
            <a:extLst>
              <a:ext uri="{FF2B5EF4-FFF2-40B4-BE49-F238E27FC236}">
                <a16:creationId xmlns:a16="http://schemas.microsoft.com/office/drawing/2014/main" id="{A44465F3-FF67-4CAB-9E42-44A30816ED28}"/>
              </a:ext>
            </a:extLst>
          </p:cNvPr>
          <p:cNvSpPr/>
          <p:nvPr/>
        </p:nvSpPr>
        <p:spPr>
          <a:xfrm>
            <a:off x="965797" y="2616617"/>
            <a:ext cx="583838" cy="56383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1" name="เทา2.1">
            <a:extLst>
              <a:ext uri="{FF2B5EF4-FFF2-40B4-BE49-F238E27FC236}">
                <a16:creationId xmlns:a16="http://schemas.microsoft.com/office/drawing/2014/main" id="{B4DB54C5-07BA-4463-B33E-1A0E10BDE8E1}"/>
              </a:ext>
            </a:extLst>
          </p:cNvPr>
          <p:cNvSpPr/>
          <p:nvPr/>
        </p:nvSpPr>
        <p:spPr>
          <a:xfrm>
            <a:off x="965797" y="4793234"/>
            <a:ext cx="583838" cy="56383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4" name="Picture 2" descr="Free vector check mark and cross symbols in flat styles">
            <a:extLst>
              <a:ext uri="{FF2B5EF4-FFF2-40B4-BE49-F238E27FC236}">
                <a16:creationId xmlns:a16="http://schemas.microsoft.com/office/drawing/2014/main" id="{055E4A7D-7521-42F5-9E7A-C98A7AAF86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3283" y="2712344"/>
            <a:ext cx="480584" cy="38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Free vector check mark and cross symbols in flat styles">
            <a:extLst>
              <a:ext uri="{FF2B5EF4-FFF2-40B4-BE49-F238E27FC236}">
                <a16:creationId xmlns:a16="http://schemas.microsoft.com/office/drawing/2014/main" id="{07FEC447-4BB7-4F74-A144-63D78491CC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3283" y="4888961"/>
            <a:ext cx="480584" cy="38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เทา2.1">
            <a:extLst>
              <a:ext uri="{FF2B5EF4-FFF2-40B4-BE49-F238E27FC236}">
                <a16:creationId xmlns:a16="http://schemas.microsoft.com/office/drawing/2014/main" id="{907720C5-0E41-4BBD-9CD4-DED94E58322C}"/>
              </a:ext>
            </a:extLst>
          </p:cNvPr>
          <p:cNvSpPr/>
          <p:nvPr/>
        </p:nvSpPr>
        <p:spPr>
          <a:xfrm>
            <a:off x="965797" y="3329129"/>
            <a:ext cx="583838" cy="56383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86" name="Picture 2" descr="Free vector check mark and cross symbols in flat styles">
            <a:extLst>
              <a:ext uri="{FF2B5EF4-FFF2-40B4-BE49-F238E27FC236}">
                <a16:creationId xmlns:a16="http://schemas.microsoft.com/office/drawing/2014/main" id="{29DA9276-653C-4CD3-8AAC-B4AE938F4E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3283" y="3424856"/>
            <a:ext cx="480584" cy="38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2.1">
            <a:extLst>
              <a:ext uri="{FF2B5EF4-FFF2-40B4-BE49-F238E27FC236}">
                <a16:creationId xmlns:a16="http://schemas.microsoft.com/office/drawing/2014/main" id="{BF717F35-C1F7-41CD-9650-7FA7EA356174}"/>
              </a:ext>
            </a:extLst>
          </p:cNvPr>
          <p:cNvSpPr/>
          <p:nvPr/>
        </p:nvSpPr>
        <p:spPr>
          <a:xfrm>
            <a:off x="965797" y="4053265"/>
            <a:ext cx="588895" cy="569349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63" name="2.1">
            <a:extLst>
              <a:ext uri="{FF2B5EF4-FFF2-40B4-BE49-F238E27FC236}">
                <a16:creationId xmlns:a16="http://schemas.microsoft.com/office/drawing/2014/main" id="{64DEE4A3-26CD-44AE-A296-AAA7C7CF6201}"/>
              </a:ext>
            </a:extLst>
          </p:cNvPr>
          <p:cNvSpPr/>
          <p:nvPr/>
        </p:nvSpPr>
        <p:spPr>
          <a:xfrm>
            <a:off x="965797" y="2609936"/>
            <a:ext cx="588895" cy="569349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72" name="2.1">
            <a:extLst>
              <a:ext uri="{FF2B5EF4-FFF2-40B4-BE49-F238E27FC236}">
                <a16:creationId xmlns:a16="http://schemas.microsoft.com/office/drawing/2014/main" id="{A415FE95-9961-49C2-8D15-B10EA64AB63D}"/>
              </a:ext>
            </a:extLst>
          </p:cNvPr>
          <p:cNvSpPr/>
          <p:nvPr/>
        </p:nvSpPr>
        <p:spPr>
          <a:xfrm>
            <a:off x="965797" y="4786553"/>
            <a:ext cx="588895" cy="569349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88" name="2.1">
            <a:extLst>
              <a:ext uri="{FF2B5EF4-FFF2-40B4-BE49-F238E27FC236}">
                <a16:creationId xmlns:a16="http://schemas.microsoft.com/office/drawing/2014/main" id="{62D330B8-6A7F-48CB-9C28-10754277C9C2}"/>
              </a:ext>
            </a:extLst>
          </p:cNvPr>
          <p:cNvSpPr/>
          <p:nvPr/>
        </p:nvSpPr>
        <p:spPr>
          <a:xfrm>
            <a:off x="965797" y="3322448"/>
            <a:ext cx="588895" cy="569349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4DCB601A-0142-4AA7-AE29-333471CB402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1" y="5571457"/>
            <a:ext cx="2495550" cy="1297973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53C50A84-BB4D-433F-AC92-923D3886790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54" name="TextBox 59">
            <a:extLst>
              <a:ext uri="{FF2B5EF4-FFF2-40B4-BE49-F238E27FC236}">
                <a16:creationId xmlns:a16="http://schemas.microsoft.com/office/drawing/2014/main" id="{E0E152C9-3A53-4B3D-92B0-EE7A1A41D602}"/>
              </a:ext>
            </a:extLst>
          </p:cNvPr>
          <p:cNvSpPr txBox="1"/>
          <p:nvPr/>
        </p:nvSpPr>
        <p:spPr>
          <a:xfrm>
            <a:off x="2784483" y="988780"/>
            <a:ext cx="6623035" cy="4943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34"/>
              </a:lnSpc>
            </a:pPr>
            <a:r>
              <a:rPr lang="th-TH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พิจารณาข้อความต่อไปนี้แล้วตอบคำถามให้ถูกต้อง</a:t>
            </a:r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499CD2F9-5BF9-450F-9327-14844A8A05F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1927">
            <a:off x="1398927" y="2268878"/>
            <a:ext cx="324852" cy="411480"/>
          </a:xfrm>
          <a:prstGeom prst="rect">
            <a:avLst/>
          </a:prstGeom>
        </p:spPr>
      </p:pic>
      <p:pic>
        <p:nvPicPr>
          <p:cNvPr id="51" name="Graphic 1">
            <a:extLst>
              <a:ext uri="{FF2B5EF4-FFF2-40B4-BE49-F238E27FC236}">
                <a16:creationId xmlns:a16="http://schemas.microsoft.com/office/drawing/2014/main" id="{CD2A95FE-A6E7-4070-B1DB-BFA749B62D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192492"/>
            <a:ext cx="5792400" cy="755252"/>
          </a:xfrm>
          <a:prstGeom prst="rect">
            <a:avLst/>
          </a:prstGeom>
        </p:spPr>
      </p:pic>
      <p:sp>
        <p:nvSpPr>
          <p:cNvPr id="52" name="TextBox 38">
            <a:extLst>
              <a:ext uri="{FF2B5EF4-FFF2-40B4-BE49-F238E27FC236}">
                <a16:creationId xmlns:a16="http://schemas.microsoft.com/office/drawing/2014/main" id="{5F6F27AE-41DE-483F-8DBD-8FF036A67314}"/>
              </a:ext>
            </a:extLst>
          </p:cNvPr>
          <p:cNvSpPr txBox="1"/>
          <p:nvPr/>
        </p:nvSpPr>
        <p:spPr>
          <a:xfrm>
            <a:off x="1890328" y="3381707"/>
            <a:ext cx="5579335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เจนใช้สบู่ผสมน้ำอุ่นขัดเครื่องเรือนประเภทเครื่องเงิน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TextBox 39">
            <a:extLst>
              <a:ext uri="{FF2B5EF4-FFF2-40B4-BE49-F238E27FC236}">
                <a16:creationId xmlns:a16="http://schemas.microsoft.com/office/drawing/2014/main" id="{99F924E8-DBDF-4751-8E90-1DC7E34AB0D2}"/>
              </a:ext>
            </a:extLst>
          </p:cNvPr>
          <p:cNvSpPr txBox="1"/>
          <p:nvPr/>
        </p:nvSpPr>
        <p:spPr>
          <a:xfrm>
            <a:off x="1890328" y="2714524"/>
            <a:ext cx="4725429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โจ้อ่านคู่มือคำแนะนำก่อนเปิดใช้เครื่องดูดฝุ่น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TextBox 40">
            <a:extLst>
              <a:ext uri="{FF2B5EF4-FFF2-40B4-BE49-F238E27FC236}">
                <a16:creationId xmlns:a16="http://schemas.microsoft.com/office/drawing/2014/main" id="{2CF207C1-6555-4F06-B9F3-D0E2B72DCF32}"/>
              </a:ext>
            </a:extLst>
          </p:cNvPr>
          <p:cNvSpPr txBox="1"/>
          <p:nvPr/>
        </p:nvSpPr>
        <p:spPr>
          <a:xfrm>
            <a:off x="1890328" y="4873485"/>
            <a:ext cx="3498322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แจ๊สขัดรั้วบ้านด้วยกระดาษทราย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41">
            <a:extLst>
              <a:ext uri="{FF2B5EF4-FFF2-40B4-BE49-F238E27FC236}">
                <a16:creationId xmlns:a16="http://schemas.microsoft.com/office/drawing/2014/main" id="{6F741606-765E-45C3-87A4-712604666F8C}"/>
              </a:ext>
            </a:extLst>
          </p:cNvPr>
          <p:cNvSpPr txBox="1"/>
          <p:nvPr/>
        </p:nvSpPr>
        <p:spPr>
          <a:xfrm>
            <a:off x="1890328" y="4132733"/>
            <a:ext cx="4304634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32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จ๊ะเก็บสารทำความสะอาดทุกชนิดไว้ในตู้</a:t>
            </a:r>
          </a:p>
        </p:txBody>
      </p:sp>
      <p:sp>
        <p:nvSpPr>
          <p:cNvPr id="70" name="TextBox 47">
            <a:extLst>
              <a:ext uri="{FF2B5EF4-FFF2-40B4-BE49-F238E27FC236}">
                <a16:creationId xmlns:a16="http://schemas.microsoft.com/office/drawing/2014/main" id="{0234ACB6-0726-4890-A4ED-93E0863C23C5}"/>
              </a:ext>
            </a:extLst>
          </p:cNvPr>
          <p:cNvSpPr txBox="1"/>
          <p:nvPr/>
        </p:nvSpPr>
        <p:spPr>
          <a:xfrm>
            <a:off x="1890328" y="1966589"/>
            <a:ext cx="6131142" cy="5001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20"/>
              </a:lnSpc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จอยใช้ผงซักฟอกและน้ำยาฆ่าเชื้อโรคถูพื้นในห้องรับแขก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DC62C9D9-5545-45EC-86A7-EC3AEFDDA63D}"/>
              </a:ext>
            </a:extLst>
          </p:cNvPr>
          <p:cNvGrpSpPr/>
          <p:nvPr/>
        </p:nvGrpSpPr>
        <p:grpSpPr>
          <a:xfrm>
            <a:off x="7924110" y="1677452"/>
            <a:ext cx="3444190" cy="1954323"/>
            <a:chOff x="8229757" y="2005091"/>
            <a:chExt cx="3444190" cy="1954323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2D6C729F-45C6-475C-ADB4-9A375A870425}"/>
                </a:ext>
              </a:extLst>
            </p:cNvPr>
            <p:cNvSpPr/>
            <p:nvPr/>
          </p:nvSpPr>
          <p:spPr>
            <a:xfrm>
              <a:off x="9001286" y="2005091"/>
              <a:ext cx="2672661" cy="1954323"/>
            </a:xfrm>
            <a:prstGeom prst="roundRect">
              <a:avLst>
                <a:gd name="adj" fmla="val 11083"/>
              </a:avLst>
            </a:prstGeom>
            <a:solidFill>
              <a:schemeClr val="bg1"/>
            </a:solidFill>
            <a:ln w="12700">
              <a:solidFill>
                <a:srgbClr val="00A65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TextBox 62">
              <a:extLst>
                <a:ext uri="{FF2B5EF4-FFF2-40B4-BE49-F238E27FC236}">
                  <a16:creationId xmlns:a16="http://schemas.microsoft.com/office/drawing/2014/main" id="{838AD5BA-EAFF-408F-A80D-34CBBA9553AC}"/>
                </a:ext>
              </a:extLst>
            </p:cNvPr>
            <p:cNvSpPr txBox="1"/>
            <p:nvPr/>
          </p:nvSpPr>
          <p:spPr>
            <a:xfrm>
              <a:off x="9146070" y="2178937"/>
              <a:ext cx="2381326" cy="16411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133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ไม่ควรใช้ผงซักฟอกและน้ำยาฆ่าเชื้อผสมกัน เพราะจะทำให้น้ำยาหมดประสิทธิภาพและไม่สามารถกำจัดเชื้อโรคได้ ดังนั้นจึงควรใช้น้ำยาทำความสะอาดพื้นตามปกติ</a:t>
              </a:r>
            </a:p>
          </p:txBody>
        </p:sp>
        <p:sp>
          <p:nvSpPr>
            <p:cNvPr id="94" name="Freeform 50">
              <a:extLst>
                <a:ext uri="{FF2B5EF4-FFF2-40B4-BE49-F238E27FC236}">
                  <a16:creationId xmlns:a16="http://schemas.microsoft.com/office/drawing/2014/main" id="{3449DF15-6BAD-469C-BB11-C1606D8B3D22}"/>
                </a:ext>
              </a:extLst>
            </p:cNvPr>
            <p:cNvSpPr/>
            <p:nvPr/>
          </p:nvSpPr>
          <p:spPr>
            <a:xfrm rot="21392090">
              <a:off x="8229757" y="2217359"/>
              <a:ext cx="714662" cy="322818"/>
            </a:xfrm>
            <a:custGeom>
              <a:avLst/>
              <a:gdLst/>
              <a:ahLst/>
              <a:cxnLst/>
              <a:rect l="l" t="t" r="r" b="b"/>
              <a:pathLst>
                <a:path w="1439513" h="650238">
                  <a:moveTo>
                    <a:pt x="0" y="0"/>
                  </a:moveTo>
                  <a:lnTo>
                    <a:pt x="1439514" y="0"/>
                  </a:lnTo>
                  <a:lnTo>
                    <a:pt x="1439514" y="650238"/>
                  </a:lnTo>
                  <a:lnTo>
                    <a:pt x="0" y="6502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79EA2E17-C44F-456D-B23F-38946A5F251D}"/>
              </a:ext>
            </a:extLst>
          </p:cNvPr>
          <p:cNvGrpSpPr/>
          <p:nvPr/>
        </p:nvGrpSpPr>
        <p:grpSpPr>
          <a:xfrm>
            <a:off x="6333542" y="3877724"/>
            <a:ext cx="3895797" cy="907179"/>
            <a:chOff x="8229757" y="2005091"/>
            <a:chExt cx="3895797" cy="907179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880AFB71-0C8C-43E8-AAF8-894CF6DCAA79}"/>
                </a:ext>
              </a:extLst>
            </p:cNvPr>
            <p:cNvSpPr/>
            <p:nvPr/>
          </p:nvSpPr>
          <p:spPr>
            <a:xfrm>
              <a:off x="9001286" y="2005091"/>
              <a:ext cx="3124268" cy="907179"/>
            </a:xfrm>
            <a:prstGeom prst="roundRect">
              <a:avLst>
                <a:gd name="adj" fmla="val 17729"/>
              </a:avLst>
            </a:prstGeom>
            <a:solidFill>
              <a:schemeClr val="bg1"/>
            </a:solidFill>
            <a:ln w="12700">
              <a:solidFill>
                <a:srgbClr val="00A65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62">
              <a:extLst>
                <a:ext uri="{FF2B5EF4-FFF2-40B4-BE49-F238E27FC236}">
                  <a16:creationId xmlns:a16="http://schemas.microsoft.com/office/drawing/2014/main" id="{12BD1308-4FC7-4413-A8F8-24FB48AFCFD5}"/>
                </a:ext>
              </a:extLst>
            </p:cNvPr>
            <p:cNvSpPr txBox="1"/>
            <p:nvPr/>
          </p:nvSpPr>
          <p:spPr>
            <a:xfrm>
              <a:off x="9164677" y="2185041"/>
              <a:ext cx="2797485" cy="6564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2133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ควรแยกเก็บผลิตภัณฑ์ที่มีฤทธิ์กัดกร่อน ติดไฟ ทำปฏิกิริยาที่รุนแรงไว้ต่างหาก</a:t>
              </a:r>
            </a:p>
          </p:txBody>
        </p:sp>
        <p:sp>
          <p:nvSpPr>
            <p:cNvPr id="98" name="Freeform 50">
              <a:extLst>
                <a:ext uri="{FF2B5EF4-FFF2-40B4-BE49-F238E27FC236}">
                  <a16:creationId xmlns:a16="http://schemas.microsoft.com/office/drawing/2014/main" id="{02999455-D0E3-416C-9848-10A60798AC7E}"/>
                </a:ext>
              </a:extLst>
            </p:cNvPr>
            <p:cNvSpPr/>
            <p:nvPr/>
          </p:nvSpPr>
          <p:spPr>
            <a:xfrm rot="21392090">
              <a:off x="8229757" y="2236409"/>
              <a:ext cx="714662" cy="322818"/>
            </a:xfrm>
            <a:custGeom>
              <a:avLst/>
              <a:gdLst/>
              <a:ahLst/>
              <a:cxnLst/>
              <a:rect l="l" t="t" r="r" b="b"/>
              <a:pathLst>
                <a:path w="1439513" h="650238">
                  <a:moveTo>
                    <a:pt x="0" y="0"/>
                  </a:moveTo>
                  <a:lnTo>
                    <a:pt x="1439514" y="0"/>
                  </a:lnTo>
                  <a:lnTo>
                    <a:pt x="1439514" y="650238"/>
                  </a:lnTo>
                  <a:lnTo>
                    <a:pt x="0" y="6502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</p:sp>
      </p:grpSp>
      <p:pic>
        <p:nvPicPr>
          <p:cNvPr id="37" name="Picture 36">
            <a:hlinkClick r:id="rId17" action="ppaction://hlinksldjump"/>
            <a:extLst>
              <a:ext uri="{FF2B5EF4-FFF2-40B4-BE49-F238E27FC236}">
                <a16:creationId xmlns:a16="http://schemas.microsoft.com/office/drawing/2014/main" id="{233B2209-27D6-42E5-A0B1-9454FC4461AE}"/>
              </a:ext>
            </a:extLst>
          </p:cNvPr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3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  <p:bldLst>
      <p:bldP spid="79" grpId="0" animBg="1"/>
      <p:bldP spid="68" grpId="0" animBg="1"/>
      <p:bldP spid="62" grpId="0" animBg="1"/>
      <p:bldP spid="71" grpId="0" animBg="1"/>
      <p:bldP spid="84" grpId="0" animBg="1"/>
      <p:bldP spid="54" grpId="0"/>
      <p:bldP spid="52" grpId="0"/>
      <p:bldP spid="55" grpId="0"/>
      <p:bldP spid="56" grpId="0"/>
      <p:bldP spid="57" grpId="0"/>
      <p:bldP spid="7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8B7C6968-FEFC-45E0-AD4F-125FE9A04CAD}"/>
              </a:ext>
            </a:extLst>
          </p:cNvPr>
          <p:cNvSpPr/>
          <p:nvPr/>
        </p:nvSpPr>
        <p:spPr>
          <a:xfrm>
            <a:off x="2790461" y="484921"/>
            <a:ext cx="6611077" cy="206241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223" y="132217"/>
            <a:ext cx="3977555" cy="92628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6CE9B09A-5DF7-4CAC-91A5-819C2BAA4F61}"/>
              </a:ext>
            </a:extLst>
          </p:cNvPr>
          <p:cNvGrpSpPr/>
          <p:nvPr/>
        </p:nvGrpSpPr>
        <p:grpSpPr>
          <a:xfrm>
            <a:off x="2164009" y="4854228"/>
            <a:ext cx="7863980" cy="1361745"/>
            <a:chOff x="4536743" y="3732938"/>
            <a:chExt cx="7863980" cy="1361745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BACAB3B-C1BB-4A1E-A0BE-A3264389837A}"/>
                </a:ext>
              </a:extLst>
            </p:cNvPr>
            <p:cNvSpPr/>
            <p:nvPr/>
          </p:nvSpPr>
          <p:spPr>
            <a:xfrm>
              <a:off x="4683761" y="3963177"/>
              <a:ext cx="7716962" cy="11315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BB03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2D55539-94CA-4196-8A42-E525DE4D0064}"/>
                </a:ext>
              </a:extLst>
            </p:cNvPr>
            <p:cNvSpPr/>
            <p:nvPr/>
          </p:nvSpPr>
          <p:spPr>
            <a:xfrm>
              <a:off x="5741254" y="4166953"/>
              <a:ext cx="588975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solidFill>
                    <a:schemeClr val="accent2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การจัดตกแต่งบ้านและบริเวณบ้าน</a:t>
              </a:r>
              <a:endParaRPr lang="en-US" sz="4800" b="1" dirty="0">
                <a:solidFill>
                  <a:schemeClr val="accent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8" name="Graphic 7">
              <a:extLst>
                <a:ext uri="{FF2B5EF4-FFF2-40B4-BE49-F238E27FC236}">
                  <a16:creationId xmlns:a16="http://schemas.microsoft.com/office/drawing/2014/main" id="{FCAD3130-1052-434C-A5F4-97A596559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6743" y="3732938"/>
              <a:ext cx="767768" cy="876871"/>
            </a:xfrm>
            <a:prstGeom prst="rect">
              <a:avLst/>
            </a:prstGeom>
          </p:spPr>
        </p:pic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C09DA7AA-61A8-4902-91B0-84D3FB8847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02257" y="1151127"/>
            <a:ext cx="4787486" cy="3566005"/>
          </a:xfrm>
          <a:prstGeom prst="roundRect">
            <a:avLst>
              <a:gd name="adj" fmla="val 12582"/>
            </a:avLst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5969A9EC-ED47-477D-85D0-A0C08CD4BD6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9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2977445-D6A6-4B4E-8F17-AD6BD9329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078" y="0"/>
            <a:ext cx="12232896" cy="685799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409348B-F7ED-4808-A4CE-B06877A9A0EF}"/>
              </a:ext>
            </a:extLst>
          </p:cNvPr>
          <p:cNvGrpSpPr/>
          <p:nvPr/>
        </p:nvGrpSpPr>
        <p:grpSpPr>
          <a:xfrm>
            <a:off x="5814639" y="232642"/>
            <a:ext cx="5022031" cy="1772346"/>
            <a:chOff x="6401951" y="190649"/>
            <a:chExt cx="5022031" cy="1772346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5D416DBA-E2AC-4BBA-ACE9-9AEB3F5CF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401951" y="190649"/>
              <a:ext cx="5022031" cy="177234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5111E3-69C3-4DEC-8F8C-77392175FDF7}"/>
                </a:ext>
              </a:extLst>
            </p:cNvPr>
            <p:cNvSpPr/>
            <p:nvPr/>
          </p:nvSpPr>
          <p:spPr>
            <a:xfrm>
              <a:off x="6450662" y="491927"/>
              <a:ext cx="4925411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เราก็ต้องจัดตกแต่งบ้านและบริเวณบ้านของเราให้สวยงามอย่างไรล่ะจ๊ะ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1ABC281-6128-4C67-B9D5-31ABAD163B6C}"/>
              </a:ext>
            </a:extLst>
          </p:cNvPr>
          <p:cNvGrpSpPr/>
          <p:nvPr/>
        </p:nvGrpSpPr>
        <p:grpSpPr>
          <a:xfrm>
            <a:off x="1637899" y="1243830"/>
            <a:ext cx="4176740" cy="1438329"/>
            <a:chOff x="1632295" y="1420623"/>
            <a:chExt cx="3966083" cy="1191293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77DAE3B6-F71F-464C-BA9B-C4993D5B8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632295" y="1420623"/>
              <a:ext cx="3966083" cy="1191293"/>
            </a:xfrm>
            <a:prstGeom prst="rect">
              <a:avLst/>
            </a:prstGeom>
          </p:spPr>
        </p:pic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51E6A42F-1AB9-430A-8297-34E470DBFEC1}"/>
                </a:ext>
              </a:extLst>
            </p:cNvPr>
            <p:cNvSpPr txBox="1"/>
            <p:nvPr/>
          </p:nvSpPr>
          <p:spPr>
            <a:xfrm>
              <a:off x="1996200" y="1639521"/>
              <a:ext cx="3238272" cy="67297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เราจะทำให้บ้านของเราน่าอยู่ขึ้นได้อย่างไร</a:t>
              </a:r>
              <a:r>
                <a:rPr lang="th-TH" sz="3200" dirty="0" err="1">
                  <a:solidFill>
                    <a:srgbClr val="000000"/>
                  </a:solidFill>
                  <a:cs typeface="Th Sarabun New Bold"/>
                </a:rPr>
                <a:t>หรอ</a:t>
              </a: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คะ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FC60015C-BA62-4267-A040-F455BB2A3A3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b="37609"/>
          <a:stretch/>
        </p:blipFill>
        <p:spPr>
          <a:xfrm>
            <a:off x="7072194" y="2153643"/>
            <a:ext cx="4447322" cy="470435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36D6E4F-7AAE-430F-8A7C-EFE3AC7E58B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b="42457"/>
          <a:stretch/>
        </p:blipFill>
        <p:spPr>
          <a:xfrm>
            <a:off x="401567" y="2830814"/>
            <a:ext cx="2758163" cy="402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2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A3532DE-C801-4A69-A288-57AB03C067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7EA3AFC-5B85-4C85-A59B-5712A65E0C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2" name="TextBox 35">
            <a:extLst>
              <a:ext uri="{FF2B5EF4-FFF2-40B4-BE49-F238E27FC236}">
                <a16:creationId xmlns:a16="http://schemas.microsoft.com/office/drawing/2014/main" id="{2A6C2E03-CFAE-4401-93F9-7423C7336E96}"/>
              </a:ext>
            </a:extLst>
          </p:cNvPr>
          <p:cNvSpPr txBox="1"/>
          <p:nvPr/>
        </p:nvSpPr>
        <p:spPr>
          <a:xfrm>
            <a:off x="4415254" y="947744"/>
            <a:ext cx="3361493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หลักในการจัดตกแต่งบ้าน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EC1A31E-B8BE-453E-A30B-9AA022F73538}"/>
              </a:ext>
            </a:extLst>
          </p:cNvPr>
          <p:cNvSpPr/>
          <p:nvPr/>
        </p:nvSpPr>
        <p:spPr>
          <a:xfrm>
            <a:off x="6725702" y="1889932"/>
            <a:ext cx="4819915" cy="3672668"/>
          </a:xfrm>
          <a:prstGeom prst="roundRect">
            <a:avLst>
              <a:gd name="adj" fmla="val 9612"/>
            </a:avLst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E01962DF-4A2B-438A-9C05-A48AA7881562}"/>
              </a:ext>
            </a:extLst>
          </p:cNvPr>
          <p:cNvSpPr txBox="1"/>
          <p:nvPr/>
        </p:nvSpPr>
        <p:spPr>
          <a:xfrm>
            <a:off x="6950963" y="2248349"/>
            <a:ext cx="4081436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ความมีระเบียบและความสวยงาม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ความสบาย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ถูกสุขลักษณะและสะอาด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ความสะดวก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ความปลอดภัย</a:t>
            </a:r>
          </a:p>
          <a:p>
            <a:pPr marL="518185" lvl="1" indent="-259092"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ความประหยัด</a:t>
            </a:r>
          </a:p>
        </p:txBody>
      </p:sp>
      <p:pic>
        <p:nvPicPr>
          <p:cNvPr id="18" name="Graphic 1">
            <a:extLst>
              <a:ext uri="{FF2B5EF4-FFF2-40B4-BE49-F238E27FC236}">
                <a16:creationId xmlns:a16="http://schemas.microsoft.com/office/drawing/2014/main" id="{BEACA13C-45D1-4636-AED2-73A1A40A50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BEB278-A31C-4F66-8CEC-A030E9FFDE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304" y="2446638"/>
            <a:ext cx="5252276" cy="2742191"/>
          </a:xfrm>
          <a:prstGeom prst="rect">
            <a:avLst/>
          </a:prstGeom>
        </p:spPr>
      </p:pic>
      <p:pic>
        <p:nvPicPr>
          <p:cNvPr id="11" name="Picture 10">
            <a:hlinkClick r:id="rId11" action="ppaction://hlinksldjump"/>
            <a:extLst>
              <a:ext uri="{FF2B5EF4-FFF2-40B4-BE49-F238E27FC236}">
                <a16:creationId xmlns:a16="http://schemas.microsoft.com/office/drawing/2014/main" id="{06E7F2A3-0F5D-4AB7-9BA9-03B04AE1078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6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647361"/>
            <a:ext cx="4272263" cy="22220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" name="วิเคราะห์">
            <a:extLst>
              <a:ext uri="{FF2B5EF4-FFF2-40B4-BE49-F238E27FC236}">
                <a16:creationId xmlns:a16="http://schemas.microsoft.com/office/drawing/2014/main" id="{EF93EE5E-9327-4EAC-AD11-F6F69F3BD118}"/>
              </a:ext>
            </a:extLst>
          </p:cNvPr>
          <p:cNvGrpSpPr/>
          <p:nvPr/>
        </p:nvGrpSpPr>
        <p:grpSpPr>
          <a:xfrm>
            <a:off x="1516735" y="2221292"/>
            <a:ext cx="4191179" cy="786800"/>
            <a:chOff x="907666" y="1855552"/>
            <a:chExt cx="7578788" cy="786800"/>
          </a:xfrm>
        </p:grpSpPr>
        <p:sp>
          <p:nvSpPr>
            <p:cNvPr id="9" name="Rectangle: Rounded Corners 8">
              <a:hlinkClick r:id="rId9" action="ppaction://hlinksldjump"/>
              <a:extLst>
                <a:ext uri="{FF2B5EF4-FFF2-40B4-BE49-F238E27FC236}">
                  <a16:creationId xmlns:a16="http://schemas.microsoft.com/office/drawing/2014/main" id="{09FD1B60-4F9B-40ED-9A10-60F6166C3D08}"/>
                </a:ext>
              </a:extLst>
            </p:cNvPr>
            <p:cNvSpPr/>
            <p:nvPr/>
          </p:nvSpPr>
          <p:spPr>
            <a:xfrm>
              <a:off x="907666" y="1855552"/>
              <a:ext cx="7578788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FA7A7"/>
              </a:solidFill>
            </a:ln>
            <a:effectLst>
              <a:outerShdw dist="63500" dir="5400000" algn="t" rotWithShape="0">
                <a:srgbClr val="FFA7A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en-US" sz="4600" dirty="0"/>
            </a:p>
          </p:txBody>
        </p:sp>
        <p:sp>
          <p:nvSpPr>
            <p:cNvPr id="57" name="TextBox 56">
              <a:hlinkClick r:id="rId9" action="ppaction://hlinksldjump"/>
              <a:extLst>
                <a:ext uri="{FF2B5EF4-FFF2-40B4-BE49-F238E27FC236}">
                  <a16:creationId xmlns:a16="http://schemas.microsoft.com/office/drawing/2014/main" id="{41253FF7-D454-4925-B2DF-9E61710B79E8}"/>
                </a:ext>
              </a:extLst>
            </p:cNvPr>
            <p:cNvSpPr txBox="1"/>
            <p:nvPr/>
          </p:nvSpPr>
          <p:spPr>
            <a:xfrm>
              <a:off x="922622" y="1904046"/>
              <a:ext cx="7528572" cy="738306"/>
            </a:xfrm>
            <a:prstGeom prst="rect">
              <a:avLst/>
            </a:prstGeom>
          </p:spPr>
          <p:txBody>
            <a:bodyPr wrap="square" lIns="0" tIns="324000" rIns="0" bIns="0" rtlCol="0" anchor="ctr" anchorCtr="0">
              <a:no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600" dirty="0">
                  <a:cs typeface="Th Sarabun New Bold"/>
                </a:rPr>
                <a:t>ห้องนอน</a:t>
              </a:r>
            </a:p>
          </p:txBody>
        </p:sp>
      </p:grpSp>
      <p:grpSp>
        <p:nvGrpSpPr>
          <p:cNvPr id="33" name="กำหนด">
            <a:extLst>
              <a:ext uri="{FF2B5EF4-FFF2-40B4-BE49-F238E27FC236}">
                <a16:creationId xmlns:a16="http://schemas.microsoft.com/office/drawing/2014/main" id="{2F6B5E0C-E746-4AAE-9950-8C55B634B8F0}"/>
              </a:ext>
            </a:extLst>
          </p:cNvPr>
          <p:cNvGrpSpPr/>
          <p:nvPr/>
        </p:nvGrpSpPr>
        <p:grpSpPr>
          <a:xfrm>
            <a:off x="6343650" y="2210639"/>
            <a:ext cx="4191179" cy="797453"/>
            <a:chOff x="6451798" y="1844353"/>
            <a:chExt cx="7578786" cy="797453"/>
          </a:xfrm>
        </p:grpSpPr>
        <p:sp>
          <p:nvSpPr>
            <p:cNvPr id="58" name="Rectangle: Rounded Corners 5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D36D1F8-60C4-43A2-BA85-CBF0C5213609}"/>
                </a:ext>
              </a:extLst>
            </p:cNvPr>
            <p:cNvSpPr/>
            <p:nvPr/>
          </p:nvSpPr>
          <p:spPr>
            <a:xfrm>
              <a:off x="6451798" y="1844353"/>
              <a:ext cx="7578786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0C0"/>
              </a:solidFill>
            </a:ln>
            <a:effectLst>
              <a:outerShdw dist="635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00"/>
            </a:p>
          </p:txBody>
        </p:sp>
        <p:sp>
          <p:nvSpPr>
            <p:cNvPr id="60" name="TextBox 59">
              <a:hlinkClick r:id="rId10" action="ppaction://hlinksldjump"/>
              <a:extLst>
                <a:ext uri="{FF2B5EF4-FFF2-40B4-BE49-F238E27FC236}">
                  <a16:creationId xmlns:a16="http://schemas.microsoft.com/office/drawing/2014/main" id="{5236823C-36D0-41A4-89FB-663E3B871AE4}"/>
                </a:ext>
              </a:extLst>
            </p:cNvPr>
            <p:cNvSpPr txBox="1"/>
            <p:nvPr/>
          </p:nvSpPr>
          <p:spPr>
            <a:xfrm>
              <a:off x="6754058" y="2207072"/>
              <a:ext cx="6974261" cy="4347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600" dirty="0">
                  <a:cs typeface="Th Sarabun New Bold"/>
                </a:rPr>
                <a:t>ห้องรับแขก</a:t>
              </a:r>
            </a:p>
          </p:txBody>
        </p:sp>
      </p:grpSp>
      <p:grpSp>
        <p:nvGrpSpPr>
          <p:cNvPr id="11" name="ประเมิน">
            <a:extLst>
              <a:ext uri="{FF2B5EF4-FFF2-40B4-BE49-F238E27FC236}">
                <a16:creationId xmlns:a16="http://schemas.microsoft.com/office/drawing/2014/main" id="{08CFA830-B6D2-4EAA-8418-57E2BFF0A50F}"/>
              </a:ext>
            </a:extLst>
          </p:cNvPr>
          <p:cNvGrpSpPr/>
          <p:nvPr/>
        </p:nvGrpSpPr>
        <p:grpSpPr>
          <a:xfrm>
            <a:off x="1470578" y="3560651"/>
            <a:ext cx="4272263" cy="802890"/>
            <a:chOff x="846050" y="3133183"/>
            <a:chExt cx="7302634" cy="802890"/>
          </a:xfrm>
        </p:grpSpPr>
        <p:sp>
          <p:nvSpPr>
            <p:cNvPr id="61" name="Rectangle: Rounded Corners 60">
              <a:hlinkClick r:id="rId11" action="ppaction://hlinksldjump"/>
              <a:extLst>
                <a:ext uri="{FF2B5EF4-FFF2-40B4-BE49-F238E27FC236}">
                  <a16:creationId xmlns:a16="http://schemas.microsoft.com/office/drawing/2014/main" id="{42101475-B5FB-452C-9CAC-283712D957C4}"/>
                </a:ext>
              </a:extLst>
            </p:cNvPr>
            <p:cNvSpPr/>
            <p:nvPr/>
          </p:nvSpPr>
          <p:spPr>
            <a:xfrm>
              <a:off x="907667" y="3133183"/>
              <a:ext cx="7219635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chemeClr val="accent6">
                  <a:lumMod val="75000"/>
                </a:schemeClr>
              </a:solidFill>
            </a:ln>
            <a:effectLst>
              <a:outerShdw dist="63500" dir="5400000" algn="t" rotWithShape="0">
                <a:schemeClr val="accent6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00"/>
            </a:p>
          </p:txBody>
        </p:sp>
        <p:sp>
          <p:nvSpPr>
            <p:cNvPr id="63" name="TextBox 62">
              <a:hlinkClick r:id="rId11" action="ppaction://hlinksldjump"/>
              <a:extLst>
                <a:ext uri="{FF2B5EF4-FFF2-40B4-BE49-F238E27FC236}">
                  <a16:creationId xmlns:a16="http://schemas.microsoft.com/office/drawing/2014/main" id="{F1F65030-2176-401D-AED8-0EC6089D8EF9}"/>
                </a:ext>
              </a:extLst>
            </p:cNvPr>
            <p:cNvSpPr txBox="1"/>
            <p:nvPr/>
          </p:nvSpPr>
          <p:spPr>
            <a:xfrm>
              <a:off x="846050" y="3501339"/>
              <a:ext cx="7302634" cy="4347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4600" dirty="0">
                  <a:cs typeface="Th Sarabun New Bold"/>
                </a:rPr>
                <a:t>ห้องอาหาร</a:t>
              </a:r>
            </a:p>
          </p:txBody>
        </p:sp>
      </p:grpSp>
      <p:grpSp>
        <p:nvGrpSpPr>
          <p:cNvPr id="22" name="ประเมิน">
            <a:extLst>
              <a:ext uri="{FF2B5EF4-FFF2-40B4-BE49-F238E27FC236}">
                <a16:creationId xmlns:a16="http://schemas.microsoft.com/office/drawing/2014/main" id="{189ADFE9-562E-4B77-80A3-B323B662354D}"/>
              </a:ext>
            </a:extLst>
          </p:cNvPr>
          <p:cNvGrpSpPr/>
          <p:nvPr/>
        </p:nvGrpSpPr>
        <p:grpSpPr>
          <a:xfrm>
            <a:off x="6303107" y="3562249"/>
            <a:ext cx="4272263" cy="783655"/>
            <a:chOff x="840332" y="3133183"/>
            <a:chExt cx="7302634" cy="783655"/>
          </a:xfrm>
        </p:grpSpPr>
        <p:sp>
          <p:nvSpPr>
            <p:cNvPr id="23" name="Rectangle: Rounded Corners 22">
              <a:hlinkClick r:id="rId12" action="ppaction://hlinksldjump"/>
              <a:extLst>
                <a:ext uri="{FF2B5EF4-FFF2-40B4-BE49-F238E27FC236}">
                  <a16:creationId xmlns:a16="http://schemas.microsoft.com/office/drawing/2014/main" id="{3AA0D922-BC5F-41A2-BE75-609B02844F79}"/>
                </a:ext>
              </a:extLst>
            </p:cNvPr>
            <p:cNvSpPr/>
            <p:nvPr/>
          </p:nvSpPr>
          <p:spPr>
            <a:xfrm>
              <a:off x="907667" y="3133183"/>
              <a:ext cx="7219635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7030A0"/>
              </a:solidFill>
            </a:ln>
            <a:effectLst>
              <a:outerShdw dist="63500" dir="5400000" algn="t" rotWithShape="0">
                <a:srgbClr val="7030A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00"/>
            </a:p>
          </p:txBody>
        </p:sp>
        <p:sp>
          <p:nvSpPr>
            <p:cNvPr id="24" name="TextBox 23">
              <a:hlinkClick r:id="rId12" action="ppaction://hlinksldjump"/>
              <a:extLst>
                <a:ext uri="{FF2B5EF4-FFF2-40B4-BE49-F238E27FC236}">
                  <a16:creationId xmlns:a16="http://schemas.microsoft.com/office/drawing/2014/main" id="{AEF57EFD-6B97-4226-AA00-418ACCFFD8B4}"/>
                </a:ext>
              </a:extLst>
            </p:cNvPr>
            <p:cNvSpPr txBox="1"/>
            <p:nvPr/>
          </p:nvSpPr>
          <p:spPr>
            <a:xfrm>
              <a:off x="840332" y="3364764"/>
              <a:ext cx="7302634" cy="5520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20"/>
                </a:lnSpc>
              </a:pPr>
              <a:r>
                <a:rPr lang="th-TH" sz="4600" dirty="0">
                  <a:solidFill>
                    <a:srgbClr val="000000"/>
                  </a:solidFill>
                  <a:cs typeface="Th Sarabun New Bold"/>
                </a:rPr>
                <a:t>ห้องครัว</a:t>
              </a:r>
              <a:endParaRPr lang="en-US" sz="46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pic>
        <p:nvPicPr>
          <p:cNvPr id="73" name="Graphic 72">
            <a:extLst>
              <a:ext uri="{FF2B5EF4-FFF2-40B4-BE49-F238E27FC236}">
                <a16:creationId xmlns:a16="http://schemas.microsoft.com/office/drawing/2014/main" id="{8D2E155F-CF7A-4B04-A765-4FD6A3A9510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10307787" y="2651159"/>
            <a:ext cx="324852" cy="41148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483D2761-D8F0-46A5-9C8A-7DAE2FDCBC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5480872" y="2680773"/>
            <a:ext cx="324852" cy="41148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683E9657-2C5A-46AC-8FFB-B6DAC47041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5503290" y="3991662"/>
            <a:ext cx="324852" cy="41148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CC4F7D10-4310-445D-94C4-ED91273668F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10307788" y="4014683"/>
            <a:ext cx="324852" cy="411480"/>
          </a:xfrm>
          <a:prstGeom prst="rect">
            <a:avLst/>
          </a:prstGeom>
        </p:spPr>
      </p:pic>
      <p:sp>
        <p:nvSpPr>
          <p:cNvPr id="27" name="TextBox 35">
            <a:extLst>
              <a:ext uri="{FF2B5EF4-FFF2-40B4-BE49-F238E27FC236}">
                <a16:creationId xmlns:a16="http://schemas.microsoft.com/office/drawing/2014/main" id="{94709B0E-71DB-46AA-886C-9E3623192228}"/>
              </a:ext>
            </a:extLst>
          </p:cNvPr>
          <p:cNvSpPr txBox="1"/>
          <p:nvPr/>
        </p:nvSpPr>
        <p:spPr>
          <a:xfrm>
            <a:off x="4415254" y="947744"/>
            <a:ext cx="3361493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การจัดตกแต่งห้องต่าง ๆ</a:t>
            </a:r>
          </a:p>
        </p:txBody>
      </p:sp>
      <p:pic>
        <p:nvPicPr>
          <p:cNvPr id="28" name="Graphic 1">
            <a:extLst>
              <a:ext uri="{FF2B5EF4-FFF2-40B4-BE49-F238E27FC236}">
                <a16:creationId xmlns:a16="http://schemas.microsoft.com/office/drawing/2014/main" id="{3BC7DD27-CF51-4D2C-8ABA-91B190C9D7E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grpSp>
        <p:nvGrpSpPr>
          <p:cNvPr id="31" name="ประเมิน">
            <a:extLst>
              <a:ext uri="{FF2B5EF4-FFF2-40B4-BE49-F238E27FC236}">
                <a16:creationId xmlns:a16="http://schemas.microsoft.com/office/drawing/2014/main" id="{57F95F7D-94CE-4999-962E-0FF19181BF8C}"/>
              </a:ext>
            </a:extLst>
          </p:cNvPr>
          <p:cNvGrpSpPr/>
          <p:nvPr/>
        </p:nvGrpSpPr>
        <p:grpSpPr>
          <a:xfrm>
            <a:off x="4030143" y="4929947"/>
            <a:ext cx="4272263" cy="754163"/>
            <a:chOff x="834968" y="3114133"/>
            <a:chExt cx="7302634" cy="754163"/>
          </a:xfrm>
        </p:grpSpPr>
        <p:sp>
          <p:nvSpPr>
            <p:cNvPr id="32" name="Rectangle: Rounded Corners 31">
              <a:hlinkClick r:id="rId16" action="ppaction://hlinksldjump"/>
              <a:extLst>
                <a:ext uri="{FF2B5EF4-FFF2-40B4-BE49-F238E27FC236}">
                  <a16:creationId xmlns:a16="http://schemas.microsoft.com/office/drawing/2014/main" id="{CF9BBE30-54D9-4762-AD1F-1E865AA7D04C}"/>
                </a:ext>
              </a:extLst>
            </p:cNvPr>
            <p:cNvSpPr/>
            <p:nvPr/>
          </p:nvSpPr>
          <p:spPr>
            <a:xfrm>
              <a:off x="907667" y="3114133"/>
              <a:ext cx="7219635" cy="7254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00"/>
            </a:p>
          </p:txBody>
        </p:sp>
        <p:sp>
          <p:nvSpPr>
            <p:cNvPr id="34" name="TextBox 33">
              <a:hlinkClick r:id="rId16" action="ppaction://hlinksldjump"/>
              <a:extLst>
                <a:ext uri="{FF2B5EF4-FFF2-40B4-BE49-F238E27FC236}">
                  <a16:creationId xmlns:a16="http://schemas.microsoft.com/office/drawing/2014/main" id="{D9BC53B9-6E6E-4CAB-88E6-0B9AEFB80ACA}"/>
                </a:ext>
              </a:extLst>
            </p:cNvPr>
            <p:cNvSpPr txBox="1"/>
            <p:nvPr/>
          </p:nvSpPr>
          <p:spPr>
            <a:xfrm>
              <a:off x="834968" y="3316222"/>
              <a:ext cx="7302634" cy="5520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20"/>
                </a:lnSpc>
              </a:pPr>
              <a:r>
                <a:rPr lang="th-TH" sz="4600" dirty="0">
                  <a:solidFill>
                    <a:srgbClr val="000000"/>
                  </a:solidFill>
                  <a:cs typeface="Th Sarabun New Bold"/>
                </a:rPr>
                <a:t>ห้องน้ำ ห้องสุขา</a:t>
              </a:r>
              <a:endParaRPr lang="en-US" sz="46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pic>
        <p:nvPicPr>
          <p:cNvPr id="35" name="Graphic 34">
            <a:extLst>
              <a:ext uri="{FF2B5EF4-FFF2-40B4-BE49-F238E27FC236}">
                <a16:creationId xmlns:a16="http://schemas.microsoft.com/office/drawing/2014/main" id="{F5351C89-3D27-4FB8-AE64-24F3DC0939A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8037962" y="5401431"/>
            <a:ext cx="324852" cy="411480"/>
          </a:xfrm>
          <a:prstGeom prst="rect">
            <a:avLst/>
          </a:prstGeom>
        </p:spPr>
      </p:pic>
      <p:pic>
        <p:nvPicPr>
          <p:cNvPr id="29" name="Picture 28">
            <a:hlinkClick r:id="rId17" action="ppaction://hlinksldjump"/>
            <a:extLst>
              <a:ext uri="{FF2B5EF4-FFF2-40B4-BE49-F238E27FC236}">
                <a16:creationId xmlns:a16="http://schemas.microsoft.com/office/drawing/2014/main" id="{9DF8033C-BB98-4B97-A973-1A70175017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pic>
        <p:nvPicPr>
          <p:cNvPr id="30" name="Picture 29">
            <a:hlinkClick r:id="rId19" action="ppaction://hlinksldjump"/>
            <a:extLst>
              <a:ext uri="{FF2B5EF4-FFF2-40B4-BE49-F238E27FC236}">
                <a16:creationId xmlns:a16="http://schemas.microsoft.com/office/drawing/2014/main" id="{8D20EF82-6EC4-4656-9230-B47069D5EC1F}"/>
              </a:ext>
            </a:extLst>
          </p:cNvPr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1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4AC64C57-CB9F-4E6C-B55B-BE7FAF5F85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047542"/>
            <a:ext cx="3502855" cy="18218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6D94858A-DD1A-4B3C-8736-AC8CCBF39C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  <p:sp>
        <p:nvSpPr>
          <p:cNvPr id="27" name="TextBox 35">
            <a:extLst>
              <a:ext uri="{FF2B5EF4-FFF2-40B4-BE49-F238E27FC236}">
                <a16:creationId xmlns:a16="http://schemas.microsoft.com/office/drawing/2014/main" id="{94709B0E-71DB-46AA-886C-9E3623192228}"/>
              </a:ext>
            </a:extLst>
          </p:cNvPr>
          <p:cNvSpPr txBox="1"/>
          <p:nvPr/>
        </p:nvSpPr>
        <p:spPr>
          <a:xfrm>
            <a:off x="5718921" y="1906233"/>
            <a:ext cx="1862625" cy="506432"/>
          </a:xfrm>
          <a:prstGeom prst="roundRect">
            <a:avLst>
              <a:gd name="adj" fmla="val 50000"/>
            </a:avLst>
          </a:prstGeom>
          <a:solidFill>
            <a:srgbClr val="FF5B5B"/>
          </a:solidFill>
        </p:spPr>
        <p:txBody>
          <a:bodyPr wrap="square" lIns="0" tIns="144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ห้องนอน</a:t>
            </a:r>
          </a:p>
        </p:txBody>
      </p:sp>
      <p:pic>
        <p:nvPicPr>
          <p:cNvPr id="28" name="Graphic 1">
            <a:extLst>
              <a:ext uri="{FF2B5EF4-FFF2-40B4-BE49-F238E27FC236}">
                <a16:creationId xmlns:a16="http://schemas.microsoft.com/office/drawing/2014/main" id="{3BC7DD27-CF51-4D2C-8ABA-91B190C9D7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BBC3AA-6E37-4B96-8D9C-162705819D9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38" y="1145300"/>
            <a:ext cx="4617400" cy="4617400"/>
          </a:xfrm>
          <a:prstGeom prst="rect">
            <a:avLst/>
          </a:prstGeom>
        </p:spPr>
      </p:pic>
      <p:sp>
        <p:nvSpPr>
          <p:cNvPr id="36" name="TextBox 10">
            <a:extLst>
              <a:ext uri="{FF2B5EF4-FFF2-40B4-BE49-F238E27FC236}">
                <a16:creationId xmlns:a16="http://schemas.microsoft.com/office/drawing/2014/main" id="{08FA295A-C42C-4B0B-8A75-27BAF86B609F}"/>
              </a:ext>
            </a:extLst>
          </p:cNvPr>
          <p:cNvSpPr txBox="1"/>
          <p:nvPr/>
        </p:nvSpPr>
        <p:spPr>
          <a:xfrm>
            <a:off x="5849747" y="2568850"/>
            <a:ext cx="6342253" cy="23637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มีแสงสว่างเพียงพอและอากาศถ่ายเทได้สะดวก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จัดให้มีสิ่งของเครื่องใช้ตามความจำเป็นและเหมาะสม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เลือกเครื่องเรือนที่เหมาะสม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มีความเป็นส่วนตัว</a:t>
            </a:r>
            <a:endParaRPr lang="en-US" sz="32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014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047542"/>
            <a:ext cx="3502855" cy="18218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Graphic 1">
            <a:extLst>
              <a:ext uri="{FF2B5EF4-FFF2-40B4-BE49-F238E27FC236}">
                <a16:creationId xmlns:a16="http://schemas.microsoft.com/office/drawing/2014/main" id="{3BC7DD27-CF51-4D2C-8ABA-91B190C9D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sp>
        <p:nvSpPr>
          <p:cNvPr id="36" name="TextBox 10">
            <a:extLst>
              <a:ext uri="{FF2B5EF4-FFF2-40B4-BE49-F238E27FC236}">
                <a16:creationId xmlns:a16="http://schemas.microsoft.com/office/drawing/2014/main" id="{08FA295A-C42C-4B0B-8A75-27BAF86B609F}"/>
              </a:ext>
            </a:extLst>
          </p:cNvPr>
          <p:cNvSpPr txBox="1"/>
          <p:nvPr/>
        </p:nvSpPr>
        <p:spPr>
          <a:xfrm>
            <a:off x="1379217" y="2446638"/>
            <a:ext cx="4044057" cy="23637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ความสะดวกสบาย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คำนึงถึงสีของเครื่องเรือน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มีความเป็นสัดส่วน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ควรจัดให้สวยสะดุดตาเป็นพิเศษ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97EB9B3A-38AC-4D00-A03A-6060C56EF4AC}"/>
              </a:ext>
            </a:extLst>
          </p:cNvPr>
          <p:cNvSpPr txBox="1"/>
          <p:nvPr/>
        </p:nvSpPr>
        <p:spPr>
          <a:xfrm>
            <a:off x="1287561" y="1860544"/>
            <a:ext cx="2113685" cy="506432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</p:spPr>
        <p:txBody>
          <a:bodyPr wrap="square" lIns="0" tIns="144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ห้องรับแขก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8B14A11-FB17-4261-9ABF-18A97A99627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266881"/>
            <a:ext cx="4617399" cy="4613877"/>
          </a:xfrm>
          <a:prstGeom prst="rect">
            <a:avLst/>
          </a:prstGeom>
        </p:spPr>
      </p:pic>
      <p:pic>
        <p:nvPicPr>
          <p:cNvPr id="13" name="Picture 12">
            <a:hlinkClick r:id="rId11" action="ppaction://hlinksldjump"/>
            <a:extLst>
              <a:ext uri="{FF2B5EF4-FFF2-40B4-BE49-F238E27FC236}">
                <a16:creationId xmlns:a16="http://schemas.microsoft.com/office/drawing/2014/main" id="{A9912445-DB7D-4430-AA0C-EFD00C99D53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49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5B45546-A50D-4156-B0B7-2B3AA45FD4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C846EFA-8E37-40DA-A426-8543C4005B4B}"/>
              </a:ext>
            </a:extLst>
          </p:cNvPr>
          <p:cNvGrpSpPr/>
          <p:nvPr/>
        </p:nvGrpSpPr>
        <p:grpSpPr>
          <a:xfrm>
            <a:off x="855897" y="755253"/>
            <a:ext cx="5240103" cy="1220046"/>
            <a:chOff x="855897" y="755253"/>
            <a:chExt cx="5240103" cy="1220046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EED66257-C5C4-4D06-B3E6-E11118B77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5897" y="755253"/>
              <a:ext cx="5240103" cy="1220046"/>
            </a:xfrm>
            <a:prstGeom prst="rect">
              <a:avLst/>
            </a:prstGeom>
          </p:spPr>
        </p:pic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51E6A42F-1AB9-430A-8297-34E470DBFEC1}"/>
                </a:ext>
              </a:extLst>
            </p:cNvPr>
            <p:cNvSpPr txBox="1"/>
            <p:nvPr/>
          </p:nvSpPr>
          <p:spPr>
            <a:xfrm>
              <a:off x="966139" y="909455"/>
              <a:ext cx="5019617" cy="5770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</a:pPr>
              <a:r>
                <a:rPr lang="en-US" sz="3200" dirty="0" err="1">
                  <a:solidFill>
                    <a:srgbClr val="000000"/>
                  </a:solidFill>
                  <a:cs typeface="Th Sarabun New Bold"/>
                </a:rPr>
                <a:t>แม่คะ</a:t>
              </a:r>
              <a:r>
                <a:rPr lang="en-US" sz="3200" dirty="0">
                  <a:solidFill>
                    <a:srgbClr val="000000"/>
                  </a:solidFill>
                  <a:cs typeface="Th Sarabun New Bold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cs typeface="Th Sarabun New Bold"/>
                </a:rPr>
                <a:t>วันนี้หนูจะทำความสะอาดบ้านเองค่ะ</a:t>
              </a:r>
              <a:endParaRPr lang="en-US" sz="32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727C2C-4A44-4C8A-B91F-CF44B8E52002}"/>
              </a:ext>
            </a:extLst>
          </p:cNvPr>
          <p:cNvGrpSpPr/>
          <p:nvPr/>
        </p:nvGrpSpPr>
        <p:grpSpPr>
          <a:xfrm>
            <a:off x="6459714" y="377627"/>
            <a:ext cx="3866172" cy="1496963"/>
            <a:chOff x="6568592" y="172995"/>
            <a:chExt cx="3866172" cy="1496963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5D416DBA-E2AC-4BBA-ACE9-9AEB3F5CF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568592" y="172995"/>
              <a:ext cx="3866172" cy="149696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5111E3-69C3-4DEC-8F8C-77392175FDF7}"/>
                </a:ext>
              </a:extLst>
            </p:cNvPr>
            <p:cNvSpPr/>
            <p:nvPr/>
          </p:nvSpPr>
          <p:spPr>
            <a:xfrm>
              <a:off x="6884458" y="354761"/>
              <a:ext cx="3305713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อุปกรณ์นี้ใช้สำหรับ</a:t>
              </a:r>
            </a:p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ทำความสะอาดห้องน้ำนะจ๊ะ</a:t>
              </a:r>
              <a:endParaRPr lang="en-US" sz="3200" dirty="0">
                <a:cs typeface="Th Sarabun New Bold"/>
              </a:endParaRPr>
            </a:p>
          </p:txBody>
        </p:sp>
      </p:grpSp>
      <p:pic>
        <p:nvPicPr>
          <p:cNvPr id="27" name="Graphic 26">
            <a:extLst>
              <a:ext uri="{FF2B5EF4-FFF2-40B4-BE49-F238E27FC236}">
                <a16:creationId xmlns:a16="http://schemas.microsoft.com/office/drawing/2014/main" id="{66498970-0B17-474B-90F4-FB9D2DBDE3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118686" y="2052977"/>
            <a:ext cx="3633076" cy="4670128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F2763149-8572-42A4-A427-B5532CB02A3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37173" y="1638699"/>
            <a:ext cx="2045596" cy="482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70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4AC64C57-CB9F-4E6C-B55B-BE7FAF5F85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047542"/>
            <a:ext cx="3502855" cy="18218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7" name="TextBox 35">
            <a:extLst>
              <a:ext uri="{FF2B5EF4-FFF2-40B4-BE49-F238E27FC236}">
                <a16:creationId xmlns:a16="http://schemas.microsoft.com/office/drawing/2014/main" id="{94709B0E-71DB-46AA-886C-9E3623192228}"/>
              </a:ext>
            </a:extLst>
          </p:cNvPr>
          <p:cNvSpPr txBox="1"/>
          <p:nvPr/>
        </p:nvSpPr>
        <p:spPr>
          <a:xfrm>
            <a:off x="5867249" y="1568608"/>
            <a:ext cx="2074581" cy="506432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txBody>
          <a:bodyPr wrap="square" lIns="0" tIns="144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ห้องอาหาร</a:t>
            </a:r>
          </a:p>
        </p:txBody>
      </p:sp>
      <p:pic>
        <p:nvPicPr>
          <p:cNvPr id="28" name="Graphic 1">
            <a:extLst>
              <a:ext uri="{FF2B5EF4-FFF2-40B4-BE49-F238E27FC236}">
                <a16:creationId xmlns:a16="http://schemas.microsoft.com/office/drawing/2014/main" id="{3BC7DD27-CF51-4D2C-8ABA-91B190C9D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BBC3AA-6E37-4B96-8D9C-162705819D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99" y="1145300"/>
            <a:ext cx="4613877" cy="4617400"/>
          </a:xfrm>
          <a:prstGeom prst="rect">
            <a:avLst/>
          </a:prstGeom>
        </p:spPr>
      </p:pic>
      <p:sp>
        <p:nvSpPr>
          <p:cNvPr id="36" name="TextBox 10">
            <a:extLst>
              <a:ext uri="{FF2B5EF4-FFF2-40B4-BE49-F238E27FC236}">
                <a16:creationId xmlns:a16="http://schemas.microsoft.com/office/drawing/2014/main" id="{08FA295A-C42C-4B0B-8A75-27BAF86B609F}"/>
              </a:ext>
            </a:extLst>
          </p:cNvPr>
          <p:cNvSpPr txBox="1"/>
          <p:nvPr/>
        </p:nvSpPr>
        <p:spPr>
          <a:xfrm>
            <a:off x="5998075" y="2189021"/>
            <a:ext cx="6342253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แสงสว่างเพียงพอและอากาศถ่ายเทได้สะดวก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ใช้สีที่สบายตา เช่น สีเหลืองอ่อน สีส้มอ่อน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การจัดวางโต๊ะ เก้าอี้ ควรจัดวางให้เลื่อนเก้าอี้             ลุกนั่งได้อย่างสะดวก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จัดหาภาพวาดแขวนผนังประเภทอาหาร </a:t>
            </a:r>
          </a:p>
        </p:txBody>
      </p:sp>
      <p:pic>
        <p:nvPicPr>
          <p:cNvPr id="11" name="Picture 10">
            <a:hlinkClick r:id="rId11" action="ppaction://hlinksldjump"/>
            <a:extLst>
              <a:ext uri="{FF2B5EF4-FFF2-40B4-BE49-F238E27FC236}">
                <a16:creationId xmlns:a16="http://schemas.microsoft.com/office/drawing/2014/main" id="{F83A1660-587F-4568-9566-46D1159E0B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79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047542"/>
            <a:ext cx="3502855" cy="18218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8" name="Graphic 1">
            <a:extLst>
              <a:ext uri="{FF2B5EF4-FFF2-40B4-BE49-F238E27FC236}">
                <a16:creationId xmlns:a16="http://schemas.microsoft.com/office/drawing/2014/main" id="{3BC7DD27-CF51-4D2C-8ABA-91B190C9D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sp>
        <p:nvSpPr>
          <p:cNvPr id="36" name="TextBox 10">
            <a:extLst>
              <a:ext uri="{FF2B5EF4-FFF2-40B4-BE49-F238E27FC236}">
                <a16:creationId xmlns:a16="http://schemas.microsoft.com/office/drawing/2014/main" id="{08FA295A-C42C-4B0B-8A75-27BAF86B609F}"/>
              </a:ext>
            </a:extLst>
          </p:cNvPr>
          <p:cNvSpPr txBox="1"/>
          <p:nvPr/>
        </p:nvSpPr>
        <p:spPr>
          <a:xfrm>
            <a:off x="924375" y="2261699"/>
            <a:ext cx="5612426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จัดวางอุปกรณ์เครื่องใช้ให้เป็นหมวดหมู่          เพื่อความสะดวกในการใช้งาน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มีแสงสว่างเพียงพอและอากาศถ่ายเทได้สะดวก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จัดให้มีที่รองรับขยะและเศษอาหาร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จัดวางตำแหน่งสิ่งของเครื่องใช้ให้เหมาะสม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97EB9B3A-38AC-4D00-A03A-6060C56EF4AC}"/>
              </a:ext>
            </a:extLst>
          </p:cNvPr>
          <p:cNvSpPr txBox="1"/>
          <p:nvPr/>
        </p:nvSpPr>
        <p:spPr>
          <a:xfrm>
            <a:off x="832720" y="1675605"/>
            <a:ext cx="1779196" cy="506432"/>
          </a:xfrm>
          <a:prstGeom prst="roundRect">
            <a:avLst>
              <a:gd name="adj" fmla="val 50000"/>
            </a:avLst>
          </a:prstGeom>
          <a:solidFill>
            <a:srgbClr val="7030A0"/>
          </a:solidFill>
        </p:spPr>
        <p:txBody>
          <a:bodyPr wrap="square" lIns="0" tIns="144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ห้องครัว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8B14A11-FB17-4261-9ABF-18A97A99627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500" y="1316945"/>
            <a:ext cx="4617399" cy="4505462"/>
          </a:xfrm>
          <a:prstGeom prst="rect">
            <a:avLst/>
          </a:prstGeom>
        </p:spPr>
      </p:pic>
      <p:pic>
        <p:nvPicPr>
          <p:cNvPr id="13" name="Picture 12">
            <a:hlinkClick r:id="rId11" action="ppaction://hlinksldjump"/>
            <a:extLst>
              <a:ext uri="{FF2B5EF4-FFF2-40B4-BE49-F238E27FC236}">
                <a16:creationId xmlns:a16="http://schemas.microsoft.com/office/drawing/2014/main" id="{59E69383-14C1-4339-90CD-B502949568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4AC64C57-CB9F-4E6C-B55B-BE7FAF5F85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047542"/>
            <a:ext cx="3502855" cy="18218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7" name="TextBox 35">
            <a:extLst>
              <a:ext uri="{FF2B5EF4-FFF2-40B4-BE49-F238E27FC236}">
                <a16:creationId xmlns:a16="http://schemas.microsoft.com/office/drawing/2014/main" id="{94709B0E-71DB-46AA-886C-9E3623192228}"/>
              </a:ext>
            </a:extLst>
          </p:cNvPr>
          <p:cNvSpPr txBox="1"/>
          <p:nvPr/>
        </p:nvSpPr>
        <p:spPr>
          <a:xfrm>
            <a:off x="5565975" y="1575582"/>
            <a:ext cx="2728111" cy="5979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216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4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ห้องน้ำ ห้องสุขา</a:t>
            </a:r>
          </a:p>
        </p:txBody>
      </p:sp>
      <p:pic>
        <p:nvPicPr>
          <p:cNvPr id="28" name="Graphic 1">
            <a:extLst>
              <a:ext uri="{FF2B5EF4-FFF2-40B4-BE49-F238E27FC236}">
                <a16:creationId xmlns:a16="http://schemas.microsoft.com/office/drawing/2014/main" id="{3BC7DD27-CF51-4D2C-8ABA-91B190C9D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BBC3AA-6E37-4B96-8D9C-162705819D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420" y="1134323"/>
            <a:ext cx="4613877" cy="4589353"/>
          </a:xfrm>
          <a:prstGeom prst="rect">
            <a:avLst/>
          </a:prstGeom>
        </p:spPr>
      </p:pic>
      <p:sp>
        <p:nvSpPr>
          <p:cNvPr id="36" name="TextBox 10">
            <a:extLst>
              <a:ext uri="{FF2B5EF4-FFF2-40B4-BE49-F238E27FC236}">
                <a16:creationId xmlns:a16="http://schemas.microsoft.com/office/drawing/2014/main" id="{08FA295A-C42C-4B0B-8A75-27BAF86B609F}"/>
              </a:ext>
            </a:extLst>
          </p:cNvPr>
          <p:cNvSpPr txBox="1"/>
          <p:nvPr/>
        </p:nvSpPr>
        <p:spPr>
          <a:xfrm>
            <a:off x="5696801" y="2287495"/>
            <a:ext cx="6342253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มีแสงสว่างเพียงพอและอากาศถ่ายเทได้สะดวก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การใช้สีในห้องน้ำ ควรเป็นสีอ่อนที่ดูแล้วสบายตา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จัดให้มีอุปกรณ์เครื่องใช้อำนวยความสะดวกในห้องน้ำ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เครื่องใช้มีความสะดวกและปลอดภัย </a:t>
            </a:r>
          </a:p>
          <a:p>
            <a:pPr marL="518186" lvl="1" indent="-259093">
              <a:lnSpc>
                <a:spcPct val="120000"/>
              </a:lnSpc>
              <a:buFont typeface="Arial"/>
              <a:buChar char="•"/>
            </a:pPr>
            <a:r>
              <a:rPr lang="th-TH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เก็บอุปกรณ์ในที่ลับสายตา</a:t>
            </a:r>
          </a:p>
        </p:txBody>
      </p:sp>
      <p:pic>
        <p:nvPicPr>
          <p:cNvPr id="11" name="Picture 10">
            <a:hlinkClick r:id="rId11" action="ppaction://hlinksldjump"/>
            <a:extLst>
              <a:ext uri="{FF2B5EF4-FFF2-40B4-BE49-F238E27FC236}">
                <a16:creationId xmlns:a16="http://schemas.microsoft.com/office/drawing/2014/main" id="{9B2BC57C-F5B8-44F3-B9DC-CC19E2368D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29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>
            <a:extLst>
              <a:ext uri="{FF2B5EF4-FFF2-40B4-BE49-F238E27FC236}">
                <a16:creationId xmlns:a16="http://schemas.microsoft.com/office/drawing/2014/main" id="{49F395D7-2CFB-4363-8695-FA817DCB54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52352" y="1631964"/>
            <a:ext cx="4751696" cy="4827523"/>
          </a:xfrm>
          <a:prstGeom prst="round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2" name="TextBox 35">
            <a:extLst>
              <a:ext uri="{FF2B5EF4-FFF2-40B4-BE49-F238E27FC236}">
                <a16:creationId xmlns:a16="http://schemas.microsoft.com/office/drawing/2014/main" id="{2A6C2E03-CFAE-4401-93F9-7423C7336E96}"/>
              </a:ext>
            </a:extLst>
          </p:cNvPr>
          <p:cNvSpPr txBox="1"/>
          <p:nvPr/>
        </p:nvSpPr>
        <p:spPr>
          <a:xfrm>
            <a:off x="4415254" y="947744"/>
            <a:ext cx="3361493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หลักในการจัดตกแต่งบ้าน</a:t>
            </a:r>
          </a:p>
        </p:txBody>
      </p:sp>
      <p:pic>
        <p:nvPicPr>
          <p:cNvPr id="18" name="Graphic 1">
            <a:extLst>
              <a:ext uri="{FF2B5EF4-FFF2-40B4-BE49-F238E27FC236}">
                <a16:creationId xmlns:a16="http://schemas.microsoft.com/office/drawing/2014/main" id="{BEACA13C-45D1-4636-AED2-73A1A40A50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899CC7A-DB85-48EA-A828-C84F6F537C4E}"/>
              </a:ext>
            </a:extLst>
          </p:cNvPr>
          <p:cNvGrpSpPr/>
          <p:nvPr/>
        </p:nvGrpSpPr>
        <p:grpSpPr>
          <a:xfrm>
            <a:off x="5874328" y="3614722"/>
            <a:ext cx="6093127" cy="2101916"/>
            <a:chOff x="5984387" y="2011185"/>
            <a:chExt cx="6093127" cy="2101916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CF50EC5-93DE-4CD7-A64F-FE02609E7A09}"/>
                </a:ext>
              </a:extLst>
            </p:cNvPr>
            <p:cNvSpPr/>
            <p:nvPr/>
          </p:nvSpPr>
          <p:spPr>
            <a:xfrm>
              <a:off x="8970193" y="2011185"/>
              <a:ext cx="3107321" cy="175424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4">
              <a:extLst>
                <a:ext uri="{FF2B5EF4-FFF2-40B4-BE49-F238E27FC236}">
                  <a16:creationId xmlns:a16="http://schemas.microsoft.com/office/drawing/2014/main" id="{8344B19B-CD23-43D4-8698-0D9BD0BD28FB}"/>
                </a:ext>
              </a:extLst>
            </p:cNvPr>
            <p:cNvSpPr txBox="1"/>
            <p:nvPr/>
          </p:nvSpPr>
          <p:spPr>
            <a:xfrm>
              <a:off x="9142473" y="2231101"/>
              <a:ext cx="2882219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ถนนเข้าสู่ตัวบ้าน</a:t>
              </a:r>
              <a:endPara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ts val="3173"/>
                </a:lnSpc>
              </a:pP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ควรมีการปลูกไม้ดอกไม้ประดับ</a:t>
              </a: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เพื่อความสวยงามและสดชื่น</a:t>
              </a:r>
              <a:endPara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4C004E1-0832-4620-9CDB-48C56FD50C99}"/>
                </a:ext>
              </a:extLst>
            </p:cNvPr>
            <p:cNvSpPr/>
            <p:nvPr/>
          </p:nvSpPr>
          <p:spPr>
            <a:xfrm flipV="1">
              <a:off x="5984387" y="3786163"/>
              <a:ext cx="4603868" cy="326938"/>
            </a:xfrm>
            <a:custGeom>
              <a:avLst/>
              <a:gdLst>
                <a:gd name="connsiteX0" fmla="*/ 0 w 4251158"/>
                <a:gd name="connsiteY0" fmla="*/ 0 h 352926"/>
                <a:gd name="connsiteX1" fmla="*/ 4251158 w 4251158"/>
                <a:gd name="connsiteY1" fmla="*/ 0 h 352926"/>
                <a:gd name="connsiteX2" fmla="*/ 4251158 w 4251158"/>
                <a:gd name="connsiteY2" fmla="*/ 352926 h 35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51158" h="352926">
                  <a:moveTo>
                    <a:pt x="0" y="0"/>
                  </a:moveTo>
                  <a:lnTo>
                    <a:pt x="4251158" y="0"/>
                  </a:lnTo>
                  <a:lnTo>
                    <a:pt x="4251158" y="352926"/>
                  </a:lnTo>
                </a:path>
              </a:pathLst>
            </a:custGeom>
            <a:noFill/>
            <a:ln w="44450">
              <a:solidFill>
                <a:schemeClr val="accent5">
                  <a:lumMod val="75000"/>
                </a:schemeClr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62BC089-87DB-49B5-AA81-0EE4FC9EAAFB}"/>
              </a:ext>
            </a:extLst>
          </p:cNvPr>
          <p:cNvGrpSpPr/>
          <p:nvPr/>
        </p:nvGrpSpPr>
        <p:grpSpPr>
          <a:xfrm>
            <a:off x="240584" y="1333102"/>
            <a:ext cx="4261826" cy="1754245"/>
            <a:chOff x="220793" y="1500384"/>
            <a:chExt cx="4261826" cy="175424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B3A3966-923B-4267-B82F-EF6BD4C953BF}"/>
                </a:ext>
              </a:extLst>
            </p:cNvPr>
            <p:cNvSpPr/>
            <p:nvPr/>
          </p:nvSpPr>
          <p:spPr>
            <a:xfrm>
              <a:off x="220793" y="1500384"/>
              <a:ext cx="3377528" cy="175424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5">
              <a:extLst>
                <a:ext uri="{FF2B5EF4-FFF2-40B4-BE49-F238E27FC236}">
                  <a16:creationId xmlns:a16="http://schemas.microsoft.com/office/drawing/2014/main" id="{FE6C1B30-9689-4CDA-8456-1906A75F1260}"/>
                </a:ext>
              </a:extLst>
            </p:cNvPr>
            <p:cNvSpPr txBox="1"/>
            <p:nvPr/>
          </p:nvSpPr>
          <p:spPr>
            <a:xfrm>
              <a:off x="420129" y="1774670"/>
              <a:ext cx="3003229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ระเบียงหน้าบ้าน</a:t>
              </a:r>
              <a:r>
                <a:rPr lang="en-US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หรือมุมบ้าน</a:t>
              </a:r>
              <a:r>
                <a:rPr lang="en-US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>
                <a:lnSpc>
                  <a:spcPts val="3173"/>
                </a:lnSpc>
              </a:pP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ควรจัดวางไม้กระถางประเภทไม้ปลูกในร่ม</a:t>
              </a:r>
              <a:endPara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5D29A05-EF0C-40BC-BA52-D2997B2E7ECE}"/>
                </a:ext>
              </a:extLst>
            </p:cNvPr>
            <p:cNvSpPr/>
            <p:nvPr/>
          </p:nvSpPr>
          <p:spPr>
            <a:xfrm>
              <a:off x="3577389" y="2358190"/>
              <a:ext cx="905230" cy="647586"/>
            </a:xfrm>
            <a:custGeom>
              <a:avLst/>
              <a:gdLst>
                <a:gd name="connsiteX0" fmla="*/ 0 w 1026695"/>
                <a:gd name="connsiteY0" fmla="*/ 0 h 673769"/>
                <a:gd name="connsiteX1" fmla="*/ 1026695 w 1026695"/>
                <a:gd name="connsiteY1" fmla="*/ 0 h 673769"/>
                <a:gd name="connsiteX2" fmla="*/ 1026695 w 1026695"/>
                <a:gd name="connsiteY2" fmla="*/ 673769 h 67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695" h="673769">
                  <a:moveTo>
                    <a:pt x="0" y="0"/>
                  </a:moveTo>
                  <a:lnTo>
                    <a:pt x="1026695" y="0"/>
                  </a:lnTo>
                  <a:lnTo>
                    <a:pt x="1026695" y="673769"/>
                  </a:lnTo>
                </a:path>
              </a:pathLst>
            </a:custGeom>
            <a:noFill/>
            <a:ln w="44450">
              <a:solidFill>
                <a:schemeClr val="accent5">
                  <a:lumMod val="75000"/>
                </a:schemeClr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23D654-53BD-4155-9560-DDA763CCFCC8}"/>
              </a:ext>
            </a:extLst>
          </p:cNvPr>
          <p:cNvGrpSpPr/>
          <p:nvPr/>
        </p:nvGrpSpPr>
        <p:grpSpPr>
          <a:xfrm>
            <a:off x="301131" y="3566389"/>
            <a:ext cx="3756752" cy="2476139"/>
            <a:chOff x="257279" y="3593432"/>
            <a:chExt cx="3756752" cy="2476139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0BE3B973-8128-465A-A463-D4ED2CA80CD7}"/>
                </a:ext>
              </a:extLst>
            </p:cNvPr>
            <p:cNvSpPr/>
            <p:nvPr/>
          </p:nvSpPr>
          <p:spPr>
            <a:xfrm>
              <a:off x="257279" y="4315326"/>
              <a:ext cx="3377528" cy="175424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22">
              <a:extLst>
                <a:ext uri="{FF2B5EF4-FFF2-40B4-BE49-F238E27FC236}">
                  <a16:creationId xmlns:a16="http://schemas.microsoft.com/office/drawing/2014/main" id="{5149AC43-1617-4DCD-91F7-2F25BBC51C54}"/>
                </a:ext>
              </a:extLst>
            </p:cNvPr>
            <p:cNvSpPr txBox="1"/>
            <p:nvPr/>
          </p:nvSpPr>
          <p:spPr>
            <a:xfrm>
              <a:off x="420129" y="4512577"/>
              <a:ext cx="3104438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en-US" sz="2800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สนามหญ้า</a:t>
              </a:r>
              <a:r>
                <a:rPr lang="en-US" sz="28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>
                <a:lnSpc>
                  <a:spcPts val="3173"/>
                </a:lnSpc>
              </a:pP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ควรดูแลโดยหมั่นตัดหญ้าให้สั้นอยู่เสมออย่างน้อยเดือนละ</a:t>
              </a:r>
              <a:r>
                <a: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1 </a:t>
              </a:r>
              <a:r>
                <a:rPr lang="en-US" sz="28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ครั้ง</a:t>
              </a:r>
              <a:endPara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C117472-91E5-4CB8-8368-6BCCD2DD368C}"/>
                </a:ext>
              </a:extLst>
            </p:cNvPr>
            <p:cNvSpPr/>
            <p:nvPr/>
          </p:nvSpPr>
          <p:spPr>
            <a:xfrm>
              <a:off x="1909011" y="3593432"/>
              <a:ext cx="2105020" cy="753979"/>
            </a:xfrm>
            <a:custGeom>
              <a:avLst/>
              <a:gdLst>
                <a:gd name="connsiteX0" fmla="*/ 2310063 w 2310063"/>
                <a:gd name="connsiteY0" fmla="*/ 0 h 753979"/>
                <a:gd name="connsiteX1" fmla="*/ 0 w 2310063"/>
                <a:gd name="connsiteY1" fmla="*/ 0 h 753979"/>
                <a:gd name="connsiteX2" fmla="*/ 0 w 2310063"/>
                <a:gd name="connsiteY2" fmla="*/ 753979 h 75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0063" h="753979">
                  <a:moveTo>
                    <a:pt x="2310063" y="0"/>
                  </a:moveTo>
                  <a:lnTo>
                    <a:pt x="0" y="0"/>
                  </a:lnTo>
                  <a:lnTo>
                    <a:pt x="0" y="753979"/>
                  </a:lnTo>
                </a:path>
              </a:pathLst>
            </a:custGeom>
            <a:noFill/>
            <a:ln w="44450">
              <a:solidFill>
                <a:schemeClr val="accent5">
                  <a:lumMod val="75000"/>
                </a:schemeClr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D915D39-E6CA-451F-91FB-C6A934EDA2F2}"/>
              </a:ext>
            </a:extLst>
          </p:cNvPr>
          <p:cNvGrpSpPr/>
          <p:nvPr/>
        </p:nvGrpSpPr>
        <p:grpSpPr>
          <a:xfrm>
            <a:off x="8215745" y="1395364"/>
            <a:ext cx="3727584" cy="1754245"/>
            <a:chOff x="8102731" y="1395364"/>
            <a:chExt cx="3727584" cy="175424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D26E09F-C8F0-4F00-A333-A529902F570E}"/>
                </a:ext>
              </a:extLst>
            </p:cNvPr>
            <p:cNvGrpSpPr/>
            <p:nvPr/>
          </p:nvGrpSpPr>
          <p:grpSpPr>
            <a:xfrm>
              <a:off x="8722994" y="1395364"/>
              <a:ext cx="3107321" cy="1754245"/>
              <a:chOff x="8760802" y="1468300"/>
              <a:chExt cx="3107321" cy="1754245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9BF3CD4F-4341-43A4-8BBC-D36DE70B6F92}"/>
                  </a:ext>
                </a:extLst>
              </p:cNvPr>
              <p:cNvSpPr/>
              <p:nvPr/>
            </p:nvSpPr>
            <p:spPr>
              <a:xfrm>
                <a:off x="8760802" y="1468300"/>
                <a:ext cx="3107321" cy="1754245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3">
                <a:extLst>
                  <a:ext uri="{FF2B5EF4-FFF2-40B4-BE49-F238E27FC236}">
                    <a16:creationId xmlns:a16="http://schemas.microsoft.com/office/drawing/2014/main" id="{341B7404-C78E-42A3-AEF7-E7C70B02691F}"/>
                  </a:ext>
                </a:extLst>
              </p:cNvPr>
              <p:cNvSpPr txBox="1"/>
              <p:nvPr/>
            </p:nvSpPr>
            <p:spPr>
              <a:xfrm>
                <a:off x="8977174" y="1729869"/>
                <a:ext cx="2794034" cy="123110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3173"/>
                  </a:lnSpc>
                </a:pPr>
                <a:r>
                  <a:rPr lang="en-US" sz="2800" b="1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บริเวณขอบสนามหญ้า</a:t>
                </a:r>
                <a:r>
                  <a:rPr lang="en-US" sz="2800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</a:p>
              <a:p>
                <a:pPr>
                  <a:lnSpc>
                    <a:spcPts val="3173"/>
                  </a:lnSpc>
                </a:pPr>
                <a:r>
                  <a:rPr lang="en-US" sz="2800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อาจปลูกต้นไม้เพื่อความร่มรื่น</a:t>
                </a:r>
                <a:r>
                  <a:rPr lang="en-US" sz="2800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2800" dirty="0" err="1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สวยงามหรือจัดสวนหย่อม</a:t>
                </a:r>
                <a:endParaRPr lang="en-US" sz="28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3E9A4D1-997F-47AC-8E7C-A847A4400AE3}"/>
                </a:ext>
              </a:extLst>
            </p:cNvPr>
            <p:cNvSpPr/>
            <p:nvPr/>
          </p:nvSpPr>
          <p:spPr>
            <a:xfrm>
              <a:off x="8102731" y="2082296"/>
              <a:ext cx="624174" cy="326939"/>
            </a:xfrm>
            <a:custGeom>
              <a:avLst/>
              <a:gdLst>
                <a:gd name="connsiteX0" fmla="*/ 898358 w 898358"/>
                <a:gd name="connsiteY0" fmla="*/ 0 h 0"/>
                <a:gd name="connsiteX1" fmla="*/ 0 w 89835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8358">
                  <a:moveTo>
                    <a:pt x="898358" y="0"/>
                  </a:moveTo>
                  <a:lnTo>
                    <a:pt x="0" y="0"/>
                  </a:lnTo>
                </a:path>
              </a:pathLst>
            </a:custGeom>
            <a:noFill/>
            <a:ln w="44450">
              <a:solidFill>
                <a:schemeClr val="accent5">
                  <a:lumMod val="75000"/>
                </a:schemeClr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26" name="Picture 25">
            <a:hlinkClick r:id="rId8" action="ppaction://hlinksldjump"/>
            <a:extLst>
              <a:ext uri="{FF2B5EF4-FFF2-40B4-BE49-F238E27FC236}">
                <a16:creationId xmlns:a16="http://schemas.microsoft.com/office/drawing/2014/main" id="{929010FE-2FC5-4631-822E-EBFE46400E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5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7">
            <a:extLst>
              <a:ext uri="{FF2B5EF4-FFF2-40B4-BE49-F238E27FC236}">
                <a16:creationId xmlns:a16="http://schemas.microsoft.com/office/drawing/2014/main" id="{428318C4-536A-4AEE-BCE3-8434137FAD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1" y="5571457"/>
            <a:ext cx="2495550" cy="1297973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E27829BB-98E4-48C0-B562-4CAFC79D9D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68" name="เทา2.1">
            <a:extLst>
              <a:ext uri="{FF2B5EF4-FFF2-40B4-BE49-F238E27FC236}">
                <a16:creationId xmlns:a16="http://schemas.microsoft.com/office/drawing/2014/main" id="{B6EC2366-0A3F-42D1-84CF-BDDFE7718BF6}"/>
              </a:ext>
            </a:extLst>
          </p:cNvPr>
          <p:cNvSpPr/>
          <p:nvPr/>
        </p:nvSpPr>
        <p:spPr>
          <a:xfrm>
            <a:off x="720351" y="3714319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2" name="เทา2.1">
            <a:extLst>
              <a:ext uri="{FF2B5EF4-FFF2-40B4-BE49-F238E27FC236}">
                <a16:creationId xmlns:a16="http://schemas.microsoft.com/office/drawing/2014/main" id="{A44465F3-FF67-4CAB-9E42-44A30816ED28}"/>
              </a:ext>
            </a:extLst>
          </p:cNvPr>
          <p:cNvSpPr/>
          <p:nvPr/>
        </p:nvSpPr>
        <p:spPr>
          <a:xfrm>
            <a:off x="720351" y="1825721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4" name="Picture 2" descr="Free vector check mark and cross symbols in flat styles">
            <a:extLst>
              <a:ext uri="{FF2B5EF4-FFF2-40B4-BE49-F238E27FC236}">
                <a16:creationId xmlns:a16="http://schemas.microsoft.com/office/drawing/2014/main" id="{055E4A7D-7521-42F5-9E7A-C98A7AAF86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0479" y="1917184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Free vector check mark and cross symbols in flat styles">
            <a:extLst>
              <a:ext uri="{FF2B5EF4-FFF2-40B4-BE49-F238E27FC236}">
                <a16:creationId xmlns:a16="http://schemas.microsoft.com/office/drawing/2014/main" id="{8088EC1E-C461-429D-B58C-7618018031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918" y="3814767"/>
            <a:ext cx="458938" cy="47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2.1">
            <a:extLst>
              <a:ext uri="{FF2B5EF4-FFF2-40B4-BE49-F238E27FC236}">
                <a16:creationId xmlns:a16="http://schemas.microsoft.com/office/drawing/2014/main" id="{BF717F35-C1F7-41CD-9650-7FA7EA356174}"/>
              </a:ext>
            </a:extLst>
          </p:cNvPr>
          <p:cNvSpPr/>
          <p:nvPr/>
        </p:nvSpPr>
        <p:spPr>
          <a:xfrm>
            <a:off x="713836" y="3707639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63" name="2.1">
            <a:extLst>
              <a:ext uri="{FF2B5EF4-FFF2-40B4-BE49-F238E27FC236}">
                <a16:creationId xmlns:a16="http://schemas.microsoft.com/office/drawing/2014/main" id="{64DEE4A3-26CD-44AE-A296-AAA7C7CF6201}"/>
              </a:ext>
            </a:extLst>
          </p:cNvPr>
          <p:cNvSpPr/>
          <p:nvPr/>
        </p:nvSpPr>
        <p:spPr>
          <a:xfrm>
            <a:off x="713836" y="1819041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1" name="TextBox 52">
            <a:extLst>
              <a:ext uri="{FF2B5EF4-FFF2-40B4-BE49-F238E27FC236}">
                <a16:creationId xmlns:a16="http://schemas.microsoft.com/office/drawing/2014/main" id="{3C599850-E766-486E-89E2-107ED8354B10}"/>
              </a:ext>
            </a:extLst>
          </p:cNvPr>
          <p:cNvSpPr txBox="1"/>
          <p:nvPr/>
        </p:nvSpPr>
        <p:spPr>
          <a:xfrm>
            <a:off x="1731275" y="1939348"/>
            <a:ext cx="713102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ผ้าม่าน</a:t>
            </a:r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499CD2F9-5BF9-450F-9327-14844A8A05F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1927">
            <a:off x="1223646" y="2243194"/>
            <a:ext cx="324852" cy="411480"/>
          </a:xfrm>
          <a:prstGeom prst="rect">
            <a:avLst/>
          </a:prstGeom>
        </p:spPr>
      </p:pic>
      <p:sp>
        <p:nvSpPr>
          <p:cNvPr id="51" name="TextBox 52">
            <a:extLst>
              <a:ext uri="{FF2B5EF4-FFF2-40B4-BE49-F238E27FC236}">
                <a16:creationId xmlns:a16="http://schemas.microsoft.com/office/drawing/2014/main" id="{7700D3CA-687A-4DB8-B128-812D5D2D1B0E}"/>
              </a:ext>
            </a:extLst>
          </p:cNvPr>
          <p:cNvSpPr txBox="1"/>
          <p:nvPr/>
        </p:nvSpPr>
        <p:spPr>
          <a:xfrm>
            <a:off x="1731276" y="2922821"/>
            <a:ext cx="851504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ตู้กับข้าว</a:t>
            </a:r>
          </a:p>
        </p:txBody>
      </p:sp>
      <p:sp>
        <p:nvSpPr>
          <p:cNvPr id="52" name="TextBox 52">
            <a:extLst>
              <a:ext uri="{FF2B5EF4-FFF2-40B4-BE49-F238E27FC236}">
                <a16:creationId xmlns:a16="http://schemas.microsoft.com/office/drawing/2014/main" id="{B63BFD0A-AE15-453B-A123-81F0B9338BF2}"/>
              </a:ext>
            </a:extLst>
          </p:cNvPr>
          <p:cNvSpPr txBox="1"/>
          <p:nvPr/>
        </p:nvSpPr>
        <p:spPr>
          <a:xfrm>
            <a:off x="1731276" y="3882460"/>
            <a:ext cx="1055140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ราวตากผ้า</a:t>
            </a:r>
          </a:p>
        </p:txBody>
      </p:sp>
      <p:sp>
        <p:nvSpPr>
          <p:cNvPr id="55" name="TextBox 52">
            <a:extLst>
              <a:ext uri="{FF2B5EF4-FFF2-40B4-BE49-F238E27FC236}">
                <a16:creationId xmlns:a16="http://schemas.microsoft.com/office/drawing/2014/main" id="{8AC9F38C-2DBB-4A57-96AE-ABCC90D21C95}"/>
              </a:ext>
            </a:extLst>
          </p:cNvPr>
          <p:cNvSpPr txBox="1"/>
          <p:nvPr/>
        </p:nvSpPr>
        <p:spPr>
          <a:xfrm>
            <a:off x="1683150" y="4768894"/>
            <a:ext cx="851504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โคมไฟ</a:t>
            </a:r>
          </a:p>
        </p:txBody>
      </p:sp>
      <p:sp>
        <p:nvSpPr>
          <p:cNvPr id="92" name="TextBox 52">
            <a:extLst>
              <a:ext uri="{FF2B5EF4-FFF2-40B4-BE49-F238E27FC236}">
                <a16:creationId xmlns:a16="http://schemas.microsoft.com/office/drawing/2014/main" id="{9519E5E6-693D-4693-95A7-1A2E1A50E773}"/>
              </a:ext>
            </a:extLst>
          </p:cNvPr>
          <p:cNvSpPr txBox="1"/>
          <p:nvPr/>
        </p:nvSpPr>
        <p:spPr>
          <a:xfrm>
            <a:off x="3952291" y="1939348"/>
            <a:ext cx="713102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ผ้าห่ม</a:t>
            </a:r>
          </a:p>
        </p:txBody>
      </p:sp>
      <p:sp>
        <p:nvSpPr>
          <p:cNvPr id="94" name="TextBox 52">
            <a:extLst>
              <a:ext uri="{FF2B5EF4-FFF2-40B4-BE49-F238E27FC236}">
                <a16:creationId xmlns:a16="http://schemas.microsoft.com/office/drawing/2014/main" id="{97B32CBD-CEF9-407C-BFB6-42D1A93619EC}"/>
              </a:ext>
            </a:extLst>
          </p:cNvPr>
          <p:cNvSpPr txBox="1"/>
          <p:nvPr/>
        </p:nvSpPr>
        <p:spPr>
          <a:xfrm>
            <a:off x="3952292" y="2922821"/>
            <a:ext cx="851504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โทรทัศน์</a:t>
            </a:r>
          </a:p>
        </p:txBody>
      </p:sp>
      <p:sp>
        <p:nvSpPr>
          <p:cNvPr id="95" name="TextBox 52">
            <a:extLst>
              <a:ext uri="{FF2B5EF4-FFF2-40B4-BE49-F238E27FC236}">
                <a16:creationId xmlns:a16="http://schemas.microsoft.com/office/drawing/2014/main" id="{AB20D214-79E8-41B7-AD0E-666C78316C04}"/>
              </a:ext>
            </a:extLst>
          </p:cNvPr>
          <p:cNvSpPr txBox="1"/>
          <p:nvPr/>
        </p:nvSpPr>
        <p:spPr>
          <a:xfrm>
            <a:off x="3920208" y="3882460"/>
            <a:ext cx="1203184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ภาพติดผนัง</a:t>
            </a:r>
          </a:p>
        </p:txBody>
      </p:sp>
      <p:sp>
        <p:nvSpPr>
          <p:cNvPr id="96" name="TextBox 52">
            <a:extLst>
              <a:ext uri="{FF2B5EF4-FFF2-40B4-BE49-F238E27FC236}">
                <a16:creationId xmlns:a16="http://schemas.microsoft.com/office/drawing/2014/main" id="{5256AF21-7263-487F-9E5F-58D9E71BBAE6}"/>
              </a:ext>
            </a:extLst>
          </p:cNvPr>
          <p:cNvSpPr txBox="1"/>
          <p:nvPr/>
        </p:nvSpPr>
        <p:spPr>
          <a:xfrm>
            <a:off x="3904166" y="4768894"/>
            <a:ext cx="851504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จานสบู่</a:t>
            </a:r>
          </a:p>
        </p:txBody>
      </p:sp>
      <p:sp>
        <p:nvSpPr>
          <p:cNvPr id="97" name="Freeform 2">
            <a:extLst>
              <a:ext uri="{FF2B5EF4-FFF2-40B4-BE49-F238E27FC236}">
                <a16:creationId xmlns:a16="http://schemas.microsoft.com/office/drawing/2014/main" id="{E123CA6B-F823-4CDD-AFFD-7661E1B06848}"/>
              </a:ext>
            </a:extLst>
          </p:cNvPr>
          <p:cNvSpPr/>
          <p:nvPr/>
        </p:nvSpPr>
        <p:spPr>
          <a:xfrm>
            <a:off x="5398702" y="1815030"/>
            <a:ext cx="6378614" cy="3732458"/>
          </a:xfrm>
          <a:prstGeom prst="roundRect">
            <a:avLst/>
          </a:prstGeom>
          <a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98" name="เทา2.1">
            <a:extLst>
              <a:ext uri="{FF2B5EF4-FFF2-40B4-BE49-F238E27FC236}">
                <a16:creationId xmlns:a16="http://schemas.microsoft.com/office/drawing/2014/main" id="{7D47DA03-41F4-4706-9340-D0AE09876AE2}"/>
              </a:ext>
            </a:extLst>
          </p:cNvPr>
          <p:cNvSpPr/>
          <p:nvPr/>
        </p:nvSpPr>
        <p:spPr>
          <a:xfrm>
            <a:off x="720351" y="2799652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9" name="Picture 2" descr="Free vector check mark and cross symbols in flat styles">
            <a:extLst>
              <a:ext uri="{FF2B5EF4-FFF2-40B4-BE49-F238E27FC236}">
                <a16:creationId xmlns:a16="http://schemas.microsoft.com/office/drawing/2014/main" id="{CBB80DDE-D62E-467C-9374-83BF8A99B9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0918" y="2900100"/>
            <a:ext cx="458938" cy="47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2.1">
            <a:extLst>
              <a:ext uri="{FF2B5EF4-FFF2-40B4-BE49-F238E27FC236}">
                <a16:creationId xmlns:a16="http://schemas.microsoft.com/office/drawing/2014/main" id="{082E321C-7BB7-4AF1-ADAD-7B4E8CC31ECD}"/>
              </a:ext>
            </a:extLst>
          </p:cNvPr>
          <p:cNvSpPr/>
          <p:nvPr/>
        </p:nvSpPr>
        <p:spPr>
          <a:xfrm>
            <a:off x="713836" y="2792972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101" name="เทา2.1">
            <a:extLst>
              <a:ext uri="{FF2B5EF4-FFF2-40B4-BE49-F238E27FC236}">
                <a16:creationId xmlns:a16="http://schemas.microsoft.com/office/drawing/2014/main" id="{A41A34BA-B237-42F9-8E21-CEE7372D2C19}"/>
              </a:ext>
            </a:extLst>
          </p:cNvPr>
          <p:cNvSpPr/>
          <p:nvPr/>
        </p:nvSpPr>
        <p:spPr>
          <a:xfrm>
            <a:off x="720497" y="4677431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02" name="Picture 2" descr="Free vector check mark and cross symbols in flat styles">
            <a:extLst>
              <a:ext uri="{FF2B5EF4-FFF2-40B4-BE49-F238E27FC236}">
                <a16:creationId xmlns:a16="http://schemas.microsoft.com/office/drawing/2014/main" id="{C3CF04F0-BAB9-48A6-B570-953FA16740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0625" y="4768894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2.1">
            <a:extLst>
              <a:ext uri="{FF2B5EF4-FFF2-40B4-BE49-F238E27FC236}">
                <a16:creationId xmlns:a16="http://schemas.microsoft.com/office/drawing/2014/main" id="{D4CE5EA7-E72F-4037-BFD6-ADE668E4C510}"/>
              </a:ext>
            </a:extLst>
          </p:cNvPr>
          <p:cNvSpPr/>
          <p:nvPr/>
        </p:nvSpPr>
        <p:spPr>
          <a:xfrm>
            <a:off x="713982" y="4670751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104" name="เทา2.1">
            <a:extLst>
              <a:ext uri="{FF2B5EF4-FFF2-40B4-BE49-F238E27FC236}">
                <a16:creationId xmlns:a16="http://schemas.microsoft.com/office/drawing/2014/main" id="{AD63DFE1-05F2-496E-8860-5123200D4AB9}"/>
              </a:ext>
            </a:extLst>
          </p:cNvPr>
          <p:cNvSpPr/>
          <p:nvPr/>
        </p:nvSpPr>
        <p:spPr>
          <a:xfrm>
            <a:off x="3030426" y="1819724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05" name="Picture 2" descr="Free vector check mark and cross symbols in flat styles">
            <a:extLst>
              <a:ext uri="{FF2B5EF4-FFF2-40B4-BE49-F238E27FC236}">
                <a16:creationId xmlns:a16="http://schemas.microsoft.com/office/drawing/2014/main" id="{AD7F95F0-78A5-4343-A430-F60C6CBA32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50993" y="1920172"/>
            <a:ext cx="458938" cy="47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2.1">
            <a:extLst>
              <a:ext uri="{FF2B5EF4-FFF2-40B4-BE49-F238E27FC236}">
                <a16:creationId xmlns:a16="http://schemas.microsoft.com/office/drawing/2014/main" id="{F1B6936C-90F2-48DA-957D-D778937DCBF9}"/>
              </a:ext>
            </a:extLst>
          </p:cNvPr>
          <p:cNvSpPr/>
          <p:nvPr/>
        </p:nvSpPr>
        <p:spPr>
          <a:xfrm>
            <a:off x="3023911" y="1813044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107" name="เทา2.1">
            <a:extLst>
              <a:ext uri="{FF2B5EF4-FFF2-40B4-BE49-F238E27FC236}">
                <a16:creationId xmlns:a16="http://schemas.microsoft.com/office/drawing/2014/main" id="{6D5BF19D-8BF1-454D-A250-8283A4CEAAC9}"/>
              </a:ext>
            </a:extLst>
          </p:cNvPr>
          <p:cNvSpPr/>
          <p:nvPr/>
        </p:nvSpPr>
        <p:spPr>
          <a:xfrm>
            <a:off x="3034021" y="2795747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08" name="Picture 2" descr="Free vector check mark and cross symbols in flat styles">
            <a:extLst>
              <a:ext uri="{FF2B5EF4-FFF2-40B4-BE49-F238E27FC236}">
                <a16:creationId xmlns:a16="http://schemas.microsoft.com/office/drawing/2014/main" id="{60A7A2D6-5799-48BF-94D3-81FE6D2E0F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4149" y="2887210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" name="2.1">
            <a:extLst>
              <a:ext uri="{FF2B5EF4-FFF2-40B4-BE49-F238E27FC236}">
                <a16:creationId xmlns:a16="http://schemas.microsoft.com/office/drawing/2014/main" id="{1785C008-C1F7-4502-A748-3E02EAED1493}"/>
              </a:ext>
            </a:extLst>
          </p:cNvPr>
          <p:cNvSpPr/>
          <p:nvPr/>
        </p:nvSpPr>
        <p:spPr>
          <a:xfrm>
            <a:off x="3027506" y="2789067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110" name="เทา2.1">
            <a:extLst>
              <a:ext uri="{FF2B5EF4-FFF2-40B4-BE49-F238E27FC236}">
                <a16:creationId xmlns:a16="http://schemas.microsoft.com/office/drawing/2014/main" id="{B749B1EA-3B1E-4381-A54A-01B75B17D368}"/>
              </a:ext>
            </a:extLst>
          </p:cNvPr>
          <p:cNvSpPr/>
          <p:nvPr/>
        </p:nvSpPr>
        <p:spPr>
          <a:xfrm>
            <a:off x="3034021" y="3723304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652"/>
            </a:solidFill>
          </a:ln>
          <a:effectLst>
            <a:outerShdw dist="50800" dir="5400000" algn="t" rotWithShape="0">
              <a:srgbClr val="00A652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11" name="Picture 2" descr="Free vector check mark and cross symbols in flat styles">
            <a:extLst>
              <a:ext uri="{FF2B5EF4-FFF2-40B4-BE49-F238E27FC236}">
                <a16:creationId xmlns:a16="http://schemas.microsoft.com/office/drawing/2014/main" id="{59270CCF-CDE4-479A-A59B-4FD1EE68EA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61" b="91339" l="5389" r="96407">
                        <a14:foregroundMark x1="91617" y1="15748" x2="92814" y2="18898"/>
                        <a14:foregroundMark x1="96407" y1="21260" x2="96407" y2="21260"/>
                        <a14:foregroundMark x1="6587" y1="53543" x2="6587" y2="53543"/>
                        <a14:foregroundMark x1="31737" y1="91339" x2="31737" y2="91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4149" y="3814767"/>
            <a:ext cx="581947" cy="47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2.1">
            <a:extLst>
              <a:ext uri="{FF2B5EF4-FFF2-40B4-BE49-F238E27FC236}">
                <a16:creationId xmlns:a16="http://schemas.microsoft.com/office/drawing/2014/main" id="{62C90F99-C962-49C0-A589-67811C08DD96}"/>
              </a:ext>
            </a:extLst>
          </p:cNvPr>
          <p:cNvSpPr/>
          <p:nvPr/>
        </p:nvSpPr>
        <p:spPr>
          <a:xfrm>
            <a:off x="3027506" y="3716624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sp>
        <p:nvSpPr>
          <p:cNvPr id="113" name="เทา2.1">
            <a:extLst>
              <a:ext uri="{FF2B5EF4-FFF2-40B4-BE49-F238E27FC236}">
                <a16:creationId xmlns:a16="http://schemas.microsoft.com/office/drawing/2014/main" id="{1D5CFE3F-DBE7-4CB6-AF19-54924006C5FC}"/>
              </a:ext>
            </a:extLst>
          </p:cNvPr>
          <p:cNvSpPr/>
          <p:nvPr/>
        </p:nvSpPr>
        <p:spPr>
          <a:xfrm>
            <a:off x="3030426" y="4679883"/>
            <a:ext cx="706979" cy="682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dist="50800" dir="5400000" algn="t" rotWithShape="0">
              <a:srgbClr val="FF000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14" name="Picture 2" descr="Free vector check mark and cross symbols in flat styles">
            <a:extLst>
              <a:ext uri="{FF2B5EF4-FFF2-40B4-BE49-F238E27FC236}">
                <a16:creationId xmlns:a16="http://schemas.microsoft.com/office/drawing/2014/main" id="{58247D46-E62F-4642-8568-6E87757F0F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50993" y="4780331"/>
            <a:ext cx="458938" cy="47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2.1">
            <a:extLst>
              <a:ext uri="{FF2B5EF4-FFF2-40B4-BE49-F238E27FC236}">
                <a16:creationId xmlns:a16="http://schemas.microsoft.com/office/drawing/2014/main" id="{461FC278-9273-43E1-B917-E1B420016C99}"/>
              </a:ext>
            </a:extLst>
          </p:cNvPr>
          <p:cNvSpPr/>
          <p:nvPr/>
        </p:nvSpPr>
        <p:spPr>
          <a:xfrm>
            <a:off x="3023911" y="4673203"/>
            <a:ext cx="713102" cy="689433"/>
          </a:xfrm>
          <a:prstGeom prst="roundRect">
            <a:avLst/>
          </a:prstGeom>
          <a:solidFill>
            <a:srgbClr val="FFFFFF"/>
          </a:solidFill>
          <a:ln w="38100">
            <a:solidFill>
              <a:schemeClr val="accent2">
                <a:lumMod val="75000"/>
              </a:schemeClr>
            </a:solidFill>
          </a:ln>
          <a:effectLst>
            <a:outerShdw dist="50800" dir="5400000" algn="t" rotWithShape="0">
              <a:schemeClr val="accent2">
                <a:lumMod val="75000"/>
              </a:schemeClr>
            </a:outerShdw>
          </a:effectLst>
        </p:spPr>
      </p:sp>
      <p:pic>
        <p:nvPicPr>
          <p:cNvPr id="116" name="Graphic 1">
            <a:extLst>
              <a:ext uri="{FF2B5EF4-FFF2-40B4-BE49-F238E27FC236}">
                <a16:creationId xmlns:a16="http://schemas.microsoft.com/office/drawing/2014/main" id="{D2224512-54D9-44DD-9248-9365E426DD4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00" y="209985"/>
            <a:ext cx="5792400" cy="720266"/>
          </a:xfrm>
          <a:prstGeom prst="rect">
            <a:avLst/>
          </a:prstGeom>
        </p:spPr>
      </p:pic>
      <p:sp>
        <p:nvSpPr>
          <p:cNvPr id="117" name="TextBox 59">
            <a:extLst>
              <a:ext uri="{FF2B5EF4-FFF2-40B4-BE49-F238E27FC236}">
                <a16:creationId xmlns:a16="http://schemas.microsoft.com/office/drawing/2014/main" id="{BC31404E-74E1-4826-BD38-72CDB97326CE}"/>
              </a:ext>
            </a:extLst>
          </p:cNvPr>
          <p:cNvSpPr txBox="1"/>
          <p:nvPr/>
        </p:nvSpPr>
        <p:spPr>
          <a:xfrm>
            <a:off x="2426958" y="988780"/>
            <a:ext cx="7338085" cy="4943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34"/>
              </a:lnSpc>
            </a:pPr>
            <a:r>
              <a:rPr lang="th-TH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ให้เลือกของตกแต่งที่เหมาะสมกับห้องรับแขก ดังต่อไปนี้</a:t>
            </a:r>
          </a:p>
        </p:txBody>
      </p:sp>
      <p:pic>
        <p:nvPicPr>
          <p:cNvPr id="42" name="Picture 41">
            <a:hlinkClick r:id="rId16" action="ppaction://hlinksldjump"/>
            <a:extLst>
              <a:ext uri="{FF2B5EF4-FFF2-40B4-BE49-F238E27FC236}">
                <a16:creationId xmlns:a16="http://schemas.microsoft.com/office/drawing/2014/main" id="{E38013A7-CFDE-4DC1-8DA1-1681BF09AF5E}"/>
              </a:ext>
            </a:extLst>
          </p:cNvPr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  <p:pic>
        <p:nvPicPr>
          <p:cNvPr id="43" name="Picture 42">
            <a:hlinkClick r:id="rId18" action="ppaction://hlinksldjump"/>
            <a:extLst>
              <a:ext uri="{FF2B5EF4-FFF2-40B4-BE49-F238E27FC236}">
                <a16:creationId xmlns:a16="http://schemas.microsoft.com/office/drawing/2014/main" id="{CD676761-BE2E-4341-9EDE-6001E2D1D5B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</p:childTnLst>
        </p:cTn>
      </p:par>
    </p:tnLst>
    <p:bldLst>
      <p:bldP spid="68" grpId="0" animBg="1"/>
      <p:bldP spid="62" grpId="0" animBg="1"/>
      <p:bldP spid="61" grpId="0"/>
      <p:bldP spid="51" grpId="0"/>
      <p:bldP spid="52" grpId="0"/>
      <p:bldP spid="55" grpId="0"/>
      <p:bldP spid="92" grpId="0"/>
      <p:bldP spid="94" grpId="0"/>
      <p:bldP spid="95" grpId="0"/>
      <p:bldP spid="96" grpId="0"/>
      <p:bldP spid="98" grpId="0" animBg="1"/>
      <p:bldP spid="101" grpId="0" animBg="1"/>
      <p:bldP spid="104" grpId="0" animBg="1"/>
      <p:bldP spid="107" grpId="0" animBg="1"/>
      <p:bldP spid="110" grpId="0" animBg="1"/>
      <p:bldP spid="113" grpId="0" animBg="1"/>
      <p:bldP spid="11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BFFD5A77-0E19-42EE-A4CD-C5C4D9D22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762995"/>
            <a:ext cx="2127289" cy="110643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561559E-C6BA-4C56-A224-64060F4825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240" name="Picture 2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F79B46-AA65-4102-84AF-14D5CD5D34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41" name="Picture 240">
            <a:extLst>
              <a:ext uri="{FF2B5EF4-FFF2-40B4-BE49-F238E27FC236}">
                <a16:creationId xmlns:a16="http://schemas.microsoft.com/office/drawing/2014/main" id="{3EF895A2-5616-4752-8C4E-7B9D549CD54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D0BD9F52-8DEF-4106-9B2B-69F54A35859D}"/>
              </a:ext>
            </a:extLst>
          </p:cNvPr>
          <p:cNvSpPr/>
          <p:nvPr/>
        </p:nvSpPr>
        <p:spPr>
          <a:xfrm flipV="1">
            <a:off x="139490" y="-1"/>
            <a:ext cx="2157661" cy="56986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1">
            <a:extLst>
              <a:ext uri="{FF2B5EF4-FFF2-40B4-BE49-F238E27FC236}">
                <a16:creationId xmlns:a16="http://schemas.microsoft.com/office/drawing/2014/main" id="{6AA469D1-C748-4236-AE3A-2575DF1C37D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442" y="108921"/>
            <a:ext cx="3977555" cy="926280"/>
          </a:xfrm>
          <a:prstGeom prst="rect">
            <a:avLst/>
          </a:prstGeom>
        </p:spPr>
      </p:pic>
      <p:sp>
        <p:nvSpPr>
          <p:cNvPr id="24" name="TextBox 35">
            <a:extLst>
              <a:ext uri="{FF2B5EF4-FFF2-40B4-BE49-F238E27FC236}">
                <a16:creationId xmlns:a16="http://schemas.microsoft.com/office/drawing/2014/main" id="{EC7141D1-7D9E-415B-AAEC-8B1588B60F5E}"/>
              </a:ext>
            </a:extLst>
          </p:cNvPr>
          <p:cNvSpPr txBox="1"/>
          <p:nvPr/>
        </p:nvSpPr>
        <p:spPr>
          <a:xfrm>
            <a:off x="2948845" y="947744"/>
            <a:ext cx="6294310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การวางแผนการทำงานและการใช้ทรัพยากรในบ้าน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FE27919-58D0-4EAE-8FB1-ACFB36EA558E}"/>
              </a:ext>
            </a:extLst>
          </p:cNvPr>
          <p:cNvSpPr/>
          <p:nvPr/>
        </p:nvSpPr>
        <p:spPr>
          <a:xfrm>
            <a:off x="6440031" y="1718774"/>
            <a:ext cx="4697066" cy="72543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1B28538B-55A0-4DB0-8FBD-96501D30457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26092" y="1778082"/>
            <a:ext cx="620722" cy="70916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5B526D9-5FF8-408E-95A0-826F8F1F2A9F}"/>
              </a:ext>
            </a:extLst>
          </p:cNvPr>
          <p:cNvSpPr txBox="1"/>
          <p:nvPr/>
        </p:nvSpPr>
        <p:spPr>
          <a:xfrm>
            <a:off x="7304157" y="1955735"/>
            <a:ext cx="3165569" cy="373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84"/>
              </a:lnSpc>
            </a:pPr>
            <a:r>
              <a:rPr lang="en-US" sz="3200" dirty="0" err="1">
                <a:solidFill>
                  <a:srgbClr val="000000"/>
                </a:solidFill>
                <a:cs typeface="Th Sarabun New Bold"/>
              </a:rPr>
              <a:t>การวิเคราะห์สถานการณ์</a:t>
            </a:r>
            <a:endParaRPr lang="en-US" sz="3200" dirty="0">
              <a:solidFill>
                <a:srgbClr val="000000"/>
              </a:solidFill>
              <a:cs typeface="Th Sarabun New Bold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9A6B2631-5CD3-485F-9C6C-BF652A29E013}"/>
              </a:ext>
            </a:extLst>
          </p:cNvPr>
          <p:cNvSpPr/>
          <p:nvPr/>
        </p:nvSpPr>
        <p:spPr>
          <a:xfrm>
            <a:off x="6440031" y="2520040"/>
            <a:ext cx="4697066" cy="72543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7" name="Graphic 58">
            <a:extLst>
              <a:ext uri="{FF2B5EF4-FFF2-40B4-BE49-F238E27FC236}">
                <a16:creationId xmlns:a16="http://schemas.microsoft.com/office/drawing/2014/main" id="{29BBFCE9-E080-4F6E-8419-CF458CDF2A5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092" y="2580281"/>
            <a:ext cx="620722" cy="707296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04FC6EFF-020E-4530-98A0-8082DAA8B79A}"/>
              </a:ext>
            </a:extLst>
          </p:cNvPr>
          <p:cNvSpPr txBox="1"/>
          <p:nvPr/>
        </p:nvSpPr>
        <p:spPr>
          <a:xfrm>
            <a:off x="7304157" y="2744207"/>
            <a:ext cx="3775130" cy="373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84"/>
              </a:lnSpc>
            </a:pPr>
            <a:r>
              <a:rPr lang="th-TH" sz="3200" dirty="0">
                <a:solidFill>
                  <a:srgbClr val="000000"/>
                </a:solidFill>
                <a:cs typeface="Th Sarabun New Bold"/>
              </a:rPr>
              <a:t>การกำหนดวัตถุประสงค์ของแผน</a:t>
            </a:r>
            <a:endParaRPr lang="en-US" sz="3200" dirty="0">
              <a:solidFill>
                <a:srgbClr val="000000"/>
              </a:solidFill>
              <a:cs typeface="Th Sarabun New Bold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D7011F59-DE48-4863-94D8-58D070B7AB56}"/>
              </a:ext>
            </a:extLst>
          </p:cNvPr>
          <p:cNvSpPr/>
          <p:nvPr/>
        </p:nvSpPr>
        <p:spPr>
          <a:xfrm>
            <a:off x="6440031" y="3320373"/>
            <a:ext cx="4697066" cy="72543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Graphic 61">
            <a:extLst>
              <a:ext uri="{FF2B5EF4-FFF2-40B4-BE49-F238E27FC236}">
                <a16:creationId xmlns:a16="http://schemas.microsoft.com/office/drawing/2014/main" id="{392D3E87-E5CA-4E81-877E-8C4B44CDF97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092" y="3380614"/>
            <a:ext cx="620722" cy="707296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AC9383F4-E7E2-47AA-AA37-7CAF44F37E5D}"/>
              </a:ext>
            </a:extLst>
          </p:cNvPr>
          <p:cNvSpPr txBox="1"/>
          <p:nvPr/>
        </p:nvSpPr>
        <p:spPr>
          <a:xfrm>
            <a:off x="7304157" y="3577158"/>
            <a:ext cx="3979525" cy="373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84"/>
              </a:lnSpc>
            </a:pPr>
            <a:r>
              <a:rPr lang="th-TH" sz="3200" dirty="0">
                <a:solidFill>
                  <a:srgbClr val="000000"/>
                </a:solidFill>
                <a:cs typeface="Th Sarabun New Bold"/>
              </a:rPr>
              <a:t>การประเมินวัตถุประสงค์และแผน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0E8AB174-D2F4-4E4C-9ED2-EAE1EDC91A0F}"/>
              </a:ext>
            </a:extLst>
          </p:cNvPr>
          <p:cNvSpPr/>
          <p:nvPr/>
        </p:nvSpPr>
        <p:spPr>
          <a:xfrm>
            <a:off x="6440031" y="4120706"/>
            <a:ext cx="4697066" cy="72543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Graphic 64">
            <a:extLst>
              <a:ext uri="{FF2B5EF4-FFF2-40B4-BE49-F238E27FC236}">
                <a16:creationId xmlns:a16="http://schemas.microsoft.com/office/drawing/2014/main" id="{D851C51B-2561-4617-B254-C425D3F85EC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092" y="4180130"/>
            <a:ext cx="620722" cy="708929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A3A806A0-C0B2-45A5-9F6E-8FE6AA6DA6E2}"/>
              </a:ext>
            </a:extLst>
          </p:cNvPr>
          <p:cNvSpPr txBox="1"/>
          <p:nvPr/>
        </p:nvSpPr>
        <p:spPr>
          <a:xfrm>
            <a:off x="7304157" y="4333825"/>
            <a:ext cx="3767960" cy="373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84"/>
              </a:lnSpc>
            </a:pPr>
            <a:r>
              <a:rPr lang="th-TH" sz="3200" dirty="0">
                <a:solidFill>
                  <a:srgbClr val="000000"/>
                </a:solidFill>
                <a:cs typeface="Th Sarabun New Bold"/>
              </a:rPr>
              <a:t>การเลือกวัตถุประสงค์และแผน</a:t>
            </a:r>
            <a:endParaRPr lang="en-US" sz="3200" dirty="0">
              <a:solidFill>
                <a:srgbClr val="000000"/>
              </a:solidFill>
              <a:cs typeface="Th Sarabun New Bold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5D05FC4F-4666-4795-993B-C382B9458039}"/>
              </a:ext>
            </a:extLst>
          </p:cNvPr>
          <p:cNvSpPr/>
          <p:nvPr/>
        </p:nvSpPr>
        <p:spPr>
          <a:xfrm>
            <a:off x="6440031" y="4921855"/>
            <a:ext cx="4697066" cy="72543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9" name="Graphic 67">
            <a:extLst>
              <a:ext uri="{FF2B5EF4-FFF2-40B4-BE49-F238E27FC236}">
                <a16:creationId xmlns:a16="http://schemas.microsoft.com/office/drawing/2014/main" id="{B49F582A-6EEB-4CBF-9646-864220FCF36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092" y="4981279"/>
            <a:ext cx="620722" cy="708929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98C37F47-48AD-46B5-B005-E0266BEC17AA}"/>
              </a:ext>
            </a:extLst>
          </p:cNvPr>
          <p:cNvSpPr txBox="1"/>
          <p:nvPr/>
        </p:nvSpPr>
        <p:spPr>
          <a:xfrm>
            <a:off x="7304157" y="5150246"/>
            <a:ext cx="3165569" cy="373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84"/>
              </a:lnSpc>
            </a:pPr>
            <a:r>
              <a:rPr lang="th-TH" sz="3200" dirty="0">
                <a:solidFill>
                  <a:srgbClr val="000000"/>
                </a:solidFill>
                <a:cs typeface="Th Sarabun New Bold"/>
              </a:rPr>
              <a:t>การนำแผนที่เลือกไปใช้</a:t>
            </a:r>
            <a:endParaRPr lang="en-US" sz="3200" dirty="0">
              <a:solidFill>
                <a:srgbClr val="000000"/>
              </a:solidFill>
              <a:cs typeface="Th Sarabun New Bold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F9C93F5D-8414-47A4-B014-6BF82DB7EDB5}"/>
              </a:ext>
            </a:extLst>
          </p:cNvPr>
          <p:cNvSpPr/>
          <p:nvPr/>
        </p:nvSpPr>
        <p:spPr>
          <a:xfrm>
            <a:off x="6440031" y="5723004"/>
            <a:ext cx="4697066" cy="72543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Graphic 70">
            <a:extLst>
              <a:ext uri="{FF2B5EF4-FFF2-40B4-BE49-F238E27FC236}">
                <a16:creationId xmlns:a16="http://schemas.microsoft.com/office/drawing/2014/main" id="{FE49EC1E-3E17-4588-8C40-086B3EDF266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092" y="5782428"/>
            <a:ext cx="620722" cy="708929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4E987FCB-CFA7-4CBF-9092-D0D9F500CC30}"/>
              </a:ext>
            </a:extLst>
          </p:cNvPr>
          <p:cNvSpPr txBox="1"/>
          <p:nvPr/>
        </p:nvSpPr>
        <p:spPr>
          <a:xfrm>
            <a:off x="7304157" y="5940802"/>
            <a:ext cx="3165569" cy="373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84"/>
              </a:lnSpc>
            </a:pPr>
            <a:r>
              <a:rPr lang="th-TH" sz="3200" dirty="0">
                <a:solidFill>
                  <a:srgbClr val="000000"/>
                </a:solidFill>
                <a:cs typeface="Th Sarabun New Bold"/>
              </a:rPr>
              <a:t>การตรวจสอบและควบคุม</a:t>
            </a:r>
            <a:endParaRPr lang="en-US" sz="3200" dirty="0">
              <a:solidFill>
                <a:srgbClr val="000000"/>
              </a:solidFill>
              <a:cs typeface="Th Sarabun New Bold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DC49A95-6A5B-47CB-BD1C-5C6680E6CBF4}"/>
              </a:ext>
            </a:extLst>
          </p:cNvPr>
          <p:cNvGrpSpPr/>
          <p:nvPr/>
        </p:nvGrpSpPr>
        <p:grpSpPr>
          <a:xfrm>
            <a:off x="776886" y="1730205"/>
            <a:ext cx="4937454" cy="5139226"/>
            <a:chOff x="545116" y="1356987"/>
            <a:chExt cx="5285037" cy="5501013"/>
          </a:xfrm>
        </p:grpSpPr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D22BB2C4-15E4-4D2B-80BA-54F02FD657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b="11336"/>
            <a:stretch/>
          </p:blipFill>
          <p:spPr>
            <a:xfrm>
              <a:off x="1864894" y="3709865"/>
              <a:ext cx="2249905" cy="3148135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1A5920D2-DB12-4432-BDCD-7DDCE2C02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45116" y="2552529"/>
              <a:ext cx="1518284" cy="1752942"/>
            </a:xfrm>
            <a:prstGeom prst="rect">
              <a:avLst/>
            </a:prstGeom>
          </p:spPr>
        </p:pic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038D97F8-3485-4DF7-A5E6-21F9489F9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2058551" y="1356987"/>
              <a:ext cx="1782178" cy="2072013"/>
            </a:xfrm>
            <a:prstGeom prst="rect">
              <a:avLst/>
            </a:prstGeom>
          </p:spPr>
        </p:pic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0104C470-E714-4161-90CD-71764DB66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4047975" y="2641002"/>
              <a:ext cx="1782178" cy="1575996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AFCDBD2-8C32-4015-B7AE-BB4FCEA5CA6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21607" y="16685"/>
            <a:ext cx="19691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736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AC7C50F1-8819-4355-8BF8-EE1EA087D8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762995"/>
            <a:ext cx="2127289" cy="1106435"/>
          </a:xfrm>
          <a:prstGeom prst="rect">
            <a:avLst/>
          </a:prstGeom>
        </p:spPr>
      </p:pic>
      <p:pic>
        <p:nvPicPr>
          <p:cNvPr id="240" name="Picture 2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F79B46-AA65-4102-84AF-14D5CD5D34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41" name="Picture 240">
            <a:extLst>
              <a:ext uri="{FF2B5EF4-FFF2-40B4-BE49-F238E27FC236}">
                <a16:creationId xmlns:a16="http://schemas.microsoft.com/office/drawing/2014/main" id="{3EF895A2-5616-4752-8C4E-7B9D549CD5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D0BD9F52-8DEF-4106-9B2B-69F54A35859D}"/>
              </a:ext>
            </a:extLst>
          </p:cNvPr>
          <p:cNvSpPr/>
          <p:nvPr/>
        </p:nvSpPr>
        <p:spPr>
          <a:xfrm flipV="1">
            <a:off x="139490" y="-1"/>
            <a:ext cx="2157661" cy="56986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1">
            <a:extLst>
              <a:ext uri="{FF2B5EF4-FFF2-40B4-BE49-F238E27FC236}">
                <a16:creationId xmlns:a16="http://schemas.microsoft.com/office/drawing/2014/main" id="{6AA469D1-C748-4236-AE3A-2575DF1C37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442" y="108921"/>
            <a:ext cx="3977555" cy="926280"/>
          </a:xfrm>
          <a:prstGeom prst="rect">
            <a:avLst/>
          </a:prstGeom>
        </p:spPr>
      </p:pic>
      <p:sp>
        <p:nvSpPr>
          <p:cNvPr id="38" name="TextBox 32">
            <a:extLst>
              <a:ext uri="{FF2B5EF4-FFF2-40B4-BE49-F238E27FC236}">
                <a16:creationId xmlns:a16="http://schemas.microsoft.com/office/drawing/2014/main" id="{85D3856E-0BE2-4B97-AC3B-1B6A5E54AA84}"/>
              </a:ext>
            </a:extLst>
          </p:cNvPr>
          <p:cNvSpPr txBox="1"/>
          <p:nvPr/>
        </p:nvSpPr>
        <p:spPr>
          <a:xfrm>
            <a:off x="1539669" y="1613959"/>
            <a:ext cx="6144477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73"/>
              </a:lnSpc>
            </a:pPr>
            <a:r>
              <a:rPr lang="en-US" sz="2800" b="1" dirty="0" err="1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หลักการทำความสะอาดบ้าน</a:t>
            </a:r>
            <a:r>
              <a:rPr lang="en-US" sz="28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>
              <a:lnSpc>
                <a:spcPts val="3173"/>
              </a:lnSpc>
            </a:pP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ต้องปฏิบัติเป็นประจำอย่างสม่ำเสมอเพื่อให้บ้านสะอาด</a:t>
            </a:r>
            <a:endParaRPr lang="en-US" sz="28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TextBox 33">
            <a:extLst>
              <a:ext uri="{FF2B5EF4-FFF2-40B4-BE49-F238E27FC236}">
                <a16:creationId xmlns:a16="http://schemas.microsoft.com/office/drawing/2014/main" id="{FAE561B8-3243-42E1-890F-02A0C01C19E1}"/>
              </a:ext>
            </a:extLst>
          </p:cNvPr>
          <p:cNvSpPr txBox="1"/>
          <p:nvPr/>
        </p:nvSpPr>
        <p:spPr>
          <a:xfrm>
            <a:off x="1539669" y="2563763"/>
            <a:ext cx="6144477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73"/>
              </a:lnSpc>
            </a:pPr>
            <a:r>
              <a:rPr lang="en-US" sz="2800" b="1" dirty="0" err="1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การเลือกอุปกรณ์</a:t>
            </a:r>
            <a:r>
              <a:rPr lang="en-US" sz="28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เครื่องมือ</a:t>
            </a:r>
            <a:r>
              <a:rPr lang="en-US" sz="28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เครื่องใช้ในการทำความสะอาดบ้าน</a:t>
            </a:r>
            <a:r>
              <a:rPr lang="en-US" sz="28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มีหลายชนิด</a:t>
            </a:r>
            <a:r>
              <a: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ก่อนการใช้งานจึงควรศึกษาหลักการเลือกที่ถูกต้อง</a:t>
            </a:r>
            <a:r>
              <a: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เพื่อเป็นแนวทางในการปฏิบัติงานที่เหมาะสม</a:t>
            </a:r>
            <a:endParaRPr lang="en-US" sz="28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TextBox 34">
            <a:extLst>
              <a:ext uri="{FF2B5EF4-FFF2-40B4-BE49-F238E27FC236}">
                <a16:creationId xmlns:a16="http://schemas.microsoft.com/office/drawing/2014/main" id="{ACE7341B-C3A2-4A88-92BC-CA0104CFA475}"/>
              </a:ext>
            </a:extLst>
          </p:cNvPr>
          <p:cNvSpPr txBox="1"/>
          <p:nvPr/>
        </p:nvSpPr>
        <p:spPr>
          <a:xfrm>
            <a:off x="1539669" y="3940359"/>
            <a:ext cx="6637914" cy="12362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73"/>
              </a:lnSpc>
            </a:pPr>
            <a:r>
              <a:rPr lang="en-US" sz="2800" b="1" dirty="0" err="1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ประเภทของอุปกรณ์</a:t>
            </a:r>
            <a:r>
              <a:rPr lang="en-US" sz="28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เครื่องมือ</a:t>
            </a:r>
            <a:r>
              <a:rPr lang="en-US" sz="28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เครื่องใช้ในการทำความสะอาดบ้าน</a:t>
            </a:r>
            <a:r>
              <a:rPr lang="en-US" sz="28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>
              <a:lnSpc>
                <a:spcPts val="3173"/>
              </a:lnSpc>
            </a:pPr>
            <a:r>
              <a: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การทำความสะอาดบ้านจะนำอุปกรณ์มาใช้ทำงานแตกต่างกันตามลักษณะของงานที่ทำ </a:t>
            </a: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จึงควรเลือกใช้งานอย่างเหมาะสม</a:t>
            </a:r>
            <a:endParaRPr lang="en-US" sz="28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38">
            <a:extLst>
              <a:ext uri="{FF2B5EF4-FFF2-40B4-BE49-F238E27FC236}">
                <a16:creationId xmlns:a16="http://schemas.microsoft.com/office/drawing/2014/main" id="{F1883DE2-7086-4CC1-824F-3C435E004A28}"/>
              </a:ext>
            </a:extLst>
          </p:cNvPr>
          <p:cNvSpPr txBox="1"/>
          <p:nvPr/>
        </p:nvSpPr>
        <p:spPr>
          <a:xfrm>
            <a:off x="1523340" y="5322085"/>
            <a:ext cx="2731754" cy="504924"/>
          </a:xfrm>
          <a:prstGeom prst="roundRect">
            <a:avLst>
              <a:gd name="adj" fmla="val 50000"/>
            </a:avLst>
          </a:prstGeom>
          <a:solidFill>
            <a:srgbClr val="FCD8DA"/>
          </a:solidFill>
          <a:ln>
            <a:noFill/>
            <a:prstDash val="sysDash"/>
          </a:ln>
        </p:spPr>
        <p:txBody>
          <a:bodyPr wrap="square" lIns="0" tIns="108000" rIns="0" bIns="36000" rtlCol="0" anchor="ctr" anchorCtr="0"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อุปกรณ์ประเภทปัดกวาด</a:t>
            </a:r>
            <a:endParaRPr lang="en-US" sz="28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8">
            <a:extLst>
              <a:ext uri="{FF2B5EF4-FFF2-40B4-BE49-F238E27FC236}">
                <a16:creationId xmlns:a16="http://schemas.microsoft.com/office/drawing/2014/main" id="{F5435E57-3E8B-4423-AA63-B82621815411}"/>
              </a:ext>
            </a:extLst>
          </p:cNvPr>
          <p:cNvSpPr txBox="1"/>
          <p:nvPr/>
        </p:nvSpPr>
        <p:spPr>
          <a:xfrm>
            <a:off x="1523340" y="5932936"/>
            <a:ext cx="2704602" cy="504924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  <a:prstDash val="sysDash"/>
          </a:ln>
        </p:spPr>
        <p:txBody>
          <a:bodyPr wrap="square" lIns="0" tIns="108000" rIns="0" bIns="36000" rtlCol="0" anchor="ctr" anchorCtr="0"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อุปกรณ์ประเภทเช็ดถู</a:t>
            </a:r>
            <a:endParaRPr lang="en-US" sz="28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TextBox 49">
            <a:extLst>
              <a:ext uri="{FF2B5EF4-FFF2-40B4-BE49-F238E27FC236}">
                <a16:creationId xmlns:a16="http://schemas.microsoft.com/office/drawing/2014/main" id="{757BD7C2-1349-47F6-BEBE-F70E95310425}"/>
              </a:ext>
            </a:extLst>
          </p:cNvPr>
          <p:cNvSpPr txBox="1"/>
          <p:nvPr/>
        </p:nvSpPr>
        <p:spPr>
          <a:xfrm>
            <a:off x="4392145" y="5322085"/>
            <a:ext cx="2511605" cy="504924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  <a:prstDash val="sysDash"/>
          </a:ln>
        </p:spPr>
        <p:txBody>
          <a:bodyPr wrap="square" lIns="0" tIns="108000" rIns="0" bIns="36000" rtlCol="0" anchor="ctr" anchorCtr="0"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อุปกรณ์ประเภทขัด</a:t>
            </a:r>
            <a:endParaRPr lang="en-US" sz="28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4" name="TextBox 50">
            <a:extLst>
              <a:ext uri="{FF2B5EF4-FFF2-40B4-BE49-F238E27FC236}">
                <a16:creationId xmlns:a16="http://schemas.microsoft.com/office/drawing/2014/main" id="{98AEF6BF-F8D1-4709-8E29-F23D75E978BA}"/>
              </a:ext>
            </a:extLst>
          </p:cNvPr>
          <p:cNvSpPr txBox="1"/>
          <p:nvPr/>
        </p:nvSpPr>
        <p:spPr>
          <a:xfrm>
            <a:off x="4392146" y="5922998"/>
            <a:ext cx="2511606" cy="504924"/>
          </a:xfrm>
          <a:prstGeom prst="roundRect">
            <a:avLst>
              <a:gd name="adj" fmla="val 50000"/>
            </a:avLst>
          </a:prstGeom>
          <a:solidFill>
            <a:srgbClr val="E8D9F3"/>
          </a:solidFill>
          <a:ln>
            <a:noFill/>
            <a:prstDash val="sysDash"/>
          </a:ln>
        </p:spPr>
        <p:txBody>
          <a:bodyPr wrap="square" lIns="0" tIns="180000" rIns="0" bIns="72000" rtlCol="0" anchor="ctr" anchorCtr="0"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sz="28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อุปกรณ์ประเภทอื่น</a:t>
            </a:r>
            <a:r>
              <a:rPr lang="en-US" sz="28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ๆ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965D9A3A-71AF-42E2-A2E4-AF6D0B260E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4443" y="1738968"/>
            <a:ext cx="544677" cy="62228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4A46162D-AE11-4CDA-B734-9C25163F5A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43" y="2846563"/>
            <a:ext cx="544677" cy="62064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D1470C31-6116-4561-AA01-02BFCC6CCDE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44" y="4221192"/>
            <a:ext cx="544677" cy="620645"/>
          </a:xfrm>
          <a:prstGeom prst="rect">
            <a:avLst/>
          </a:prstGeom>
        </p:spPr>
      </p:pic>
      <p:sp>
        <p:nvSpPr>
          <p:cNvPr id="47" name="TextBox 35">
            <a:extLst>
              <a:ext uri="{FF2B5EF4-FFF2-40B4-BE49-F238E27FC236}">
                <a16:creationId xmlns:a16="http://schemas.microsoft.com/office/drawing/2014/main" id="{6A80E7D0-94E3-42ED-8290-B1743904E549}"/>
              </a:ext>
            </a:extLst>
          </p:cNvPr>
          <p:cNvSpPr txBox="1"/>
          <p:nvPr/>
        </p:nvSpPr>
        <p:spPr>
          <a:xfrm>
            <a:off x="3401424" y="947744"/>
            <a:ext cx="5389152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หลักการทำความสะอาดบ้านและอุปกรณ์ต่าง ๆ</a:t>
            </a: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FFC94FBF-A84D-4820-A7B9-8882C18D20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77583" y="1770701"/>
            <a:ext cx="3010236" cy="44452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5488383-8CFB-486C-9072-CCAF0A9E38B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607" y="16685"/>
            <a:ext cx="19691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48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22849CFD-820B-4504-963D-B1A867FDE3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3518074" y="947744"/>
            <a:ext cx="5155852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ความสะอาดและการดูแลรักษาบ้าน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FAD1524-7576-45A8-A3C5-584A3CA40DCF}"/>
              </a:ext>
            </a:extLst>
          </p:cNvPr>
          <p:cNvGrpSpPr/>
          <p:nvPr/>
        </p:nvGrpSpPr>
        <p:grpSpPr>
          <a:xfrm>
            <a:off x="599584" y="2003570"/>
            <a:ext cx="5020752" cy="3657129"/>
            <a:chOff x="2917861" y="1732859"/>
            <a:chExt cx="6530224" cy="4756633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DC8CE40-13AA-4DD4-ACA6-012356A90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17920" y="4974844"/>
              <a:ext cx="2874040" cy="1433028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016B7C5-C4FF-49C9-A11B-06D1A4D67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23548" y="5008198"/>
              <a:ext cx="2994372" cy="141791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CB71B52-6FEA-4CD1-AA1D-E3E06804F3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99331" y="3679863"/>
              <a:ext cx="1074034" cy="130852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3F5BDF-5E90-4592-AB01-9126C8D6A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8582" y="3678874"/>
              <a:ext cx="1684122" cy="1308526"/>
            </a:xfrm>
            <a:prstGeom prst="rect">
              <a:avLst/>
            </a:prstGeom>
          </p:spPr>
        </p:pic>
        <p:pic>
          <p:nvPicPr>
            <p:cNvPr id="11" name="Picture 10">
              <a:hlinkClick r:id="rId11" action="ppaction://hlinksldjump"/>
              <a:extLst>
                <a:ext uri="{FF2B5EF4-FFF2-40B4-BE49-F238E27FC236}">
                  <a16:creationId xmlns:a16="http://schemas.microsoft.com/office/drawing/2014/main" id="{F3EC335B-9BD4-4FCC-AB18-CF9DB233E6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84" t="4591" b="-1836"/>
            <a:stretch/>
          </p:blipFill>
          <p:spPr>
            <a:xfrm>
              <a:off x="4831307" y="3691232"/>
              <a:ext cx="1717774" cy="130852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E30A56F-8D95-4B53-8D35-77D31097E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0936" y="3691232"/>
              <a:ext cx="1543823" cy="1283811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39E8C16B-6D0C-498C-9777-719DE7FB44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917861" y="1732859"/>
              <a:ext cx="6530224" cy="4756633"/>
            </a:xfrm>
            <a:prstGeom prst="rect">
              <a:avLst/>
            </a:prstGeom>
          </p:spPr>
        </p:pic>
      </p:grpSp>
      <p:sp>
        <p:nvSpPr>
          <p:cNvPr id="30" name="Rectangle: Top Corners Rounded 29">
            <a:extLst>
              <a:ext uri="{FF2B5EF4-FFF2-40B4-BE49-F238E27FC236}">
                <a16:creationId xmlns:a16="http://schemas.microsoft.com/office/drawing/2014/main" id="{86295DE7-90FC-4BCD-AD8D-D63E6A67236E}"/>
              </a:ext>
            </a:extLst>
          </p:cNvPr>
          <p:cNvSpPr/>
          <p:nvPr/>
        </p:nvSpPr>
        <p:spPr>
          <a:xfrm flipV="1">
            <a:off x="139490" y="-1"/>
            <a:ext cx="2157661" cy="56986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1">
            <a:extLst>
              <a:ext uri="{FF2B5EF4-FFF2-40B4-BE49-F238E27FC236}">
                <a16:creationId xmlns:a16="http://schemas.microsoft.com/office/drawing/2014/main" id="{6EF50448-AD68-438A-9B1C-C8BBF85FF11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442" y="108921"/>
            <a:ext cx="3977555" cy="92628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17752E17-AC29-4493-8027-D31A7928F56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95698" y="2195074"/>
            <a:ext cx="544677" cy="622282"/>
          </a:xfrm>
          <a:prstGeom prst="rect">
            <a:avLst/>
          </a:prstGeom>
        </p:spPr>
      </p:pic>
      <p:sp>
        <p:nvSpPr>
          <p:cNvPr id="52" name="TextBox 14">
            <a:extLst>
              <a:ext uri="{FF2B5EF4-FFF2-40B4-BE49-F238E27FC236}">
                <a16:creationId xmlns:a16="http://schemas.microsoft.com/office/drawing/2014/main" id="{41437A4D-5CB0-461F-9636-C686F6126104}"/>
              </a:ext>
            </a:extLst>
          </p:cNvPr>
          <p:cNvSpPr txBox="1"/>
          <p:nvPr/>
        </p:nvSpPr>
        <p:spPr>
          <a:xfrm>
            <a:off x="6467699" y="2115732"/>
            <a:ext cx="4672107" cy="590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>
              <a:lnSpc>
                <a:spcPct val="120000"/>
              </a:lnSpc>
            </a:pPr>
            <a:r>
              <a:rPr lang="th-TH" sz="3200" b="1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</a:t>
            </a:r>
            <a:r>
              <a:rPr lang="th-TH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ความสะอาดห้องต่าง ๆ ในบ้าน </a:t>
            </a:r>
          </a:p>
        </p:txBody>
      </p:sp>
      <p:sp>
        <p:nvSpPr>
          <p:cNvPr id="53" name="TextBox 14">
            <a:extLst>
              <a:ext uri="{FF2B5EF4-FFF2-40B4-BE49-F238E27FC236}">
                <a16:creationId xmlns:a16="http://schemas.microsoft.com/office/drawing/2014/main" id="{D3E94EF8-CD91-48E0-BF21-728F744BAEB0}"/>
              </a:ext>
            </a:extLst>
          </p:cNvPr>
          <p:cNvSpPr txBox="1"/>
          <p:nvPr/>
        </p:nvSpPr>
        <p:spPr>
          <a:xfrm>
            <a:off x="6464331" y="2968571"/>
            <a:ext cx="5328004" cy="13419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>
              <a:lnSpc>
                <a:spcPct val="90000"/>
              </a:lnSpc>
            </a:pPr>
            <a:r>
              <a:rPr lang="th-TH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การดูแลรักษาบริเวณบ้าน ควรดูแลรักษาและตกแต่งให้สวยงามเพื่อให้บ้านมีบรรยากาศที่ดีและน่าอยู่อาศัย</a:t>
            </a:r>
          </a:p>
        </p:txBody>
      </p:sp>
      <p:sp>
        <p:nvSpPr>
          <p:cNvPr id="55" name="TextBox 14">
            <a:extLst>
              <a:ext uri="{FF2B5EF4-FFF2-40B4-BE49-F238E27FC236}">
                <a16:creationId xmlns:a16="http://schemas.microsoft.com/office/drawing/2014/main" id="{05367242-5F82-4E7A-84F8-E6DD168C3D06}"/>
              </a:ext>
            </a:extLst>
          </p:cNvPr>
          <p:cNvSpPr txBox="1"/>
          <p:nvPr/>
        </p:nvSpPr>
        <p:spPr>
          <a:xfrm>
            <a:off x="6464331" y="4461692"/>
            <a:ext cx="5328004" cy="13419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>
              <a:lnSpc>
                <a:spcPct val="90000"/>
              </a:lnSpc>
            </a:pPr>
            <a:r>
              <a:rPr lang="th-TH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การดูแลรักษาเครื่องเรือน ควรระมัดระวังไม่ให้เกิดรอยขีดข่วน และควรดูแลรักษาให้ถูกวิธีตามลักษณะและชนิดของวัสดุ</a:t>
            </a:r>
          </a:p>
        </p:txBody>
      </p:sp>
      <p:pic>
        <p:nvPicPr>
          <p:cNvPr id="57" name="Graphic 56">
            <a:extLst>
              <a:ext uri="{FF2B5EF4-FFF2-40B4-BE49-F238E27FC236}">
                <a16:creationId xmlns:a16="http://schemas.microsoft.com/office/drawing/2014/main" id="{033140FC-25C8-45F9-8567-4C8091F0918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698" y="3276806"/>
            <a:ext cx="544677" cy="620645"/>
          </a:xfrm>
          <a:prstGeom prst="rect">
            <a:avLst/>
          </a:prstGeom>
        </p:spPr>
      </p:pic>
      <p:pic>
        <p:nvPicPr>
          <p:cNvPr id="58" name="Graphic 56">
            <a:extLst>
              <a:ext uri="{FF2B5EF4-FFF2-40B4-BE49-F238E27FC236}">
                <a16:creationId xmlns:a16="http://schemas.microsoft.com/office/drawing/2014/main" id="{52D36B87-E985-4F72-BF71-C5806FD47590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698" y="4653117"/>
            <a:ext cx="544676" cy="62064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C5985E1F-1F62-4CAF-8851-48BA04C52148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762995"/>
            <a:ext cx="2127289" cy="110643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930DC12-3AF1-43B3-ADBE-C3669E979CC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1607" y="16685"/>
            <a:ext cx="19691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455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86">
            <a:extLst>
              <a:ext uri="{FF2B5EF4-FFF2-40B4-BE49-F238E27FC236}">
                <a16:creationId xmlns:a16="http://schemas.microsoft.com/office/drawing/2014/main" id="{83AAA07F-33E4-47E9-B866-ADC708833C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F9C1979-70AF-4184-B808-87141195F739}"/>
              </a:ext>
            </a:extLst>
          </p:cNvPr>
          <p:cNvSpPr/>
          <p:nvPr/>
        </p:nvSpPr>
        <p:spPr>
          <a:xfrm>
            <a:off x="293000" y="3789136"/>
            <a:ext cx="2190922" cy="2468477"/>
          </a:xfrm>
          <a:prstGeom prst="roundRect">
            <a:avLst>
              <a:gd name="adj" fmla="val 1600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0" name="Picture 2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F79B46-AA65-4102-84AF-14D5CD5D34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41" name="Picture 240">
            <a:extLst>
              <a:ext uri="{FF2B5EF4-FFF2-40B4-BE49-F238E27FC236}">
                <a16:creationId xmlns:a16="http://schemas.microsoft.com/office/drawing/2014/main" id="{3EF895A2-5616-4752-8C4E-7B9D549CD5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D0BD9F52-8DEF-4106-9B2B-69F54A35859D}"/>
              </a:ext>
            </a:extLst>
          </p:cNvPr>
          <p:cNvSpPr/>
          <p:nvPr/>
        </p:nvSpPr>
        <p:spPr>
          <a:xfrm flipV="1">
            <a:off x="139490" y="-1"/>
            <a:ext cx="2157661" cy="56986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1">
            <a:extLst>
              <a:ext uri="{FF2B5EF4-FFF2-40B4-BE49-F238E27FC236}">
                <a16:creationId xmlns:a16="http://schemas.microsoft.com/office/drawing/2014/main" id="{6AA469D1-C748-4236-AE3A-2575DF1C37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442" y="108921"/>
            <a:ext cx="3977555" cy="926280"/>
          </a:xfrm>
          <a:prstGeom prst="rect">
            <a:avLst/>
          </a:prstGeom>
        </p:spPr>
      </p:pic>
      <p:pic>
        <p:nvPicPr>
          <p:cNvPr id="34" name="Graphic 28">
            <a:extLst>
              <a:ext uri="{FF2B5EF4-FFF2-40B4-BE49-F238E27FC236}">
                <a16:creationId xmlns:a16="http://schemas.microsoft.com/office/drawing/2014/main" id="{2F7DB6A5-344E-4FDB-BB8F-37F523E0B7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783" y="3491027"/>
            <a:ext cx="689355" cy="78731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907D801D-60E1-4ECC-8BB3-E8AC7AC534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570" y="1826811"/>
            <a:ext cx="1668644" cy="152408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F93FEDCA-12FE-496E-897C-A2E93B078A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829" y="1761116"/>
            <a:ext cx="1851465" cy="160253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CEC839D-1825-4C38-AA03-D4109BCD379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8519" y="1897638"/>
            <a:ext cx="1688021" cy="1440014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84D26180-5309-4105-AB9B-85C537F0D7A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7882" y="1835364"/>
            <a:ext cx="1641155" cy="137405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F32AC82D-D1E2-4369-9A0F-B62011C80B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4490" y="1847384"/>
            <a:ext cx="1780207" cy="1444297"/>
          </a:xfrm>
          <a:prstGeom prst="rect">
            <a:avLst/>
          </a:prstGeom>
        </p:spPr>
      </p:pic>
      <p:sp>
        <p:nvSpPr>
          <p:cNvPr id="70" name="TextBox 14">
            <a:extLst>
              <a:ext uri="{FF2B5EF4-FFF2-40B4-BE49-F238E27FC236}">
                <a16:creationId xmlns:a16="http://schemas.microsoft.com/office/drawing/2014/main" id="{DA335505-C248-4CED-BA12-495602A3C143}"/>
              </a:ext>
            </a:extLst>
          </p:cNvPr>
          <p:cNvSpPr txBox="1"/>
          <p:nvPr/>
        </p:nvSpPr>
        <p:spPr>
          <a:xfrm>
            <a:off x="64629" y="4321607"/>
            <a:ext cx="2414022" cy="1357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ctr">
              <a:lnSpc>
                <a:spcPct val="80000"/>
              </a:lnSpc>
            </a:pPr>
            <a:r>
              <a:rPr lang="th-TH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วางแผน           การทำงานอย่างรอบคอบ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2502AAF8-58FF-4D07-A256-2E26CEBB93CE}"/>
              </a:ext>
            </a:extLst>
          </p:cNvPr>
          <p:cNvSpPr/>
          <p:nvPr/>
        </p:nvSpPr>
        <p:spPr>
          <a:xfrm>
            <a:off x="2607997" y="3789137"/>
            <a:ext cx="2250934" cy="2468478"/>
          </a:xfrm>
          <a:prstGeom prst="roundRect">
            <a:avLst>
              <a:gd name="adj" fmla="val 1600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Graphic 28">
            <a:extLst>
              <a:ext uri="{FF2B5EF4-FFF2-40B4-BE49-F238E27FC236}">
                <a16:creationId xmlns:a16="http://schemas.microsoft.com/office/drawing/2014/main" id="{0B7A1C37-8AFA-4FB1-9B52-2FEFFE0E9B7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449" y="3491933"/>
            <a:ext cx="689355" cy="785501"/>
          </a:xfrm>
          <a:prstGeom prst="rect">
            <a:avLst/>
          </a:prstGeom>
        </p:spPr>
      </p:pic>
      <p:sp>
        <p:nvSpPr>
          <p:cNvPr id="73" name="TextBox 14">
            <a:extLst>
              <a:ext uri="{FF2B5EF4-FFF2-40B4-BE49-F238E27FC236}">
                <a16:creationId xmlns:a16="http://schemas.microsoft.com/office/drawing/2014/main" id="{210A5EBD-DC43-4FCA-B21D-0966B8494E78}"/>
              </a:ext>
            </a:extLst>
          </p:cNvPr>
          <p:cNvSpPr txBox="1"/>
          <p:nvPr/>
        </p:nvSpPr>
        <p:spPr>
          <a:xfrm>
            <a:off x="2122678" y="4321607"/>
            <a:ext cx="2986864" cy="18004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ctr">
              <a:lnSpc>
                <a:spcPct val="80000"/>
              </a:lnSpc>
            </a:pPr>
            <a:r>
              <a:rPr lang="th-TH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ไม่ประมาท                ในการทำงาน ตระหนักถึงความปลอดภัยเสมอ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CE643AC0-41F7-4281-BB3A-0991FBB9DA53}"/>
              </a:ext>
            </a:extLst>
          </p:cNvPr>
          <p:cNvSpPr/>
          <p:nvPr/>
        </p:nvSpPr>
        <p:spPr>
          <a:xfrm>
            <a:off x="5034199" y="3766077"/>
            <a:ext cx="2200790" cy="2468478"/>
          </a:xfrm>
          <a:prstGeom prst="roundRect">
            <a:avLst>
              <a:gd name="adj" fmla="val 1600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" name="Graphic 28">
            <a:extLst>
              <a:ext uri="{FF2B5EF4-FFF2-40B4-BE49-F238E27FC236}">
                <a16:creationId xmlns:a16="http://schemas.microsoft.com/office/drawing/2014/main" id="{5AA0DF36-7A0C-4363-B238-76A7DF99DEF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9917" y="3466833"/>
            <a:ext cx="689354" cy="785501"/>
          </a:xfrm>
          <a:prstGeom prst="rect">
            <a:avLst/>
          </a:prstGeom>
        </p:spPr>
      </p:pic>
      <p:sp>
        <p:nvSpPr>
          <p:cNvPr id="77" name="TextBox 14">
            <a:extLst>
              <a:ext uri="{FF2B5EF4-FFF2-40B4-BE49-F238E27FC236}">
                <a16:creationId xmlns:a16="http://schemas.microsoft.com/office/drawing/2014/main" id="{53252AF2-AF91-4DD6-BC88-0C6B69279421}"/>
              </a:ext>
            </a:extLst>
          </p:cNvPr>
          <p:cNvSpPr txBox="1"/>
          <p:nvPr/>
        </p:nvSpPr>
        <p:spPr>
          <a:xfrm>
            <a:off x="4519009" y="4321607"/>
            <a:ext cx="2986864" cy="1357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ctr">
              <a:lnSpc>
                <a:spcPct val="80000"/>
              </a:lnSpc>
            </a:pPr>
            <a:r>
              <a:rPr lang="th-TH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ใช้เครื่องมือ            และอุปกรณ์ได้           อย่างถูกวิธี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F7DD9CB1-CB32-43A7-BC77-E2AA94CDDA65}"/>
              </a:ext>
            </a:extLst>
          </p:cNvPr>
          <p:cNvSpPr/>
          <p:nvPr/>
        </p:nvSpPr>
        <p:spPr>
          <a:xfrm>
            <a:off x="7403168" y="3766077"/>
            <a:ext cx="2200790" cy="2468478"/>
          </a:xfrm>
          <a:prstGeom prst="roundRect">
            <a:avLst>
              <a:gd name="adj" fmla="val 1600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9" name="Graphic 28">
            <a:extLst>
              <a:ext uri="{FF2B5EF4-FFF2-40B4-BE49-F238E27FC236}">
                <a16:creationId xmlns:a16="http://schemas.microsoft.com/office/drawing/2014/main" id="{BEC03049-E18A-4599-80CC-D5CA6CAD9A3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9680" y="3466833"/>
            <a:ext cx="687765" cy="785501"/>
          </a:xfrm>
          <a:prstGeom prst="rect">
            <a:avLst/>
          </a:prstGeom>
        </p:spPr>
      </p:pic>
      <p:sp>
        <p:nvSpPr>
          <p:cNvPr id="80" name="TextBox 14">
            <a:extLst>
              <a:ext uri="{FF2B5EF4-FFF2-40B4-BE49-F238E27FC236}">
                <a16:creationId xmlns:a16="http://schemas.microsoft.com/office/drawing/2014/main" id="{59EB5E8C-7C3B-463A-938B-36AE2F1177C9}"/>
              </a:ext>
            </a:extLst>
          </p:cNvPr>
          <p:cNvSpPr txBox="1"/>
          <p:nvPr/>
        </p:nvSpPr>
        <p:spPr>
          <a:xfrm>
            <a:off x="6935836" y="4321607"/>
            <a:ext cx="2986864" cy="1357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ctr">
              <a:lnSpc>
                <a:spcPct val="80000"/>
              </a:lnSpc>
            </a:pPr>
            <a:r>
              <a:rPr lang="th-TH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ผู้ปฏิบัติงาน           และอุปกรณ์            มีความพร้อม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55A0112A-EB5E-4C0C-8338-73303F0DA60C}"/>
              </a:ext>
            </a:extLst>
          </p:cNvPr>
          <p:cNvSpPr/>
          <p:nvPr/>
        </p:nvSpPr>
        <p:spPr>
          <a:xfrm>
            <a:off x="9772136" y="3766077"/>
            <a:ext cx="2200790" cy="2468478"/>
          </a:xfrm>
          <a:prstGeom prst="roundRect">
            <a:avLst>
              <a:gd name="adj" fmla="val 1600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" name="Graphic 28">
            <a:extLst>
              <a:ext uri="{FF2B5EF4-FFF2-40B4-BE49-F238E27FC236}">
                <a16:creationId xmlns:a16="http://schemas.microsoft.com/office/drawing/2014/main" id="{EDC2E601-039A-4C57-A57B-D6BC7F109FB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8648" y="3466834"/>
            <a:ext cx="687765" cy="785499"/>
          </a:xfrm>
          <a:prstGeom prst="rect">
            <a:avLst/>
          </a:prstGeom>
        </p:spPr>
      </p:pic>
      <p:sp>
        <p:nvSpPr>
          <p:cNvPr id="85" name="TextBox 14">
            <a:extLst>
              <a:ext uri="{FF2B5EF4-FFF2-40B4-BE49-F238E27FC236}">
                <a16:creationId xmlns:a16="http://schemas.microsoft.com/office/drawing/2014/main" id="{63F205BF-F29B-484F-9D94-06360CEC2E17}"/>
              </a:ext>
            </a:extLst>
          </p:cNvPr>
          <p:cNvSpPr txBox="1"/>
          <p:nvPr/>
        </p:nvSpPr>
        <p:spPr>
          <a:xfrm>
            <a:off x="9670500" y="4321607"/>
            <a:ext cx="2200790" cy="1357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ctr">
              <a:lnSpc>
                <a:spcPct val="80000"/>
              </a:lnSpc>
            </a:pPr>
            <a:r>
              <a:rPr lang="th-TH" sz="36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ทำงานในสภาพแวดล้อม        ที่เหมาะสม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FC379747-A536-4873-89F5-A4B969AF3CA9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762995"/>
            <a:ext cx="2127289" cy="1106435"/>
          </a:xfrm>
          <a:prstGeom prst="rect">
            <a:avLst/>
          </a:prstGeom>
        </p:spPr>
      </p:pic>
      <p:sp>
        <p:nvSpPr>
          <p:cNvPr id="89" name="TextBox 35">
            <a:extLst>
              <a:ext uri="{FF2B5EF4-FFF2-40B4-BE49-F238E27FC236}">
                <a16:creationId xmlns:a16="http://schemas.microsoft.com/office/drawing/2014/main" id="{857B3045-C199-4064-9E1B-8FD65D90F2B4}"/>
              </a:ext>
            </a:extLst>
          </p:cNvPr>
          <p:cNvSpPr txBox="1"/>
          <p:nvPr/>
        </p:nvSpPr>
        <p:spPr>
          <a:xfrm>
            <a:off x="3993330" y="947744"/>
            <a:ext cx="4205340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ความปลอดภัยในการทำงานบ้าน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EC091C9-21A7-451D-ABB8-E4034FB2DBE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21607" y="16685"/>
            <a:ext cx="19691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471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22849CFD-820B-4504-963D-B1A867FDE3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1" name="TextBox 35">
            <a:extLst>
              <a:ext uri="{FF2B5EF4-FFF2-40B4-BE49-F238E27FC236}">
                <a16:creationId xmlns:a16="http://schemas.microsoft.com/office/drawing/2014/main" id="{EF16C3B5-04FB-4693-A10C-7BEECC83CE79}"/>
              </a:ext>
            </a:extLst>
          </p:cNvPr>
          <p:cNvSpPr txBox="1"/>
          <p:nvPr/>
        </p:nvSpPr>
        <p:spPr>
          <a:xfrm>
            <a:off x="3960673" y="947744"/>
            <a:ext cx="4270655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การจัดตกแต่งบ้านและบริเวณบ้าน</a:t>
            </a:r>
          </a:p>
        </p:txBody>
      </p:sp>
      <p:sp>
        <p:nvSpPr>
          <p:cNvPr id="30" name="Rectangle: Top Corners Rounded 29">
            <a:extLst>
              <a:ext uri="{FF2B5EF4-FFF2-40B4-BE49-F238E27FC236}">
                <a16:creationId xmlns:a16="http://schemas.microsoft.com/office/drawing/2014/main" id="{86295DE7-90FC-4BCD-AD8D-D63E6A67236E}"/>
              </a:ext>
            </a:extLst>
          </p:cNvPr>
          <p:cNvSpPr/>
          <p:nvPr/>
        </p:nvSpPr>
        <p:spPr>
          <a:xfrm flipV="1">
            <a:off x="139490" y="-1"/>
            <a:ext cx="2157661" cy="56986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1">
            <a:extLst>
              <a:ext uri="{FF2B5EF4-FFF2-40B4-BE49-F238E27FC236}">
                <a16:creationId xmlns:a16="http://schemas.microsoft.com/office/drawing/2014/main" id="{6EF50448-AD68-438A-9B1C-C8BBF85FF1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442" y="108921"/>
            <a:ext cx="3977555" cy="92628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17752E17-AC29-4493-8027-D31A7928F56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64316" y="2304848"/>
            <a:ext cx="544677" cy="622282"/>
          </a:xfrm>
          <a:prstGeom prst="rect">
            <a:avLst/>
          </a:prstGeom>
        </p:spPr>
      </p:pic>
      <p:sp>
        <p:nvSpPr>
          <p:cNvPr id="52" name="TextBox 14">
            <a:extLst>
              <a:ext uri="{FF2B5EF4-FFF2-40B4-BE49-F238E27FC236}">
                <a16:creationId xmlns:a16="http://schemas.microsoft.com/office/drawing/2014/main" id="{41437A4D-5CB0-461F-9636-C686F6126104}"/>
              </a:ext>
            </a:extLst>
          </p:cNvPr>
          <p:cNvSpPr txBox="1"/>
          <p:nvPr/>
        </p:nvSpPr>
        <p:spPr>
          <a:xfrm>
            <a:off x="6236317" y="2225506"/>
            <a:ext cx="5324636" cy="8987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thaiDist">
              <a:lnSpc>
                <a:spcPct val="90000"/>
              </a:lnSpc>
            </a:pPr>
            <a:r>
              <a:rPr lang="th-TH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หลักในการจัดตกแต่งบ้าน เพื่อความมีระเบียบและความสวยงาม ถูกสุขลักษณะและสะอาด</a:t>
            </a:r>
          </a:p>
        </p:txBody>
      </p:sp>
      <p:pic>
        <p:nvPicPr>
          <p:cNvPr id="57" name="Graphic 56">
            <a:extLst>
              <a:ext uri="{FF2B5EF4-FFF2-40B4-BE49-F238E27FC236}">
                <a16:creationId xmlns:a16="http://schemas.microsoft.com/office/drawing/2014/main" id="{033140FC-25C8-45F9-8567-4C8091F0918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316" y="3505998"/>
            <a:ext cx="544677" cy="620645"/>
          </a:xfrm>
          <a:prstGeom prst="rect">
            <a:avLst/>
          </a:prstGeom>
        </p:spPr>
      </p:pic>
      <p:pic>
        <p:nvPicPr>
          <p:cNvPr id="58" name="Graphic 56">
            <a:extLst>
              <a:ext uri="{FF2B5EF4-FFF2-40B4-BE49-F238E27FC236}">
                <a16:creationId xmlns:a16="http://schemas.microsoft.com/office/drawing/2014/main" id="{52D36B87-E985-4F72-BF71-C5806FD4759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316" y="4838464"/>
            <a:ext cx="544676" cy="62064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EABE5C2A-64EC-489C-9DFC-3CEA6BD9C7D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7564" y="1738228"/>
            <a:ext cx="4520883" cy="4593027"/>
          </a:xfrm>
          <a:prstGeom prst="roundRect">
            <a:avLst/>
          </a:prstGeom>
        </p:spPr>
      </p:pic>
      <p:sp>
        <p:nvSpPr>
          <p:cNvPr id="26" name="TextBox 14">
            <a:extLst>
              <a:ext uri="{FF2B5EF4-FFF2-40B4-BE49-F238E27FC236}">
                <a16:creationId xmlns:a16="http://schemas.microsoft.com/office/drawing/2014/main" id="{86F2C29E-EF92-4D44-8694-F5C4BAC180C9}"/>
              </a:ext>
            </a:extLst>
          </p:cNvPr>
          <p:cNvSpPr txBox="1"/>
          <p:nvPr/>
        </p:nvSpPr>
        <p:spPr>
          <a:xfrm>
            <a:off x="6220980" y="3387025"/>
            <a:ext cx="5571355" cy="8987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thaiDist">
              <a:lnSpc>
                <a:spcPct val="90000"/>
              </a:lnSpc>
            </a:pPr>
            <a:r>
              <a:rPr lang="th-TH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การจัดตกแต่งห้องต่าง ๆ แต่ละห้องมีประโยชน์ใช้สอยที่แตกต่างกัน จึงควรจัดให้เหมาะสม</a:t>
            </a:r>
          </a:p>
        </p:txBody>
      </p:sp>
      <p:sp>
        <p:nvSpPr>
          <p:cNvPr id="27" name="TextBox 14">
            <a:extLst>
              <a:ext uri="{FF2B5EF4-FFF2-40B4-BE49-F238E27FC236}">
                <a16:creationId xmlns:a16="http://schemas.microsoft.com/office/drawing/2014/main" id="{D9731887-E375-457E-9732-17199493FE63}"/>
              </a:ext>
            </a:extLst>
          </p:cNvPr>
          <p:cNvSpPr txBox="1"/>
          <p:nvPr/>
        </p:nvSpPr>
        <p:spPr>
          <a:xfrm>
            <a:off x="6220980" y="4508289"/>
            <a:ext cx="5068405" cy="13419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59093" lvl="1" algn="thaiDist">
              <a:lnSpc>
                <a:spcPct val="90000"/>
              </a:lnSpc>
            </a:pPr>
            <a:r>
              <a:rPr lang="th-TH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การจัดตกแต่งบริเวณบ้าน ควรดูแลตกแต่งให้สะอาดอยู่เสมอ เพื่อให้เกิดความสวยงาม สดชื่นและความปลอดภัย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4FA34E0-3AFC-4FAB-85D7-BCF9ADA172E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5762995"/>
            <a:ext cx="2127289" cy="11064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CC94ACD-3FE0-475E-A9B5-146FFD0CEF8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1607" y="16685"/>
            <a:ext cx="19691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511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8B12BD1-95F5-420B-AA59-D07B5B6591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409348B-F7ED-4808-A4CE-B06877A9A0EF}"/>
              </a:ext>
            </a:extLst>
          </p:cNvPr>
          <p:cNvGrpSpPr/>
          <p:nvPr/>
        </p:nvGrpSpPr>
        <p:grpSpPr>
          <a:xfrm>
            <a:off x="6202765" y="229262"/>
            <a:ext cx="4283137" cy="1772346"/>
            <a:chOff x="6202765" y="229262"/>
            <a:chExt cx="4283137" cy="1772346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5D416DBA-E2AC-4BBA-ACE9-9AEB3F5CF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202765" y="229262"/>
              <a:ext cx="4283137" cy="177234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5111E3-69C3-4DEC-8F8C-77392175FDF7}"/>
                </a:ext>
              </a:extLst>
            </p:cNvPr>
            <p:cNvSpPr/>
            <p:nvPr/>
          </p:nvSpPr>
          <p:spPr>
            <a:xfrm>
              <a:off x="6543219" y="381298"/>
              <a:ext cx="3715186" cy="1298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ก่อนอื่นวันนี้แม่จะพาลูกไปรู้จัก</a:t>
              </a:r>
            </a:p>
            <a:p>
              <a:pPr algn="ctr">
                <a:lnSpc>
                  <a:spcPct val="80000"/>
                </a:lnSpc>
              </a:pPr>
              <a:r>
                <a:rPr lang="th-TH" sz="3200" dirty="0">
                  <a:cs typeface="Th Sarabun New Bold"/>
                </a:rPr>
                <a:t>กระบวนการวางแผนการทำงานบ้านก่อนนะจ๊ะ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1ABC281-6128-4C67-B9D5-31ABAD163B6C}"/>
              </a:ext>
            </a:extLst>
          </p:cNvPr>
          <p:cNvGrpSpPr/>
          <p:nvPr/>
        </p:nvGrpSpPr>
        <p:grpSpPr>
          <a:xfrm>
            <a:off x="1933595" y="1172404"/>
            <a:ext cx="4283138" cy="1658410"/>
            <a:chOff x="1933595" y="1172404"/>
            <a:chExt cx="4283138" cy="1658410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77DAE3B6-F71F-464C-BA9B-C4993D5B8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933595" y="1172404"/>
              <a:ext cx="4283138" cy="1658410"/>
            </a:xfrm>
            <a:prstGeom prst="rect">
              <a:avLst/>
            </a:prstGeom>
          </p:spPr>
        </p:pic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51E6A42F-1AB9-430A-8297-34E470DBFEC1}"/>
                </a:ext>
              </a:extLst>
            </p:cNvPr>
            <p:cNvSpPr txBox="1"/>
            <p:nvPr/>
          </p:nvSpPr>
          <p:spPr>
            <a:xfrm>
              <a:off x="1971851" y="1400278"/>
              <a:ext cx="4244882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แล้วเราจะรู้ได้อย่างไรคะว่าต้อง</a:t>
              </a:r>
            </a:p>
            <a:p>
              <a:pPr algn="ctr"/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ใช้อุปกรณ์อะไรและใช้อย่างไรบ้าง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FC60015C-BA62-4267-A040-F455BB2A3A3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b="37609"/>
          <a:stretch/>
        </p:blipFill>
        <p:spPr>
          <a:xfrm>
            <a:off x="7072194" y="2153643"/>
            <a:ext cx="4447322" cy="470435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36D6E4F-7AAE-430F-8A7C-EFE3AC7E58B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b="42457"/>
          <a:stretch/>
        </p:blipFill>
        <p:spPr>
          <a:xfrm>
            <a:off x="401567" y="2830814"/>
            <a:ext cx="2758163" cy="402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5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468A18C-DE5A-46AF-AEE9-FE75BA395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5">
            <a:extLst>
              <a:ext uri="{FF2B5EF4-FFF2-40B4-BE49-F238E27FC236}">
                <a16:creationId xmlns:a16="http://schemas.microsoft.com/office/drawing/2014/main" id="{2BE53D6C-3D07-4C9A-B794-C5A393F1C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FAA464-C46A-4C5E-8446-22089FF1F790}"/>
              </a:ext>
            </a:extLst>
          </p:cNvPr>
          <p:cNvCxnSpPr>
            <a:cxnSpLocks/>
          </p:cNvCxnSpPr>
          <p:nvPr/>
        </p:nvCxnSpPr>
        <p:spPr>
          <a:xfrm flipH="1">
            <a:off x="2976563" y="3108325"/>
            <a:ext cx="233045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35F39CD-9FC1-476C-B6A3-667729F305D2}"/>
              </a:ext>
            </a:extLst>
          </p:cNvPr>
          <p:cNvCxnSpPr>
            <a:cxnSpLocks/>
          </p:cNvCxnSpPr>
          <p:nvPr/>
        </p:nvCxnSpPr>
        <p:spPr>
          <a:xfrm flipH="1">
            <a:off x="6654800" y="3108325"/>
            <a:ext cx="233045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C4F4844-CABF-4019-A8D6-C5E01C7FF2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0516" y="1299410"/>
            <a:ext cx="8879305" cy="1986231"/>
          </a:xfrm>
          <a:prstGeom prst="rect">
            <a:avLst/>
          </a:prstGeom>
        </p:spPr>
      </p:pic>
      <p:pic>
        <p:nvPicPr>
          <p:cNvPr id="9" name="Graphic 1">
            <a:extLst>
              <a:ext uri="{FF2B5EF4-FFF2-40B4-BE49-F238E27FC236}">
                <a16:creationId xmlns:a16="http://schemas.microsoft.com/office/drawing/2014/main" id="{EA2A354E-E8A6-43D5-8347-29C47BB4B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359" y="3572360"/>
            <a:ext cx="7623282" cy="177528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703717"/>
            <a:ext cx="9397660" cy="681049"/>
            <a:chOff x="2114612" y="4680986"/>
            <a:chExt cx="10273267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ผนังห้อง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0" y="2239975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999299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เพดาน</a:t>
              </a:r>
            </a:p>
          </p:txBody>
        </p:sp>
      </p:grpSp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0" y="515851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ขอบหน้าต่าง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0" y="5158509"/>
            <a:ext cx="9396931" cy="680243"/>
            <a:chOff x="2110201" y="4663949"/>
            <a:chExt cx="10272470" cy="743623"/>
          </a:xfrm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11345"/>
              <a:ext cx="7636832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68335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3505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4855" y="4691067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ขอบหน้าต่าง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0" y="4431113"/>
            <a:ext cx="9397660" cy="681049"/>
            <a:chOff x="2114612" y="4680986"/>
            <a:chExt cx="10273267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หลังตู้เสื้อผ้า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500" y="4431111"/>
            <a:ext cx="9398519" cy="682624"/>
            <a:chOff x="2110200" y="4663949"/>
            <a:chExt cx="10274206" cy="746226"/>
          </a:xfrm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200" y="4709609"/>
              <a:ext cx="763683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68335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6590" y="469367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หลังตู้เสื้อผ้า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0" y="3703717"/>
            <a:ext cx="9396931" cy="677862"/>
            <a:chOff x="2110201" y="4663949"/>
            <a:chExt cx="10272470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97582"/>
              <a:ext cx="7636829" cy="61187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0071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4855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ผนังห้อง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0" y="2970929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763682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พื้นบ้าน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0" y="2970929"/>
            <a:ext cx="7099296" cy="686970"/>
            <a:chOff x="2110199" y="3860611"/>
            <a:chExt cx="7760758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7636829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พื้นบ้าน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2239975"/>
            <a:ext cx="8360538" cy="683840"/>
            <a:chOff x="2115662" y="3062366"/>
            <a:chExt cx="8376538" cy="747556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23391"/>
              <a:ext cx="6999299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เพดาน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392409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 err="1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การทำ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ความสะอาดบ้านควรเริ่มทำความสะอาดจากจุดใดเป็นอันดับแรก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FA19464A-3035-402A-B25C-3303D7877CC0}"/>
              </a:ext>
            </a:extLst>
          </p:cNvPr>
          <p:cNvSpPr/>
          <p:nvPr/>
        </p:nvSpPr>
        <p:spPr>
          <a:xfrm>
            <a:off x="1039593" y="898544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59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209238"/>
            <a:ext cx="8960912" cy="4054506"/>
            <a:chOff x="1542902" y="4187299"/>
            <a:chExt cx="9016457" cy="40796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0796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ตอบ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เพดาน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ความสะอาดบ้าน ควรเริ่มทำความสะอาดจากที่สูงก่อนแล้วจึงทำความสะอาดไล่ลงมาทีละชั้น เพราะถ้าหากทำด้านล่างก่อนฝุ่นหรือเศษต่าง ๆ จะปลิวลงมาในขณะที่ทำด้านบน จะทำให้เปลืองเวลาทำความสะอาดใหม่อีกครั้ง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02753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4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7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7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83357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8335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1" y="1802122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99929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ยาสีฟัน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1" y="3993260"/>
            <a:ext cx="9397660" cy="681049"/>
            <a:chOff x="2114612" y="4680986"/>
            <a:chExt cx="10273267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น้ำผสมผงซักฟอก</a:t>
              </a:r>
            </a:p>
          </p:txBody>
        </p:sp>
      </p:grpSp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4720657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น้ำผสมน้ำยาล้างจาน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1" y="4720656"/>
            <a:ext cx="9398518" cy="681037"/>
            <a:chOff x="2110201" y="4663949"/>
            <a:chExt cx="10274205" cy="744491"/>
          </a:xfrm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11345"/>
              <a:ext cx="7636833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2674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3505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6590" y="469193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น้ำผสมน้ำยาล้างจาน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500" y="3993259"/>
            <a:ext cx="9398519" cy="681037"/>
            <a:chOff x="2110200" y="4663949"/>
            <a:chExt cx="10274206" cy="744491"/>
          </a:xfrm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200" y="4709609"/>
              <a:ext cx="763683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68335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3505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6590" y="469193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น้ำผสมผงซักฟอก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1" y="3265864"/>
            <a:ext cx="9397660" cy="681049"/>
            <a:chOff x="2114612" y="4680986"/>
            <a:chExt cx="10273267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น้ำยาขัดห้องน้ำ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1" y="3265862"/>
            <a:ext cx="9396931" cy="685006"/>
            <a:chOff x="2110201" y="4663949"/>
            <a:chExt cx="10272470" cy="74883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97582"/>
              <a:ext cx="7636829" cy="61187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2674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4855" y="469627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น้ำยาขัดห้องน้ำ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2533076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763682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น้ำอุ่น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2533076"/>
            <a:ext cx="7099296" cy="686970"/>
            <a:chOff x="2110199" y="3860611"/>
            <a:chExt cx="7760758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7636830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น้ำอุ่น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1" y="1802123"/>
            <a:ext cx="8360538" cy="684131"/>
            <a:chOff x="2115662" y="3062366"/>
            <a:chExt cx="8376538" cy="74787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23388"/>
              <a:ext cx="6999299" cy="59670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5325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73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ยาสีฟัน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95455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สิ่งใดเหมาะสำหรับทำความสะอาดพื้นห้องครัวที่สกปรกมาก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357521"/>
            <a:ext cx="8960912" cy="5673327"/>
            <a:chOff x="1542902" y="4187298"/>
            <a:chExt cx="9016457" cy="5708493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8"/>
              <a:ext cx="9016457" cy="548762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5295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ตอบ 4. น้ำผสมผงซักฟอก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การใช้น้ำผสมผงซักฟอกเหมาะสำหรับการขจัดคราบสกปรก คราบไขมัน คราบน้ำมันและคราบฝังแน่นบนพื้นได้ดี รวมทั้งบริเวณภาชนะต่าง ๆ และเครื่องครัว โดยต้องผสม ให้ได้สัดส่วนแล้วล้างออกด้วยน้ำสะอาด หลังจากนั้นใช้ผ้าเช็ดให้แห้งอีกครั้ง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 ยาสีฟัน นำยาสีฟันมาทาบริเวณยาแนวกระเบื้องได้แต่ไม่สามารถทำความสะอาดพื้นที่สกปรกมากได้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 น้ำอุ่น น้ำอุ่นเพียงอย่างเดียวไม่สามารถที่จะทำความสะอาดพื้นที่สกปรกมากได้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 น้ำยาขัดห้องน้ำ มีฤทธิ์เป็นกรด ซึ่งจะทำปฏิกิริยาต่อผิวหนังทำให้เกิดอาการ  ระคายเคือง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5 น้ำผสมน้ำยาล้างจาน ไม่เหมาะกับการถูพื้นเพราะจะทำให้ต้องทำงานซ้ำซ้อน      ถ้าหากใช้ต้องล้างออก เพราะน้ำยาล้างจานทำให้พื้นลื่นและเป็นคราบมัน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175820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5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98217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59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8495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9849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25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-0.00013 -0.9821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4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0" y="4720657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แผ่นฟองน้ำ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0" y="4720655"/>
            <a:ext cx="9399312" cy="684212"/>
            <a:chOff x="2110201" y="4663949"/>
            <a:chExt cx="10275073" cy="747962"/>
          </a:xfrm>
          <a:solidFill>
            <a:srgbClr val="FFFFFF">
              <a:alpha val="25882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11345"/>
              <a:ext cx="7636833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2674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7458" y="4695406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แผ่นฟองน้ำ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265864"/>
            <a:ext cx="9397660" cy="681049"/>
            <a:chOff x="2114612" y="4680986"/>
            <a:chExt cx="10273267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ไม้ถูพื้นแบบถูแห้ง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0" y="3993260"/>
            <a:ext cx="9397660" cy="681049"/>
            <a:chOff x="2114612" y="4680986"/>
            <a:chExt cx="10273267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2" y="4727583"/>
              <a:ext cx="763682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ไม้ถูพื้นแบบถูเปียก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0" y="3265862"/>
            <a:ext cx="9396931" cy="682624"/>
            <a:chOff x="2110201" y="4663949"/>
            <a:chExt cx="10272470" cy="746226"/>
          </a:xfrm>
          <a:solidFill>
            <a:srgbClr val="FFFFFF">
              <a:alpha val="25882"/>
            </a:srgbClr>
          </a:solidFill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97582"/>
              <a:ext cx="7636829" cy="61187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2674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4855" y="4693670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ไม้ถูพื้นแบบถูแห้ง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500" y="3993259"/>
            <a:ext cx="9399313" cy="677529"/>
            <a:chOff x="2110200" y="4663949"/>
            <a:chExt cx="10275074" cy="740656"/>
          </a:xfrm>
          <a:solidFill>
            <a:srgbClr val="FFFFFF">
              <a:alpha val="25882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200" y="4713947"/>
              <a:ext cx="7636830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72674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7458" y="4688100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ไม้ถูพื้นแบบถูเปียก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0" y="2533076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763682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ผ้าม็อบ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0" y="2533076"/>
            <a:ext cx="7099296" cy="686970"/>
            <a:chOff x="2110199" y="3860611"/>
            <a:chExt cx="7760758" cy="750978"/>
          </a:xfrm>
          <a:solidFill>
            <a:srgbClr val="FFFFFF">
              <a:alpha val="25882"/>
            </a:srgbClr>
          </a:solidFill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7636829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ผ้าม็อบ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0" y="1802122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99929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ผ้าเปียก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1802128"/>
            <a:ext cx="8360538" cy="685894"/>
            <a:chOff x="2115662" y="3062365"/>
            <a:chExt cx="8376538" cy="749800"/>
          </a:xfrm>
          <a:solidFill>
            <a:srgbClr val="FFFFFF">
              <a:alpha val="25882"/>
            </a:srgbClr>
          </a:solidFill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23391"/>
              <a:ext cx="6999299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81864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5325" y="3062365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5659"/>
              <a:ext cx="7726545" cy="7165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ผ้าเปียก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954556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 หากต้องการถูพื้นปาร์เกต์ นักเรียนควรเลือกใช้อุปกรณ์ชนิดใด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530520"/>
            <a:ext cx="8960912" cy="5242440"/>
            <a:chOff x="1542902" y="4187299"/>
            <a:chExt cx="9016457" cy="527493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527493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48620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ตอบ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ไม้ถูพื้นแบบถูแห้ง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ใช้กำจัดฝุ่นเหมาะสำหรับถูพื้นขัดมันหรือพื้นปาร์เกต์ เพราะไม้ปาร์เกต์มีความไวต่อความชื้นซึ่ง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ความสะอาดจะต้องแน่ใจว่ามีความชื้นอยู่บนพื้นไม้น้อยที่สุด ซึ่งพื้นไม้อาจบวมหรือหดตัวก็ขึ้นอยู่กับความชื้นอีกด้วย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 ผ้าเปียก ไม้ปาร์เกต์เป็นไม้ที่ไวต่อความชื้นจึงไม่เหมาะสำหรับใช้ถูพื้นประเภทนี้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 ผ้าม็อบ เหมาะกับพื้นผิวที่ต้องการเช็ดพื้นแบบเปียก ซึ่งจะช่วยดูดซับน้ำได้ดี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4 ไม้ถูพื้นแบบเปียก จะดูดซับน้ำไว้ ซึ่งพื้นไม้ปาร์เกต์มีความไวต่อความชื้น จึงไม่เหมาะสำหรับการเช็ดถูพื้นประเภทนี้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5 แผ่นฟองน้ำ ใช้สำหรับล้างสิ่งของประเภทแก้ว จาน ชาม หรือซับน้ำออกจากเครื่องใช้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348818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0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98218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59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8495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9849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25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-0.00013 -0.9821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4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485094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2"/>
              <a:ext cx="843031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ผสมน้ำยาล้างห้องน้ำกับน้ำส้มสายชูเพื่อความสะอาด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1" y="4850935"/>
            <a:ext cx="9396931" cy="680243"/>
            <a:chOff x="2110201" y="4663949"/>
            <a:chExt cx="10272470" cy="743623"/>
          </a:xfrm>
          <a:solidFill>
            <a:srgbClr val="FFCCFF">
              <a:alpha val="34902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08742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2674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4855" y="4691067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ผสมน้ำยาล้างห้องน้ำกับน้ำส้มสายชูเพื่อความสะอาด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1" y="4123539"/>
            <a:ext cx="9397660" cy="681049"/>
            <a:chOff x="2114612" y="4680986"/>
            <a:chExt cx="10273267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2" y="4727583"/>
              <a:ext cx="843031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ใช้ผ้าปิดจมูกทุกครั้งที่ทำงานบ้าน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499" y="4123537"/>
            <a:ext cx="9396933" cy="682624"/>
            <a:chOff x="2110199" y="4663949"/>
            <a:chExt cx="10272472" cy="746226"/>
          </a:xfrm>
          <a:solidFill>
            <a:srgbClr val="FFCCFF">
              <a:alpha val="34902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199" y="4708742"/>
              <a:ext cx="8430317" cy="592909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72674" y="47502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4855" y="4693670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ใช้ผ้าปิดจมูกทุกครั้งที่ทำงานบ้าน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396143"/>
            <a:ext cx="9397661" cy="681049"/>
            <a:chOff x="2114611" y="4680986"/>
            <a:chExt cx="10273268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1" y="4727583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เลือกใช้เครื่องใช้ไฟฟ้าที่มีสัญลักษณ์เบอร์ 5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1" y="3394447"/>
            <a:ext cx="9399312" cy="682624"/>
            <a:chOff x="2110201" y="4658743"/>
            <a:chExt cx="10275073" cy="746226"/>
          </a:xfrm>
          <a:solidFill>
            <a:srgbClr val="FFCCFF">
              <a:alpha val="34902"/>
            </a:srgbClr>
          </a:solidFill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87452"/>
              <a:ext cx="8430316" cy="622006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0071" y="474502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1770" y="4658743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7458" y="4688464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เลือกใช้เครื่องใช้ไฟฟ้าที่มีสัญลักษณ์เบอร์ 5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2663355"/>
            <a:ext cx="7711786" cy="686441"/>
            <a:chOff x="2110200" y="3860611"/>
            <a:chExt cx="8430315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ถอดปลั๊กทุกครั้งหลังจากใช้เครื่องใช้ไฟฟ้า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2664240"/>
            <a:ext cx="7711786" cy="686970"/>
            <a:chOff x="2110199" y="3860611"/>
            <a:chExt cx="8430315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ถอดปลั๊กทุกครั้งหลังจากใช้เครื่องใช้ไฟฟ้า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1" y="1932408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ใช้น้ำยาขัดห้องน้ำทุกครั้งที่อาบน้ำ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1932401"/>
            <a:ext cx="8360539" cy="683838"/>
            <a:chOff x="2115661" y="3062366"/>
            <a:chExt cx="8376539" cy="74755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1" y="312339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ใช้น้ำยาขัดห้องน้ำทุกครั้งที่อาบน้ำ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084835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  ข้อใดคือความปลอดภัยในการทำงานบ้าน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209238"/>
            <a:ext cx="8960912" cy="4054506"/>
            <a:chOff x="1542902" y="4187299"/>
            <a:chExt cx="9016457" cy="40796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0796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344173" y="4561211"/>
              <a:ext cx="7617829" cy="26942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ข้อ. 2 ถอดปลั๊กทุกครั้งหลังจากใช้เครื่องใช้ไฟฟ้า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หลังจากการใช้งานเครื่องใช้ไฟฟ้าทุกครั้งจะต้องถอดปลั๊กออกให้เรียบร้อย เพื่อเป็นการประหยัดพลังงาน และป้องกันการเกิดไฟฟ้าลัดวงจรหรืออัคคีภัย เพราะการเสียบปลั๊กทิ้งไว้แม้ว่าจะปิดสวิตช์แล้ว กระแสไฟฟ้าก็ยังคงไหลเวียนเข้าสู่เครื่องใช้ไฟฟ้าอยู่ 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02753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5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7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7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83357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8335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1" y="4123539"/>
            <a:ext cx="9397660" cy="681049"/>
            <a:chOff x="2114612" y="4680986"/>
            <a:chExt cx="10273267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2" y="4727583"/>
              <a:ext cx="843031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เครื่องเรือนประเภทไม้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499" y="4123537"/>
            <a:ext cx="9396933" cy="682624"/>
            <a:chOff x="2110199" y="4663949"/>
            <a:chExt cx="10272472" cy="746226"/>
          </a:xfrm>
          <a:solidFill>
            <a:srgbClr val="FF99FF">
              <a:alpha val="30196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199" y="4713947"/>
              <a:ext cx="8430317" cy="592909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72674" y="47502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4855" y="4693670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เครื่องเรือนประเภทไม้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2663355"/>
            <a:ext cx="7711786" cy="686441"/>
            <a:chOff x="2110200" y="3860611"/>
            <a:chExt cx="8430315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เครื่องเรือนประเภทพลาสติก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396143"/>
            <a:ext cx="9397661" cy="681049"/>
            <a:chOff x="2114611" y="4680986"/>
            <a:chExt cx="10273268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1" y="4727583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เครื่องเรือนประเภททองเหลือง</a:t>
              </a:r>
            </a:p>
          </p:txBody>
        </p:sp>
      </p:grpSp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485094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2"/>
              <a:ext cx="843031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เครื่องเรือนประเภทแก้วและกระจก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1" y="4850935"/>
            <a:ext cx="9399312" cy="680243"/>
            <a:chOff x="2110201" y="4663949"/>
            <a:chExt cx="10275073" cy="743623"/>
          </a:xfrm>
          <a:solidFill>
            <a:srgbClr val="FF99FF">
              <a:alpha val="30196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13947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2674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7458" y="4691067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เครื่องเรือนประเภทแก้วและกระจก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1" y="3394447"/>
            <a:ext cx="9396931" cy="682624"/>
            <a:chOff x="2110201" y="4658743"/>
            <a:chExt cx="10272470" cy="746226"/>
          </a:xfrm>
          <a:solidFill>
            <a:srgbClr val="FF99FF">
              <a:alpha val="30196"/>
            </a:srgbClr>
          </a:solidFill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05672"/>
              <a:ext cx="8430316" cy="59290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2674" y="474762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1770" y="4658743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4855" y="4688464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เครื่องเรือนประเภททองเหลือง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2664240"/>
            <a:ext cx="7711786" cy="686970"/>
            <a:chOff x="2110199" y="3860611"/>
            <a:chExt cx="8430315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เครื่องเรือนประเภทพลาสติก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1" y="1932408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เครื่องเรือนประเภทหนัง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1932401"/>
            <a:ext cx="8360539" cy="683838"/>
            <a:chOff x="2115661" y="3062366"/>
            <a:chExt cx="8376539" cy="74755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1" y="312339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เครื่องเรือนประเภทหนัง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084835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 มะขามเปียกหรือน้ำมะนาวสามารถใช้ทำความสะอาดเครื่องเรือนประเภทใด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209238"/>
            <a:ext cx="8960912" cy="4054506"/>
            <a:chOff x="1542902" y="4187299"/>
            <a:chExt cx="9016457" cy="40796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0796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344173" y="4561211"/>
              <a:ext cx="7617829" cy="26942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ข้อ. 3 เครื่องเรือนประเภททองเหลือง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ควรขัดด้วยน้ำยาขัดทองเหลือง น้ำมะขามเปียกหรือมะนาว เพราะมะขามเปียกมีฤทธิ์เป็นกรดจึงจะช่วยขจัดคราบสกปรกฝังลึกได้ดี เริ่มต้นด้วยใช้มะขามเปียกผสมน้ำพอประมาณแล้วชโลมทิ้งไว้จากนั้นให้ใช้ฟองน้ำขัดให้ทั่ว ล้างน้ำให้สะอาดและเช็ดด้วยผ้าแห้ง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02753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0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7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7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83357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8335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485094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2"/>
              <a:ext cx="6463877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เพดานห้อง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1" y="4850935"/>
            <a:ext cx="9396931" cy="680243"/>
            <a:chOff x="2110201" y="4663949"/>
            <a:chExt cx="10272470" cy="743623"/>
          </a:xfrm>
          <a:solidFill>
            <a:srgbClr val="FF99CC">
              <a:alpha val="30196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12397"/>
              <a:ext cx="6463877" cy="591062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2674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4855" y="4691067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เพดานห้อง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2" y="4123539"/>
            <a:ext cx="9397659" cy="681049"/>
            <a:chOff x="2114613" y="4680986"/>
            <a:chExt cx="10273266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3" y="4727583"/>
              <a:ext cx="646387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สนามหญ้า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499" y="4123537"/>
            <a:ext cx="9396933" cy="682624"/>
            <a:chOff x="2110199" y="4663949"/>
            <a:chExt cx="10272472" cy="746226"/>
          </a:xfrm>
          <a:solidFill>
            <a:srgbClr val="FF99CC">
              <a:alpha val="30196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199" y="4712400"/>
              <a:ext cx="6463879" cy="591056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72674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4855" y="4693670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สนามหญ้า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396143"/>
            <a:ext cx="9397661" cy="681049"/>
            <a:chOff x="2114611" y="4680986"/>
            <a:chExt cx="10273268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1" y="4727583"/>
              <a:ext cx="646387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พื้นหินอ่อน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1" y="3394447"/>
            <a:ext cx="9396931" cy="682624"/>
            <a:chOff x="2110201" y="4658743"/>
            <a:chExt cx="10272470" cy="746226"/>
          </a:xfrm>
          <a:solidFill>
            <a:srgbClr val="FF99CC">
              <a:alpha val="30196"/>
            </a:srgbClr>
          </a:solidFill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06001"/>
              <a:ext cx="6463879" cy="59290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2674" y="474502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1770" y="4658743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4855" y="4688464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พื้นหินอ่อน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2663355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6463879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พื้นปาร์เกต์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2664240"/>
            <a:ext cx="7099296" cy="686970"/>
            <a:chOff x="2110199" y="3860611"/>
            <a:chExt cx="7760758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463879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พื้นปาร์เกต์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2" y="1932408"/>
            <a:ext cx="8360538" cy="684600"/>
            <a:chOff x="2115662" y="3043316"/>
            <a:chExt cx="8376538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2" y="3104341"/>
              <a:ext cx="592426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ขอบหน้าต่าง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1932401"/>
            <a:ext cx="8360539" cy="683838"/>
            <a:chOff x="2115661" y="3062366"/>
            <a:chExt cx="8376539" cy="74755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1" y="3123391"/>
              <a:ext cx="5924269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ขอบหน้าต่าง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084835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 ไม้กวาดหัวแปรงไนลอนใช้ทำความสะอาดพื้นที่มีลักษณะใด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209238"/>
            <a:ext cx="8960912" cy="5515224"/>
            <a:chOff x="1542902" y="4187299"/>
            <a:chExt cx="9016457" cy="554941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529560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1933481" y="4441109"/>
              <a:ext cx="8419100" cy="5295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ข้อ. 2 พื้นปาร์เกต์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ไม้กวาดหัวแปรงไนลอน ใช้กวาดได้ทั้งพื้นเปียกและพื้นแห้งที่เรียบ เช่น พื้นกระเบื้อง พื้นปาร์เกต์ เพราะเส้นขนแปรงมีความอ่อนไม่ขูดพื้นเวลากวาด เก็บฝุ่นได้ดี และขนแปรงสามารถซักล้างได้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 ขอบหน้าต่าง อุปกรณ์ที่เหมาะสมกับ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ความสะอาดคือไม้กวาดขนไก่ ซึ่งจะทำความสะอาดและขจัดฝุ่นได้ดีกว่า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 พื้นหินอ่อน ไม้กวาดดอกหญ้าเหมาะสำหรับใช้กวาดพื้นแห้งและเรียบ ซึ่งไม่ต้องการความละเอียดมาก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4 สนามหญ้า ไม้กวาดทางมะพร้าวเหมาะสำหรับ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ความสะอาดพื้นสนามหญ้าหรือบริเวณที่มีน้ำขัง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5 เพดานห้อง อุปกรณ์ที่ใช้ทำความสะอาดที่เหมาะกับที่สูงคือไม้กวาดเสี้ยนตาล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02753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2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95232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6011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4652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-0.94653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33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-0.00013 -0.95232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4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2" y="2298168"/>
            <a:ext cx="8360538" cy="684600"/>
            <a:chOff x="2115662" y="3043316"/>
            <a:chExt cx="8376538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2" y="3104341"/>
              <a:ext cx="592426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ฝอยขัด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2298161"/>
            <a:ext cx="8360539" cy="683838"/>
            <a:chOff x="2115661" y="3062366"/>
            <a:chExt cx="8376539" cy="74755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1" y="3123391"/>
              <a:ext cx="5924269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ฝอยขัด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2" y="4489299"/>
            <a:ext cx="9397659" cy="681049"/>
            <a:chOff x="2114613" y="4680986"/>
            <a:chExt cx="10273266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3" y="4727583"/>
              <a:ext cx="646387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แปรงทองเหลือง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499" y="4489298"/>
            <a:ext cx="9398520" cy="681037"/>
            <a:chOff x="2110199" y="4663949"/>
            <a:chExt cx="10274207" cy="744491"/>
          </a:xfrm>
          <a:solidFill>
            <a:srgbClr val="FF99FF">
              <a:alpha val="27843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199" y="4709609"/>
              <a:ext cx="6463879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71806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3505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6590" y="4691935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แปรงทองเหลือง</a:t>
              </a:r>
            </a:p>
          </p:txBody>
        </p:sp>
      </p:grpSp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521670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2"/>
              <a:ext cx="6463877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แปรงขัดขนาดเล็ก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1" y="5216696"/>
            <a:ext cx="9398518" cy="677862"/>
            <a:chOff x="2110201" y="4663949"/>
            <a:chExt cx="10274205" cy="741020"/>
          </a:xfrm>
          <a:solidFill>
            <a:srgbClr val="FF99FF">
              <a:alpha val="27843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09609"/>
              <a:ext cx="6463877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1806" y="474675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3505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6590" y="4688464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แปรงขัดขนาดเล็ก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029115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646387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แปรงลวด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761903"/>
            <a:ext cx="9397661" cy="681049"/>
            <a:chOff x="2114611" y="4680986"/>
            <a:chExt cx="10273268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1" y="4727583"/>
              <a:ext cx="646387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แปรงพลาสติก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1" y="3761795"/>
            <a:ext cx="9398518" cy="681037"/>
            <a:chOff x="2110201" y="4660478"/>
            <a:chExt cx="10274205" cy="744491"/>
          </a:xfrm>
          <a:solidFill>
            <a:srgbClr val="FF99FF">
              <a:alpha val="27843"/>
            </a:srgbClr>
          </a:solidFill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87452"/>
              <a:ext cx="6463879" cy="622006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68335" y="4746756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3505" y="4660478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6590" y="4688464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แปรงพลาสติก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084835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  หากนักเรียนต้องการทำความสะอาดขอบอ่างล้างจาน นักเรียนควรเลือกใช้</a:t>
            </a:r>
          </a:p>
          <a:p>
            <a:pPr indent="457200"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อุปกรณ์ขัดชนิดใด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3030000"/>
            <a:ext cx="7099296" cy="686970"/>
            <a:chOff x="2110199" y="3860611"/>
            <a:chExt cx="7760758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463879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แปรงลวด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8146498"/>
            <a:ext cx="8960912" cy="3791676"/>
            <a:chOff x="1542902" y="4187299"/>
            <a:chExt cx="9016457" cy="381518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381518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1933481" y="4441109"/>
              <a:ext cx="8419100" cy="3561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ข้อ. 5 แปรงขัดขนาดเล็ก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ใช้สำหรับขัดตามซอกมุมเล็ก ๆ ที่ยากต่อ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 เช่น ขัดฐานก๊อกน้ำ ขอบอ่างล้างจาน ซึ่งแปรงขัดขนาดใหญ่ไม่สามารถเข้าถึงได้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 ฝอยขัด เหมาะสำหรับขัดภาชนะและสิ่งสกปรกเฉพาะที่ เช่น ก้นกระทะ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 แปรงลวด ใช้ขัดพื้นไม้ พื้นซีเมนต์หยาบ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 แปรงพลาสติก แบบมีด้ามใช้ขัดโถส้วม ส่วนแบบไม่มีด้ามใช้ขัดพื้น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4 แปรงทองเหลือง ใช้ขัดพื้นประเภทปูน หรือพื้นคอนกรีตที่มีคราบสกปรกฝังแน่น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96479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1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95231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11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4653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94653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33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00013 -0.95231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4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521670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2"/>
              <a:ext cx="6929852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การตรวจสอบและควบคุม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2" y="4489295"/>
            <a:ext cx="9397659" cy="681052"/>
            <a:chOff x="2114613" y="4680986"/>
            <a:chExt cx="10273266" cy="744509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3" y="4727583"/>
              <a:ext cx="6929855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9"/>
              <a:ext cx="9527816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การเลือกวัตถุประสงค์และแผน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761903"/>
            <a:ext cx="9397661" cy="681049"/>
            <a:chOff x="2114611" y="4680986"/>
            <a:chExt cx="10273268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1" y="4727583"/>
              <a:ext cx="69298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5"/>
              <a:ext cx="9527816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การประเมินวัตถุประสงค์และแผน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3029115"/>
            <a:ext cx="7099295" cy="686441"/>
            <a:chOff x="2110200" y="3860611"/>
            <a:chExt cx="7760757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6929857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การกำหนดวัตถุประสงค์ของแผน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1" y="2298168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6351345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การวิเคราะห์สถานการณ์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0" y="5216695"/>
            <a:ext cx="9398519" cy="681037"/>
            <a:chOff x="2110200" y="4663949"/>
            <a:chExt cx="10274206" cy="744491"/>
          </a:xfrm>
          <a:solidFill>
            <a:srgbClr val="FF66FF">
              <a:alpha val="30196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0" y="4709609"/>
              <a:ext cx="6929853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68335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3505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6590" y="4691935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การตรวจสอบและควบคุม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498" y="4489298"/>
            <a:ext cx="9398521" cy="681037"/>
            <a:chOff x="2110198" y="4663949"/>
            <a:chExt cx="10274208" cy="744491"/>
          </a:xfrm>
          <a:solidFill>
            <a:srgbClr val="FF66FF">
              <a:alpha val="30196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198" y="4709609"/>
              <a:ext cx="6929856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68335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3505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6590" y="4691935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การเลือกวัตถุประสงค์และแผน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1" y="3764971"/>
            <a:ext cx="9401693" cy="677862"/>
            <a:chOff x="2110201" y="4663949"/>
            <a:chExt cx="10277676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87452"/>
              <a:ext cx="6929855" cy="6220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การประเมินวัตถุประสงค์และแผน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3030000"/>
            <a:ext cx="7099296" cy="686970"/>
            <a:chOff x="2110199" y="3860611"/>
            <a:chExt cx="7760758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929856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การกำหนดวัตถุประสงค์ของแผน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1" y="2298161"/>
            <a:ext cx="8360538" cy="683838"/>
            <a:chOff x="2115662" y="3062366"/>
            <a:chExt cx="8376538" cy="74755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23392"/>
              <a:ext cx="6351346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การวิเคราะห์สถานการณ์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084835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  “ณ</a:t>
            </a:r>
            <a:r>
              <a:rPr lang="th-TH" sz="3659" b="1" dirty="0" err="1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ัช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ชาดูว่ามีของที่ต้องเก็บกวาดมากน้อยเพียงใด และต้องใช้เวลาใน</a:t>
            </a:r>
            <a:r>
              <a:rPr lang="th-TH" sz="3659" b="1" dirty="0" err="1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การทำ</a:t>
            </a:r>
            <a:endParaRPr lang="th-TH" sz="3659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  <a:p>
            <a:pPr indent="441325"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ความสะอาดนานเท่าใด” คือกระบวนการวางแผนการทำงานบ้านในข้อใด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8146498"/>
            <a:ext cx="8960912" cy="3791676"/>
            <a:chOff x="1542902" y="4187299"/>
            <a:chExt cx="9016457" cy="381518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381518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1933481" y="4441109"/>
              <a:ext cx="8419100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ข้อ. 1 การวิเคราะห์สถานการณ์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เพราะการวิเคราะห์สถานการณ์ของการทำงานบ้านเพื่อดูว่ามีงานอะไรที่ต้องทำบ้าง และมีวิธีการทำงานนั้นอย่างไร เช่น ดูว่าบ้านมีฝุ่นมากน้อยเพียงใด มีสิ่งของที่ต้องเก็บและทิ้งจำนวนเท่าไร ต้องใช้เวลาจัดการสิ่งเหล่านั้นนานเพียงใด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96479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2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95231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11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4653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94653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33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00013 -0.95231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4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1" y="4123539"/>
            <a:ext cx="9397660" cy="681049"/>
            <a:chOff x="2114612" y="4680986"/>
            <a:chExt cx="10273267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2" y="4727583"/>
              <a:ext cx="843031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ฝุ่นผงจะปลิวลงมาโดนบริเวณที่ต่ำกว่า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396143"/>
            <a:ext cx="9397661" cy="681049"/>
            <a:chOff x="2114611" y="4680986"/>
            <a:chExt cx="10273268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1" y="4727583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เพราะบริเวณที่สูงมีฝุ่นมากกว่าที่ต่ำ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501" y="3399211"/>
            <a:ext cx="9398518" cy="677862"/>
            <a:chOff x="2110201" y="4663949"/>
            <a:chExt cx="10274205" cy="74102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87452"/>
              <a:ext cx="8430316" cy="6220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6590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เพราะบริเวณที่สูงมีฝุ่นมากกว่าที่ต่ำ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4466" y="4124831"/>
            <a:ext cx="9401695" cy="680243"/>
            <a:chOff x="2110199" y="4666552"/>
            <a:chExt cx="10277678" cy="743623"/>
          </a:xfrm>
          <a:solidFill>
            <a:srgbClr val="FF99FF">
              <a:alpha val="32941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199" y="4713948"/>
              <a:ext cx="8430317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6976" y="4666552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60061" y="4693670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ฝุ่นผงจะปลิวลงมาโดนบริเวณที่ต่ำกว่า</a:t>
              </a:r>
            </a:p>
          </p:txBody>
        </p:sp>
      </p:grpSp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485094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2"/>
              <a:ext cx="843031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เพราะบริเวณที่สูงทำความสะอาดได้ยากกว่าที่ต่ำ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1" y="4850936"/>
            <a:ext cx="9401693" cy="677862"/>
            <a:chOff x="2110201" y="4663949"/>
            <a:chExt cx="10277676" cy="741020"/>
          </a:xfrm>
          <a:solidFill>
            <a:srgbClr val="FF99FF">
              <a:alpha val="32941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11345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2674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1770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เพราะบริเวณที่สูงทำความสะอาดได้ยากกว่าที่ต่ำ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2663355"/>
            <a:ext cx="7711786" cy="686441"/>
            <a:chOff x="2110200" y="3860611"/>
            <a:chExt cx="8430315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เพื่อความสะดวกและรวดเร็ว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2664240"/>
            <a:ext cx="7711786" cy="686970"/>
            <a:chOff x="2110199" y="3860611"/>
            <a:chExt cx="8430315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เพื่อความสะดวกและรวดเร็ว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1" y="1932408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เพื่อความเป็นระเบียบ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1932401"/>
            <a:ext cx="8360539" cy="683838"/>
            <a:chOff x="2115661" y="3062366"/>
            <a:chExt cx="8376539" cy="74755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1" y="312339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เพื่อความเป็นระเบียบ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084835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 เพราะเหตุใดจึงควรทำความสะอาดจากบริเวณที่สูงแล้วไล่ลงมาที่ต่ำ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21" name="ถัดไป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488" y="6201970"/>
            <a:ext cx="931699" cy="4816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209238"/>
            <a:ext cx="8960912" cy="4054506"/>
            <a:chOff x="1542902" y="4187299"/>
            <a:chExt cx="9016457" cy="40796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0796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344173" y="4561211"/>
              <a:ext cx="7617829" cy="26942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ตอบ. 4 ฝุ่นผงจะปลิวลงมาโดนบริเวณที่ต่ำกว่า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ควรเริ่มทำความสะอาดจากบริเวณที่สูงก่อน เพราะฝุ่นจากบริเวณที่สูงจะฟุ้งกระจายลงมาด้านล่าง เช่น ควรเช็ดทำความสะอาดตามหลังตู้ หรือบนชั้นวางก่อน แล้วค่อยทำความสะอาดพื้น ไล่บริเวณลงมาตามชั้นที่อยู่ต่ำกว่า ทำให้ไม่ต้องทำงานซ้ำซ้อน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02753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15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7 L 2.91667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7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83357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8335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95759"/>
            <a:ext cx="652636" cy="135087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168" y="192492"/>
            <a:ext cx="9037664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9" name="วิเคราะห์T">
            <a:extLst>
              <a:ext uri="{FF2B5EF4-FFF2-40B4-BE49-F238E27FC236}">
                <a16:creationId xmlns:a16="http://schemas.microsoft.com/office/drawing/2014/main" id="{72BDDBD5-DDE1-4126-8B56-0991989A4685}"/>
              </a:ext>
            </a:extLst>
          </p:cNvPr>
          <p:cNvGrpSpPr/>
          <p:nvPr/>
        </p:nvGrpSpPr>
        <p:grpSpPr>
          <a:xfrm>
            <a:off x="2452766" y="2157232"/>
            <a:ext cx="7208299" cy="2811475"/>
            <a:chOff x="-1783074" y="4187300"/>
            <a:chExt cx="7252980" cy="28289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5F6F8BC5-771B-420C-9027-78A75D81A904}"/>
                </a:ext>
              </a:extLst>
            </p:cNvPr>
            <p:cNvSpPr/>
            <p:nvPr/>
          </p:nvSpPr>
          <p:spPr>
            <a:xfrm>
              <a:off x="-1783074" y="4187300"/>
              <a:ext cx="7230507" cy="282890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B8FC5A56-6ACF-4B78-A091-225D8B4B7BE2}"/>
                </a:ext>
              </a:extLst>
            </p:cNvPr>
            <p:cNvSpPr/>
            <p:nvPr/>
          </p:nvSpPr>
          <p:spPr>
            <a:xfrm>
              <a:off x="173130" y="4474734"/>
              <a:ext cx="4759771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การวิเคราะห์สถานการณ์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8D185E3-6076-490F-BCBB-9D15D49F6BA8}"/>
                </a:ext>
              </a:extLst>
            </p:cNvPr>
            <p:cNvSpPr/>
            <p:nvPr/>
          </p:nvSpPr>
          <p:spPr>
            <a:xfrm>
              <a:off x="-1349096" y="5289527"/>
              <a:ext cx="6819002" cy="1207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วิเคราะห์สถานการณ์ของการทำงานบ้าน เช่น มีสิ่งที่ต้องเก็บและทิ้งจำนวนเท่าไร ต้องใช้เวลาเท่าไร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95EB04FB-98C7-4493-893E-1035C3D11FA8}"/>
                </a:ext>
              </a:extLst>
            </p:cNvPr>
            <p:cNvSpPr/>
            <p:nvPr/>
          </p:nvSpPr>
          <p:spPr>
            <a:xfrm>
              <a:off x="-630515" y="4473922"/>
              <a:ext cx="731708" cy="836148"/>
            </a:xfrm>
            <a:prstGeom prst="rect">
              <a:avLst/>
            </a:prstGeom>
            <a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4" name="close1">
            <a:extLst>
              <a:ext uri="{FF2B5EF4-FFF2-40B4-BE49-F238E27FC236}">
                <a16:creationId xmlns:a16="http://schemas.microsoft.com/office/drawing/2014/main" id="{0A34365A-537A-4A3A-929E-0A4700CFF68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912" y="1917397"/>
            <a:ext cx="553311" cy="553311"/>
          </a:xfrm>
          <a:prstGeom prst="rect">
            <a:avLst/>
          </a:prstGeom>
        </p:spPr>
      </p:pic>
      <p:grpSp>
        <p:nvGrpSpPr>
          <p:cNvPr id="87" name="กำหนดT">
            <a:extLst>
              <a:ext uri="{FF2B5EF4-FFF2-40B4-BE49-F238E27FC236}">
                <a16:creationId xmlns:a16="http://schemas.microsoft.com/office/drawing/2014/main" id="{163847AB-1812-4A01-A746-47E32A29F247}"/>
              </a:ext>
            </a:extLst>
          </p:cNvPr>
          <p:cNvGrpSpPr/>
          <p:nvPr/>
        </p:nvGrpSpPr>
        <p:grpSpPr>
          <a:xfrm>
            <a:off x="2452766" y="2114317"/>
            <a:ext cx="7649185" cy="2811475"/>
            <a:chOff x="-1783074" y="4187300"/>
            <a:chExt cx="7696599" cy="28289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F60E46AE-AB7F-40CB-811B-FEC069EFFBF1}"/>
                </a:ext>
              </a:extLst>
            </p:cNvPr>
            <p:cNvSpPr/>
            <p:nvPr/>
          </p:nvSpPr>
          <p:spPr>
            <a:xfrm>
              <a:off x="-1783074" y="4187300"/>
              <a:ext cx="7230507" cy="282890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4F0E1A32-543F-4B0A-B075-BB03CF0775E5}"/>
                </a:ext>
              </a:extLst>
            </p:cNvPr>
            <p:cNvSpPr/>
            <p:nvPr/>
          </p:nvSpPr>
          <p:spPr>
            <a:xfrm>
              <a:off x="-535794" y="4492703"/>
              <a:ext cx="6449319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การกำหนดวัตถุประสงค์ของแผน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B16B374-8F8A-4D7C-872D-862BBC6B3246}"/>
                </a:ext>
              </a:extLst>
            </p:cNvPr>
            <p:cNvSpPr/>
            <p:nvPr/>
          </p:nvSpPr>
          <p:spPr>
            <a:xfrm>
              <a:off x="-1349096" y="5289527"/>
              <a:ext cx="6819002" cy="1207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กำหนดจุดมุ่งหมายของแผนงานการทำงานบ้าน เช่น ต้องการให้บ้านมีความเรียบร้อยอย่างไร 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B16F1E0-E6C8-441E-8934-04C4F155CE04}"/>
                </a:ext>
              </a:extLst>
            </p:cNvPr>
            <p:cNvSpPr/>
            <p:nvPr/>
          </p:nvSpPr>
          <p:spPr>
            <a:xfrm>
              <a:off x="-1337386" y="4492703"/>
              <a:ext cx="731708" cy="836148"/>
            </a:xfrm>
            <a:prstGeom prst="rect">
              <a:avLst/>
            </a:prstGeom>
            <a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91" name="close2">
            <a:extLst>
              <a:ext uri="{FF2B5EF4-FFF2-40B4-BE49-F238E27FC236}">
                <a16:creationId xmlns:a16="http://schemas.microsoft.com/office/drawing/2014/main" id="{6AD4D9D2-982E-4581-8EA2-6ECB92D4E95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912" y="1874482"/>
            <a:ext cx="553311" cy="553311"/>
          </a:xfrm>
          <a:prstGeom prst="rect">
            <a:avLst/>
          </a:prstGeom>
        </p:spPr>
      </p:pic>
      <p:grpSp>
        <p:nvGrpSpPr>
          <p:cNvPr id="92" name="ประเมินT">
            <a:extLst>
              <a:ext uri="{FF2B5EF4-FFF2-40B4-BE49-F238E27FC236}">
                <a16:creationId xmlns:a16="http://schemas.microsoft.com/office/drawing/2014/main" id="{066494FF-49A8-45B8-9D95-CDBDBC592B98}"/>
              </a:ext>
            </a:extLst>
          </p:cNvPr>
          <p:cNvGrpSpPr/>
          <p:nvPr/>
        </p:nvGrpSpPr>
        <p:grpSpPr>
          <a:xfrm>
            <a:off x="2452766" y="2114317"/>
            <a:ext cx="7185964" cy="2811475"/>
            <a:chOff x="-1783074" y="4187300"/>
            <a:chExt cx="7230507" cy="28289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4B89A785-8C58-400A-B52E-4023E58EC8A2}"/>
                </a:ext>
              </a:extLst>
            </p:cNvPr>
            <p:cNvSpPr/>
            <p:nvPr/>
          </p:nvSpPr>
          <p:spPr>
            <a:xfrm>
              <a:off x="-1783074" y="4187300"/>
              <a:ext cx="7230507" cy="282890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A61E321E-203C-4FE9-9ADD-CABC88811E31}"/>
                </a:ext>
              </a:extLst>
            </p:cNvPr>
            <p:cNvSpPr/>
            <p:nvPr/>
          </p:nvSpPr>
          <p:spPr>
            <a:xfrm>
              <a:off x="-585363" y="4491570"/>
              <a:ext cx="5742539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การประเมินวัตถุประสงค์และแผน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29321F5-1DB6-4AFD-9BE8-8A8A3091238F}"/>
                </a:ext>
              </a:extLst>
            </p:cNvPr>
            <p:cNvSpPr/>
            <p:nvPr/>
          </p:nvSpPr>
          <p:spPr>
            <a:xfrm>
              <a:off x="-1065918" y="5289527"/>
              <a:ext cx="6011210" cy="1207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แผนการทำงานบ้านที่วางไว้ กับงานบ้านที่ปฏิบัติมีความสอดคล้องกันหรือไม่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F80FE420-9F97-4B05-AFA6-49F1AE78E011}"/>
                </a:ext>
              </a:extLst>
            </p:cNvPr>
            <p:cNvSpPr/>
            <p:nvPr/>
          </p:nvSpPr>
          <p:spPr>
            <a:xfrm>
              <a:off x="-1329247" y="4491570"/>
              <a:ext cx="731708" cy="836148"/>
            </a:xfrm>
            <a:prstGeom prst="rect">
              <a:avLst/>
            </a:prstGeom>
            <a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96" name="close3">
            <a:extLst>
              <a:ext uri="{FF2B5EF4-FFF2-40B4-BE49-F238E27FC236}">
                <a16:creationId xmlns:a16="http://schemas.microsoft.com/office/drawing/2014/main" id="{3ACAAB80-BE72-4C79-A528-1838BD10BE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912" y="1874482"/>
            <a:ext cx="553311" cy="553311"/>
          </a:xfrm>
          <a:prstGeom prst="rect">
            <a:avLst/>
          </a:prstGeom>
        </p:spPr>
      </p:pic>
      <p:grpSp>
        <p:nvGrpSpPr>
          <p:cNvPr id="97" name="การเลือกT">
            <a:extLst>
              <a:ext uri="{FF2B5EF4-FFF2-40B4-BE49-F238E27FC236}">
                <a16:creationId xmlns:a16="http://schemas.microsoft.com/office/drawing/2014/main" id="{BA694705-D475-44AE-B055-C61E656E5C56}"/>
              </a:ext>
            </a:extLst>
          </p:cNvPr>
          <p:cNvGrpSpPr/>
          <p:nvPr/>
        </p:nvGrpSpPr>
        <p:grpSpPr>
          <a:xfrm>
            <a:off x="2433880" y="2114317"/>
            <a:ext cx="7185964" cy="2811475"/>
            <a:chOff x="-1783074" y="4187300"/>
            <a:chExt cx="7230507" cy="28289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FC2F9486-3D5E-4540-A0ED-DEF5C8B7CA02}"/>
                </a:ext>
              </a:extLst>
            </p:cNvPr>
            <p:cNvSpPr/>
            <p:nvPr/>
          </p:nvSpPr>
          <p:spPr>
            <a:xfrm>
              <a:off x="-1783074" y="4187300"/>
              <a:ext cx="7230507" cy="282890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7333732-5AB3-46F8-A553-3C87A0665E40}"/>
                </a:ext>
              </a:extLst>
            </p:cNvPr>
            <p:cNvSpPr/>
            <p:nvPr/>
          </p:nvSpPr>
          <p:spPr>
            <a:xfrm>
              <a:off x="-307530" y="4490848"/>
              <a:ext cx="5331452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การเลือกวัตถุประสงค์และแผน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DB50D3B6-576C-4330-A67C-A45B82A30F36}"/>
                </a:ext>
              </a:extLst>
            </p:cNvPr>
            <p:cNvSpPr/>
            <p:nvPr/>
          </p:nvSpPr>
          <p:spPr>
            <a:xfrm>
              <a:off x="-1298819" y="5328996"/>
              <a:ext cx="6383891" cy="1207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การตัดสินใจเลือกแผนที่เหมาะกับงานบ้านที่ต้องการปฏิบัติ เพื่อทำให้การทำงานบ้านราบรื่นขึ้น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536F9D2-3569-4DA3-A6F3-F308B9201F02}"/>
                </a:ext>
              </a:extLst>
            </p:cNvPr>
            <p:cNvSpPr/>
            <p:nvPr/>
          </p:nvSpPr>
          <p:spPr>
            <a:xfrm>
              <a:off x="-1098418" y="4505982"/>
              <a:ext cx="731708" cy="836148"/>
            </a:xfrm>
            <a:prstGeom prst="rect">
              <a:avLst/>
            </a:prstGeom>
            <a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01" name="close4">
            <a:extLst>
              <a:ext uri="{FF2B5EF4-FFF2-40B4-BE49-F238E27FC236}">
                <a16:creationId xmlns:a16="http://schemas.microsoft.com/office/drawing/2014/main" id="{4313F8C4-B412-47FF-AAB0-3985DE69B36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9026" y="1874482"/>
            <a:ext cx="553311" cy="553311"/>
          </a:xfrm>
          <a:prstGeom prst="rect">
            <a:avLst/>
          </a:prstGeom>
        </p:spPr>
      </p:pic>
      <p:grpSp>
        <p:nvGrpSpPr>
          <p:cNvPr id="102" name="นำแผนT">
            <a:extLst>
              <a:ext uri="{FF2B5EF4-FFF2-40B4-BE49-F238E27FC236}">
                <a16:creationId xmlns:a16="http://schemas.microsoft.com/office/drawing/2014/main" id="{4F476D0A-D496-4305-8739-7AD5402EB273}"/>
              </a:ext>
            </a:extLst>
          </p:cNvPr>
          <p:cNvGrpSpPr/>
          <p:nvPr/>
        </p:nvGrpSpPr>
        <p:grpSpPr>
          <a:xfrm>
            <a:off x="2433880" y="2093965"/>
            <a:ext cx="7185965" cy="2811475"/>
            <a:chOff x="-1783073" y="4187300"/>
            <a:chExt cx="7230508" cy="28289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BB84EF8B-0AD4-4EA9-A3C4-32087BED1113}"/>
                </a:ext>
              </a:extLst>
            </p:cNvPr>
            <p:cNvSpPr/>
            <p:nvPr/>
          </p:nvSpPr>
          <p:spPr>
            <a:xfrm>
              <a:off x="-1783073" y="4187300"/>
              <a:ext cx="7230508" cy="282890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73558874-86B6-44C1-89BC-6152E06C9368}"/>
                </a:ext>
              </a:extLst>
            </p:cNvPr>
            <p:cNvSpPr/>
            <p:nvPr/>
          </p:nvSpPr>
          <p:spPr>
            <a:xfrm>
              <a:off x="297408" y="4505382"/>
              <a:ext cx="4385846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การนำแผนที่เลือกไปใช้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C132D1C4-8D48-41BF-A77B-39E3F6B7271D}"/>
                </a:ext>
              </a:extLst>
            </p:cNvPr>
            <p:cNvSpPr/>
            <p:nvPr/>
          </p:nvSpPr>
          <p:spPr>
            <a:xfrm>
              <a:off x="-1298819" y="5328995"/>
              <a:ext cx="6383891" cy="1207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การตัดสินใจเลือกวิธีที่ดีที่สุดมาปฏิบัติ เพื่อให้เป็นไปตามแผนและบรรลุวัตถุประสงค์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ACB240D-6B49-4445-A7D2-6DEC7304A0BC}"/>
                </a:ext>
              </a:extLst>
            </p:cNvPr>
            <p:cNvSpPr/>
            <p:nvPr/>
          </p:nvSpPr>
          <p:spPr>
            <a:xfrm>
              <a:off x="-581017" y="4505382"/>
              <a:ext cx="949311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8A4246A-C3EC-4D39-93CC-F61DAD0EB7FF}"/>
                </a:ext>
              </a:extLst>
            </p:cNvPr>
            <p:cNvSpPr/>
            <p:nvPr/>
          </p:nvSpPr>
          <p:spPr>
            <a:xfrm>
              <a:off x="-1560931" y="4505817"/>
              <a:ext cx="6449318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A297A79D-133B-447F-99AB-B4826151EA49}"/>
                </a:ext>
              </a:extLst>
            </p:cNvPr>
            <p:cNvSpPr/>
            <p:nvPr/>
          </p:nvSpPr>
          <p:spPr>
            <a:xfrm>
              <a:off x="-535478" y="4520064"/>
              <a:ext cx="731708" cy="836148"/>
            </a:xfrm>
            <a:prstGeom prst="rect">
              <a:avLst/>
            </a:prstGeom>
            <a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06" name="close5">
            <a:extLst>
              <a:ext uri="{FF2B5EF4-FFF2-40B4-BE49-F238E27FC236}">
                <a16:creationId xmlns:a16="http://schemas.microsoft.com/office/drawing/2014/main" id="{51BF47B4-1F15-4FAF-A03F-5B7ABFC194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9026" y="1854130"/>
            <a:ext cx="553311" cy="553311"/>
          </a:xfrm>
          <a:prstGeom prst="rect">
            <a:avLst/>
          </a:prstGeom>
        </p:spPr>
      </p:pic>
      <p:grpSp>
        <p:nvGrpSpPr>
          <p:cNvPr id="107" name="ควบคุมT">
            <a:extLst>
              <a:ext uri="{FF2B5EF4-FFF2-40B4-BE49-F238E27FC236}">
                <a16:creationId xmlns:a16="http://schemas.microsoft.com/office/drawing/2014/main" id="{9E927BE9-8D5C-46F3-AC0B-8F538E22ADA9}"/>
              </a:ext>
            </a:extLst>
          </p:cNvPr>
          <p:cNvGrpSpPr/>
          <p:nvPr/>
        </p:nvGrpSpPr>
        <p:grpSpPr>
          <a:xfrm>
            <a:off x="2433880" y="2093965"/>
            <a:ext cx="7185964" cy="2811475"/>
            <a:chOff x="-1783074" y="4187300"/>
            <a:chExt cx="7230507" cy="28289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A263BF26-93D0-40DF-97DA-50E85B47B075}"/>
                </a:ext>
              </a:extLst>
            </p:cNvPr>
            <p:cNvSpPr/>
            <p:nvPr/>
          </p:nvSpPr>
          <p:spPr>
            <a:xfrm>
              <a:off x="-1783074" y="4187300"/>
              <a:ext cx="7230507" cy="282890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4C7642AA-525B-43FD-B9B6-66AF28C6AE17}"/>
                </a:ext>
              </a:extLst>
            </p:cNvPr>
            <p:cNvSpPr/>
            <p:nvPr/>
          </p:nvSpPr>
          <p:spPr>
            <a:xfrm>
              <a:off x="10568" y="4376226"/>
              <a:ext cx="4547243" cy="836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การตรวจสอบและควบคุม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15B434B-9B4B-4016-9C2D-3C10125A31EF}"/>
                </a:ext>
              </a:extLst>
            </p:cNvPr>
            <p:cNvSpPr/>
            <p:nvPr/>
          </p:nvSpPr>
          <p:spPr>
            <a:xfrm>
              <a:off x="-1413055" y="5096740"/>
              <a:ext cx="6574630" cy="1765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defRPr/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การตรวจสอบผลของการทำงานบ้านว่าการปฏิบัติงานมีประสิทธิภาพมากน้อยเพียงใด พบปัญหาอะไร และแก้ไขอย่างไร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52737D0B-3737-46ED-9CF1-0BEE412AF6C3}"/>
                </a:ext>
              </a:extLst>
            </p:cNvPr>
            <p:cNvSpPr/>
            <p:nvPr/>
          </p:nvSpPr>
          <p:spPr>
            <a:xfrm>
              <a:off x="-782123" y="4419311"/>
              <a:ext cx="733063" cy="836148"/>
            </a:xfrm>
            <a:prstGeom prst="rect">
              <a:avLst/>
            </a:prstGeom>
            <a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endPara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11" name="close6">
            <a:extLst>
              <a:ext uri="{FF2B5EF4-FFF2-40B4-BE49-F238E27FC236}">
                <a16:creationId xmlns:a16="http://schemas.microsoft.com/office/drawing/2014/main" id="{3CC15C56-B42C-441A-9366-72D57AB44B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9026" y="1854130"/>
            <a:ext cx="553311" cy="553311"/>
          </a:xfrm>
          <a:prstGeom prst="rect">
            <a:avLst/>
          </a:prstGeom>
        </p:spPr>
      </p:pic>
      <p:sp>
        <p:nvSpPr>
          <p:cNvPr id="3" name="บัง">
            <a:extLst>
              <a:ext uri="{FF2B5EF4-FFF2-40B4-BE49-F238E27FC236}">
                <a16:creationId xmlns:a16="http://schemas.microsoft.com/office/drawing/2014/main" id="{7101C635-1F1E-48EB-BCCC-7F366480F5D8}"/>
              </a:ext>
            </a:extLst>
          </p:cNvPr>
          <p:cNvSpPr/>
          <p:nvPr/>
        </p:nvSpPr>
        <p:spPr>
          <a:xfrm>
            <a:off x="334108" y="947744"/>
            <a:ext cx="11137783" cy="47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0B1010C-0F61-4759-ADC6-A82E972BDA6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4379387"/>
            <a:ext cx="4787486" cy="2490044"/>
          </a:xfrm>
          <a:prstGeom prst="rect">
            <a:avLst/>
          </a:prstGeom>
        </p:spPr>
      </p:pic>
      <p:grpSp>
        <p:nvGrpSpPr>
          <p:cNvPr id="10" name="วิเคราะห์">
            <a:extLst>
              <a:ext uri="{FF2B5EF4-FFF2-40B4-BE49-F238E27FC236}">
                <a16:creationId xmlns:a16="http://schemas.microsoft.com/office/drawing/2014/main" id="{EF93EE5E-9327-4EAC-AD11-F6F69F3BD118}"/>
              </a:ext>
            </a:extLst>
          </p:cNvPr>
          <p:cNvGrpSpPr/>
          <p:nvPr/>
        </p:nvGrpSpPr>
        <p:grpSpPr>
          <a:xfrm>
            <a:off x="907667" y="1881095"/>
            <a:ext cx="4697066" cy="768470"/>
            <a:chOff x="907667" y="1881095"/>
            <a:chExt cx="4697066" cy="76847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9FD1B60-4F9B-40ED-9A10-60F6166C3D08}"/>
                </a:ext>
              </a:extLst>
            </p:cNvPr>
            <p:cNvSpPr/>
            <p:nvPr/>
          </p:nvSpPr>
          <p:spPr>
            <a:xfrm>
              <a:off x="907667" y="1881095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noFill/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6773B802-A242-46CC-B644-B5156F2DB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3728" y="1940403"/>
              <a:ext cx="620722" cy="709162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1253FF7-D454-4925-B2DF-9E61710B79E8}"/>
                </a:ext>
              </a:extLst>
            </p:cNvPr>
            <p:cNvSpPr txBox="1"/>
            <p:nvPr/>
          </p:nvSpPr>
          <p:spPr>
            <a:xfrm>
              <a:off x="1901797" y="2106774"/>
              <a:ext cx="3165569" cy="3731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en-US" sz="3200" dirty="0" err="1">
                  <a:solidFill>
                    <a:srgbClr val="000000"/>
                  </a:solidFill>
                  <a:cs typeface="Th Sarabun New Bold"/>
                </a:rPr>
                <a:t>การวิเคราะห์สถานการณ์</a:t>
              </a:r>
              <a:endParaRPr lang="en-US" sz="32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grpSp>
        <p:nvGrpSpPr>
          <p:cNvPr id="33" name="กำหนด">
            <a:extLst>
              <a:ext uri="{FF2B5EF4-FFF2-40B4-BE49-F238E27FC236}">
                <a16:creationId xmlns:a16="http://schemas.microsoft.com/office/drawing/2014/main" id="{2F6B5E0C-E746-4AAE-9950-8C55B634B8F0}"/>
              </a:ext>
            </a:extLst>
          </p:cNvPr>
          <p:cNvGrpSpPr/>
          <p:nvPr/>
        </p:nvGrpSpPr>
        <p:grpSpPr>
          <a:xfrm>
            <a:off x="6451798" y="1844353"/>
            <a:ext cx="4697066" cy="767537"/>
            <a:chOff x="6451798" y="1844353"/>
            <a:chExt cx="4697066" cy="76753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FD36D1F8-60C4-43A2-BA85-CBF0C5213609}"/>
                </a:ext>
              </a:extLst>
            </p:cNvPr>
            <p:cNvSpPr/>
            <p:nvPr/>
          </p:nvSpPr>
          <p:spPr>
            <a:xfrm>
              <a:off x="6451798" y="1844353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E03ADA98-0FAC-4AF2-ACB5-35C75764DA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7859" y="1904594"/>
              <a:ext cx="620722" cy="707296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236823C-36D0-41A4-89FB-663E3B871AE4}"/>
                </a:ext>
              </a:extLst>
            </p:cNvPr>
            <p:cNvSpPr txBox="1"/>
            <p:nvPr/>
          </p:nvSpPr>
          <p:spPr>
            <a:xfrm>
              <a:off x="7169339" y="2069716"/>
              <a:ext cx="3775130" cy="3731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การกำหนดวัตถุประสงค์ของแผน</a:t>
              </a:r>
              <a:endParaRPr lang="en-US" sz="32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grpSp>
        <p:nvGrpSpPr>
          <p:cNvPr id="11" name="ประเมิน">
            <a:extLst>
              <a:ext uri="{FF2B5EF4-FFF2-40B4-BE49-F238E27FC236}">
                <a16:creationId xmlns:a16="http://schemas.microsoft.com/office/drawing/2014/main" id="{08CFA830-B6D2-4EAA-8418-57E2BFF0A50F}"/>
              </a:ext>
            </a:extLst>
          </p:cNvPr>
          <p:cNvGrpSpPr/>
          <p:nvPr/>
        </p:nvGrpSpPr>
        <p:grpSpPr>
          <a:xfrm>
            <a:off x="907667" y="3133183"/>
            <a:ext cx="4697066" cy="767537"/>
            <a:chOff x="907667" y="3133183"/>
            <a:chExt cx="4697066" cy="767537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42101475-B5FB-452C-9CAC-283712D957C4}"/>
                </a:ext>
              </a:extLst>
            </p:cNvPr>
            <p:cNvSpPr/>
            <p:nvPr/>
          </p:nvSpPr>
          <p:spPr>
            <a:xfrm>
              <a:off x="907667" y="3133183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D1F1542D-02B4-407D-8FAA-779C8A94B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3728" y="3193424"/>
              <a:ext cx="620722" cy="707296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1F65030-2176-401D-AED8-0EC6089D8EF9}"/>
                </a:ext>
              </a:extLst>
            </p:cNvPr>
            <p:cNvSpPr txBox="1"/>
            <p:nvPr/>
          </p:nvSpPr>
          <p:spPr>
            <a:xfrm>
              <a:off x="1557075" y="3402045"/>
              <a:ext cx="3979525" cy="3731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การประเมินวัตถุประสงค์และแผน</a:t>
              </a:r>
            </a:p>
          </p:txBody>
        </p:sp>
      </p:grpSp>
      <p:grpSp>
        <p:nvGrpSpPr>
          <p:cNvPr id="85" name="การเลือก">
            <a:extLst>
              <a:ext uri="{FF2B5EF4-FFF2-40B4-BE49-F238E27FC236}">
                <a16:creationId xmlns:a16="http://schemas.microsoft.com/office/drawing/2014/main" id="{2A455DE2-36A1-4203-BC6C-2D2390ACF94F}"/>
              </a:ext>
            </a:extLst>
          </p:cNvPr>
          <p:cNvGrpSpPr/>
          <p:nvPr/>
        </p:nvGrpSpPr>
        <p:grpSpPr>
          <a:xfrm>
            <a:off x="6417656" y="3112353"/>
            <a:ext cx="4697066" cy="768353"/>
            <a:chOff x="6417656" y="3112353"/>
            <a:chExt cx="4697066" cy="768353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14E9B9C-4485-4C27-AD10-E84FA26E8398}"/>
                </a:ext>
              </a:extLst>
            </p:cNvPr>
            <p:cNvSpPr/>
            <p:nvPr/>
          </p:nvSpPr>
          <p:spPr>
            <a:xfrm>
              <a:off x="6417656" y="3112353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5B4B58DD-A080-4465-8D2B-8AF033A6C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3717" y="3171777"/>
              <a:ext cx="620722" cy="708929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68B49F4-F602-43AA-B06F-6F817B4733F0}"/>
                </a:ext>
              </a:extLst>
            </p:cNvPr>
            <p:cNvSpPr txBox="1"/>
            <p:nvPr/>
          </p:nvSpPr>
          <p:spPr>
            <a:xfrm>
              <a:off x="7024033" y="3337716"/>
              <a:ext cx="3767960" cy="3731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การเลือกวัตถุประสงค์และแผน</a:t>
              </a:r>
              <a:endParaRPr lang="en-US" sz="32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grpSp>
        <p:nvGrpSpPr>
          <p:cNvPr id="12" name="นำแผน">
            <a:extLst>
              <a:ext uri="{FF2B5EF4-FFF2-40B4-BE49-F238E27FC236}">
                <a16:creationId xmlns:a16="http://schemas.microsoft.com/office/drawing/2014/main" id="{6DD4DDB6-0817-4E64-9024-ED7D00D6CF07}"/>
              </a:ext>
            </a:extLst>
          </p:cNvPr>
          <p:cNvGrpSpPr/>
          <p:nvPr/>
        </p:nvGrpSpPr>
        <p:grpSpPr>
          <a:xfrm>
            <a:off x="907667" y="4543574"/>
            <a:ext cx="4697066" cy="768353"/>
            <a:chOff x="907667" y="4543574"/>
            <a:chExt cx="4697066" cy="768353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02091CEA-0B89-4B0C-9B2B-3DD293895EFE}"/>
                </a:ext>
              </a:extLst>
            </p:cNvPr>
            <p:cNvSpPr/>
            <p:nvPr/>
          </p:nvSpPr>
          <p:spPr>
            <a:xfrm>
              <a:off x="907667" y="4543574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365CA36B-E558-4710-94C9-8EFAEC533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3728" y="4602998"/>
              <a:ext cx="620722" cy="708929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E7A9071-4A82-4E8D-977E-6ADE22AE4BA5}"/>
                </a:ext>
              </a:extLst>
            </p:cNvPr>
            <p:cNvSpPr txBox="1"/>
            <p:nvPr/>
          </p:nvSpPr>
          <p:spPr>
            <a:xfrm>
              <a:off x="1913455" y="4785386"/>
              <a:ext cx="3165569" cy="3731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การนำแผนที่เลือกไปใช้</a:t>
              </a:r>
              <a:endParaRPr lang="en-US" sz="32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grpSp>
        <p:nvGrpSpPr>
          <p:cNvPr id="86" name="ควบคุม">
            <a:extLst>
              <a:ext uri="{FF2B5EF4-FFF2-40B4-BE49-F238E27FC236}">
                <a16:creationId xmlns:a16="http://schemas.microsoft.com/office/drawing/2014/main" id="{E5E76543-B8B2-47BC-B282-83FA39DADED3}"/>
              </a:ext>
            </a:extLst>
          </p:cNvPr>
          <p:cNvGrpSpPr/>
          <p:nvPr/>
        </p:nvGrpSpPr>
        <p:grpSpPr>
          <a:xfrm>
            <a:off x="6417656" y="4486016"/>
            <a:ext cx="4697066" cy="768353"/>
            <a:chOff x="6417656" y="4486016"/>
            <a:chExt cx="4697066" cy="76835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1DAE3AD3-3A80-452A-AF8B-14E75B5338B9}"/>
                </a:ext>
              </a:extLst>
            </p:cNvPr>
            <p:cNvSpPr/>
            <p:nvPr/>
          </p:nvSpPr>
          <p:spPr>
            <a:xfrm>
              <a:off x="6417656" y="4486016"/>
              <a:ext cx="4697066" cy="72543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dist="63500" dir="5400000" algn="t" rotWithShape="0">
                <a:schemeClr val="accent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FA333A33-CEEB-4F44-A274-CBF527DC4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3717" y="4545440"/>
              <a:ext cx="620722" cy="708929"/>
            </a:xfrm>
            <a:prstGeom prst="rect">
              <a:avLst/>
            </a:prstGeom>
          </p:spPr>
        </p:pic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42EF4A6-4F81-4A92-B6DE-6AC4AA4969B2}"/>
                </a:ext>
              </a:extLst>
            </p:cNvPr>
            <p:cNvSpPr txBox="1"/>
            <p:nvPr/>
          </p:nvSpPr>
          <p:spPr>
            <a:xfrm>
              <a:off x="7373430" y="4728304"/>
              <a:ext cx="3165569" cy="37317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584"/>
                </a:lnSpc>
              </a:pPr>
              <a:r>
                <a:rPr lang="th-TH" sz="3200" dirty="0">
                  <a:solidFill>
                    <a:srgbClr val="000000"/>
                  </a:solidFill>
                  <a:cs typeface="Th Sarabun New Bold"/>
                </a:rPr>
                <a:t>การตรวจสอบและควบคุม</a:t>
              </a:r>
              <a:endParaRPr lang="en-US" sz="3200" dirty="0">
                <a:solidFill>
                  <a:srgbClr val="000000"/>
                </a:solidFill>
                <a:cs typeface="Th Sarabun New Bold"/>
              </a:endParaRPr>
            </a:p>
          </p:txBody>
        </p:sp>
      </p:grpSp>
      <p:pic>
        <p:nvPicPr>
          <p:cNvPr id="73" name="Graphic 72">
            <a:extLst>
              <a:ext uri="{FF2B5EF4-FFF2-40B4-BE49-F238E27FC236}">
                <a16:creationId xmlns:a16="http://schemas.microsoft.com/office/drawing/2014/main" id="{8D2E155F-CF7A-4B04-A765-4FD6A3A95105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001927">
            <a:off x="5386724" y="3623710"/>
            <a:ext cx="324852" cy="41148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483D2761-D8F0-46A5-9C8A-7DAE2FDCBC9E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001927">
            <a:off x="5374174" y="2371830"/>
            <a:ext cx="324852" cy="41148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328B09E1-BCE0-45C8-99F1-21A5640FF9E5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001927">
            <a:off x="5374173" y="5038909"/>
            <a:ext cx="324852" cy="41148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683E9657-2C5A-46AC-8FFB-B6DAC4704101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001927">
            <a:off x="10901811" y="2331214"/>
            <a:ext cx="324852" cy="41148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314CC768-1B36-448D-A02F-DCD600361A8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001927">
            <a:off x="10901813" y="3584921"/>
            <a:ext cx="324852" cy="41148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02892E0F-8123-43D8-85EB-FA9657BD66E3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8001927">
            <a:off x="10891049" y="4980742"/>
            <a:ext cx="324852" cy="411480"/>
          </a:xfrm>
          <a:prstGeom prst="rect">
            <a:avLst/>
          </a:prstGeom>
        </p:spPr>
      </p:pic>
      <p:pic>
        <p:nvPicPr>
          <p:cNvPr id="120" name="Picture 119">
            <a:hlinkClick r:id="rId26" action="ppaction://hlinksldjump"/>
            <a:extLst>
              <a:ext uri="{FF2B5EF4-FFF2-40B4-BE49-F238E27FC236}">
                <a16:creationId xmlns:a16="http://schemas.microsoft.com/office/drawing/2014/main" id="{B2FA80B8-F28D-4576-9103-9343C656CE4A}"/>
              </a:ext>
            </a:extLst>
          </p:cNvPr>
          <p:cNvPicPr>
            <a:picLocks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1452"/>
            <a:ext cx="941832" cy="493776"/>
          </a:xfrm>
          <a:prstGeom prst="rect">
            <a:avLst/>
          </a:prstGeom>
        </p:spPr>
      </p:pic>
      <p:pic>
        <p:nvPicPr>
          <p:cNvPr id="114" name="Picture 113">
            <a:hlinkClick r:id="rId28" action="ppaction://hlinksldjump"/>
            <a:extLst>
              <a:ext uri="{FF2B5EF4-FFF2-40B4-BE49-F238E27FC236}">
                <a16:creationId xmlns:a16="http://schemas.microsoft.com/office/drawing/2014/main" id="{FE3E6F6D-10CC-4A5F-9518-E96A9268964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4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กลุ่ม 11">
            <a:extLst>
              <a:ext uri="{FF2B5EF4-FFF2-40B4-BE49-F238E27FC236}">
                <a16:creationId xmlns:a16="http://schemas.microsoft.com/office/drawing/2014/main" id="{86EE1B73-D8E9-4047-87D9-F0CBA6DE60FA}"/>
              </a:ext>
            </a:extLst>
          </p:cNvPr>
          <p:cNvGrpSpPr/>
          <p:nvPr/>
        </p:nvGrpSpPr>
        <p:grpSpPr>
          <a:xfrm>
            <a:off x="1498501" y="4850940"/>
            <a:ext cx="9397660" cy="681046"/>
            <a:chOff x="2114612" y="4680986"/>
            <a:chExt cx="10273267" cy="744501"/>
          </a:xfrm>
        </p:grpSpPr>
        <p:sp>
          <p:nvSpPr>
            <p:cNvPr id="68" name="Rectangle: Rounded Corners 25">
              <a:extLst>
                <a:ext uri="{FF2B5EF4-FFF2-40B4-BE49-F238E27FC236}">
                  <a16:creationId xmlns:a16="http://schemas.microsoft.com/office/drawing/2014/main" id="{15297CC7-4D41-4CE9-8877-BF2407E388F6}"/>
                </a:ext>
              </a:extLst>
            </p:cNvPr>
            <p:cNvSpPr/>
            <p:nvPr/>
          </p:nvSpPr>
          <p:spPr>
            <a:xfrm>
              <a:off x="2114612" y="4727582"/>
              <a:ext cx="8430315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9" name="Rectangle: Rounded Corners 104">
              <a:extLst>
                <a:ext uri="{FF2B5EF4-FFF2-40B4-BE49-F238E27FC236}">
                  <a16:creationId xmlns:a16="http://schemas.microsoft.com/office/drawing/2014/main" id="{3FF47EC4-0637-404A-9590-CE82E0231C0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0" name="Rectangle 107">
              <a:extLst>
                <a:ext uri="{FF2B5EF4-FFF2-40B4-BE49-F238E27FC236}">
                  <a16:creationId xmlns:a16="http://schemas.microsoft.com/office/drawing/2014/main" id="{7301EA69-B2BB-4D0F-AAEC-C9FED901BDC5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31">
              <a:extLst>
                <a:ext uri="{FF2B5EF4-FFF2-40B4-BE49-F238E27FC236}">
                  <a16:creationId xmlns:a16="http://schemas.microsoft.com/office/drawing/2014/main" id="{000E9DCD-287E-4344-9577-30CE285F3717}"/>
                </a:ext>
              </a:extLst>
            </p:cNvPr>
            <p:cNvSpPr/>
            <p:nvPr/>
          </p:nvSpPr>
          <p:spPr>
            <a:xfrm>
              <a:off x="2860063" y="470898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วางแผนการทำงานบ้านแต่ละประเภท</a:t>
              </a:r>
            </a:p>
          </p:txBody>
        </p:sp>
      </p:grpSp>
      <p:grpSp>
        <p:nvGrpSpPr>
          <p:cNvPr id="72" name="กลุ่ม 1">
            <a:extLst>
              <a:ext uri="{FF2B5EF4-FFF2-40B4-BE49-F238E27FC236}">
                <a16:creationId xmlns:a16="http://schemas.microsoft.com/office/drawing/2014/main" id="{2E0AAF65-68A5-4E67-96DA-C35AF7CC377F}"/>
              </a:ext>
            </a:extLst>
          </p:cNvPr>
          <p:cNvGrpSpPr/>
          <p:nvPr/>
        </p:nvGrpSpPr>
        <p:grpSpPr>
          <a:xfrm>
            <a:off x="1498501" y="4850935"/>
            <a:ext cx="9399312" cy="680243"/>
            <a:chOff x="2110201" y="4663949"/>
            <a:chExt cx="10275073" cy="743623"/>
          </a:xfrm>
          <a:solidFill>
            <a:srgbClr val="FF99FF">
              <a:alpha val="41176"/>
            </a:srgbClr>
          </a:solidFill>
        </p:grpSpPr>
        <p:sp>
          <p:nvSpPr>
            <p:cNvPr id="73" name="Rectangle: Rounded Corners 25">
              <a:extLst>
                <a:ext uri="{FF2B5EF4-FFF2-40B4-BE49-F238E27FC236}">
                  <a16:creationId xmlns:a16="http://schemas.microsoft.com/office/drawing/2014/main" id="{B415ECF8-B14B-48E8-BC7A-02702B14B6E8}"/>
                </a:ext>
              </a:extLst>
            </p:cNvPr>
            <p:cNvSpPr/>
            <p:nvPr/>
          </p:nvSpPr>
          <p:spPr>
            <a:xfrm>
              <a:off x="2110201" y="4711345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4" name="Rectangle: Rounded Corners 104">
              <a:extLst>
                <a:ext uri="{FF2B5EF4-FFF2-40B4-BE49-F238E27FC236}">
                  <a16:creationId xmlns:a16="http://schemas.microsoft.com/office/drawing/2014/main" id="{C6FB1957-34CB-4F8E-B64B-3A1917F7BDEC}"/>
                </a:ext>
              </a:extLst>
            </p:cNvPr>
            <p:cNvSpPr/>
            <p:nvPr/>
          </p:nvSpPr>
          <p:spPr>
            <a:xfrm>
              <a:off x="2175276" y="4750225"/>
              <a:ext cx="509161" cy="50916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5" name="Rectangle 107">
              <a:extLst>
                <a:ext uri="{FF2B5EF4-FFF2-40B4-BE49-F238E27FC236}">
                  <a16:creationId xmlns:a16="http://schemas.microsoft.com/office/drawing/2014/main" id="{2E0297AC-7C2F-49CC-942F-568B25CF89CC}"/>
                </a:ext>
              </a:extLst>
            </p:cNvPr>
            <p:cNvSpPr/>
            <p:nvPr/>
          </p:nvSpPr>
          <p:spPr>
            <a:xfrm>
              <a:off x="2214373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31">
              <a:extLst>
                <a:ext uri="{FF2B5EF4-FFF2-40B4-BE49-F238E27FC236}">
                  <a16:creationId xmlns:a16="http://schemas.microsoft.com/office/drawing/2014/main" id="{1FE271BE-DB5D-4BFC-83C9-CBFFB2F2C854}"/>
                </a:ext>
              </a:extLst>
            </p:cNvPr>
            <p:cNvSpPr/>
            <p:nvPr/>
          </p:nvSpPr>
          <p:spPr>
            <a:xfrm>
              <a:off x="2857458" y="4691067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วางแผนการทำงานบ้านแต่ละประเภท</a:t>
              </a:r>
            </a:p>
          </p:txBody>
        </p:sp>
      </p:grpSp>
      <p:grpSp>
        <p:nvGrpSpPr>
          <p:cNvPr id="50" name="กลุ่ม 11">
            <a:extLst>
              <a:ext uri="{FF2B5EF4-FFF2-40B4-BE49-F238E27FC236}">
                <a16:creationId xmlns:a16="http://schemas.microsoft.com/office/drawing/2014/main" id="{A715F17D-27B2-4EF3-B95B-7368BF1E600D}"/>
              </a:ext>
            </a:extLst>
          </p:cNvPr>
          <p:cNvGrpSpPr/>
          <p:nvPr/>
        </p:nvGrpSpPr>
        <p:grpSpPr>
          <a:xfrm>
            <a:off x="1498501" y="4123539"/>
            <a:ext cx="9397660" cy="681049"/>
            <a:chOff x="2114612" y="4680986"/>
            <a:chExt cx="10273267" cy="744505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2176776-B9EC-4F9E-AA37-2894DF047717}"/>
                </a:ext>
              </a:extLst>
            </p:cNvPr>
            <p:cNvSpPr/>
            <p:nvPr/>
          </p:nvSpPr>
          <p:spPr>
            <a:xfrm>
              <a:off x="2114612" y="4727583"/>
              <a:ext cx="843031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771D4711-24E7-4646-AFF3-4AD3EFF0F8BE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0BF6319A-1E5B-4F0A-95E3-498FF4422B0A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D5D9CFC0-4A42-486D-9819-BCC130AED89B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ประเมินทักษะของคนในครอบครัว</a:t>
              </a:r>
            </a:p>
          </p:txBody>
        </p:sp>
      </p:grpSp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4A1225B2-5818-48C2-A6CE-00A93C4A8B7F}"/>
              </a:ext>
            </a:extLst>
          </p:cNvPr>
          <p:cNvGrpSpPr/>
          <p:nvPr/>
        </p:nvGrpSpPr>
        <p:grpSpPr>
          <a:xfrm>
            <a:off x="1498499" y="4123537"/>
            <a:ext cx="9396933" cy="682624"/>
            <a:chOff x="2110199" y="4663949"/>
            <a:chExt cx="10272472" cy="746226"/>
          </a:xfrm>
          <a:solidFill>
            <a:srgbClr val="FF99FF">
              <a:alpha val="41176"/>
            </a:srgbClr>
          </a:solidFill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EE86C4BC-2B90-4454-855B-1DE80D66AF96}"/>
                </a:ext>
              </a:extLst>
            </p:cNvPr>
            <p:cNvSpPr/>
            <p:nvPr/>
          </p:nvSpPr>
          <p:spPr>
            <a:xfrm>
              <a:off x="2110199" y="4713316"/>
              <a:ext cx="8430317" cy="59014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FBEEA1D9-562B-4D6A-8BCC-29794AFDB91F}"/>
                </a:ext>
              </a:extLst>
            </p:cNvPr>
            <p:cNvSpPr/>
            <p:nvPr/>
          </p:nvSpPr>
          <p:spPr>
            <a:xfrm>
              <a:off x="2172674" y="47502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5" name="Rectangle 107">
              <a:extLst>
                <a:ext uri="{FF2B5EF4-FFF2-40B4-BE49-F238E27FC236}">
                  <a16:creationId xmlns:a16="http://schemas.microsoft.com/office/drawing/2014/main" id="{2C44FEFE-CCC1-438A-9826-299BA384A952}"/>
                </a:ext>
              </a:extLst>
            </p:cNvPr>
            <p:cNvSpPr/>
            <p:nvPr/>
          </p:nvSpPr>
          <p:spPr>
            <a:xfrm>
              <a:off x="2214373" y="4663949"/>
              <a:ext cx="786062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31">
              <a:extLst>
                <a:ext uri="{FF2B5EF4-FFF2-40B4-BE49-F238E27FC236}">
                  <a16:creationId xmlns:a16="http://schemas.microsoft.com/office/drawing/2014/main" id="{4181373C-27E8-48BB-B686-79375A38DFE8}"/>
                </a:ext>
              </a:extLst>
            </p:cNvPr>
            <p:cNvSpPr/>
            <p:nvPr/>
          </p:nvSpPr>
          <p:spPr>
            <a:xfrm>
              <a:off x="2854855" y="4693670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ประเมินทักษะของคนในครอบครัว</a:t>
              </a:r>
            </a:p>
          </p:txBody>
        </p:sp>
      </p:grpSp>
      <p:grpSp>
        <p:nvGrpSpPr>
          <p:cNvPr id="37" name="กลุ่ม 11">
            <a:extLst>
              <a:ext uri="{FF2B5EF4-FFF2-40B4-BE49-F238E27FC236}">
                <a16:creationId xmlns:a16="http://schemas.microsoft.com/office/drawing/2014/main" id="{D488DC71-197A-4BE2-B790-7A59C1914D7C}"/>
              </a:ext>
            </a:extLst>
          </p:cNvPr>
          <p:cNvGrpSpPr/>
          <p:nvPr/>
        </p:nvGrpSpPr>
        <p:grpSpPr>
          <a:xfrm>
            <a:off x="1498500" y="3396143"/>
            <a:ext cx="9397661" cy="681049"/>
            <a:chOff x="2114611" y="4680986"/>
            <a:chExt cx="10273268" cy="744505"/>
          </a:xfrm>
        </p:grpSpPr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B3ED34C7-31C3-4007-9C84-9166D23E5FB4}"/>
                </a:ext>
              </a:extLst>
            </p:cNvPr>
            <p:cNvSpPr/>
            <p:nvPr/>
          </p:nvSpPr>
          <p:spPr>
            <a:xfrm>
              <a:off x="2114611" y="4727583"/>
              <a:ext cx="843031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9" name="Rectangle: Rounded Corners 104">
              <a:extLst>
                <a:ext uri="{FF2B5EF4-FFF2-40B4-BE49-F238E27FC236}">
                  <a16:creationId xmlns:a16="http://schemas.microsoft.com/office/drawing/2014/main" id="{5DFF274D-7EEB-4ABB-A3ED-F15AABACF459}"/>
                </a:ext>
              </a:extLst>
            </p:cNvPr>
            <p:cNvSpPr/>
            <p:nvPr/>
          </p:nvSpPr>
          <p:spPr>
            <a:xfrm>
              <a:off x="2175277" y="476726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0" name="Rectangle 107">
              <a:extLst>
                <a:ext uri="{FF2B5EF4-FFF2-40B4-BE49-F238E27FC236}">
                  <a16:creationId xmlns:a16="http://schemas.microsoft.com/office/drawing/2014/main" id="{FCED0BCF-E651-42F9-B071-0866CA30BCC1}"/>
                </a:ext>
              </a:extLst>
            </p:cNvPr>
            <p:cNvSpPr/>
            <p:nvPr/>
          </p:nvSpPr>
          <p:spPr>
            <a:xfrm>
              <a:off x="2216976" y="468098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31">
              <a:extLst>
                <a:ext uri="{FF2B5EF4-FFF2-40B4-BE49-F238E27FC236}">
                  <a16:creationId xmlns:a16="http://schemas.microsoft.com/office/drawing/2014/main" id="{5B070343-4A9D-4174-9D26-F02CE052D807}"/>
                </a:ext>
              </a:extLst>
            </p:cNvPr>
            <p:cNvSpPr/>
            <p:nvPr/>
          </p:nvSpPr>
          <p:spPr>
            <a:xfrm>
              <a:off x="2860063" y="47089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บริหารจัดการวางแผนการใช้เงิน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1498499" y="3396243"/>
            <a:ext cx="9396931" cy="682625"/>
            <a:chOff x="2110201" y="4653537"/>
            <a:chExt cx="10272470" cy="746227"/>
          </a:xfrm>
          <a:solidFill>
            <a:srgbClr val="FF99FF">
              <a:alpha val="41176"/>
            </a:srgbClr>
          </a:solidFill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697864"/>
              <a:ext cx="8430316" cy="59290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2674" y="4739815"/>
              <a:ext cx="509161" cy="50916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4373" y="4653537"/>
              <a:ext cx="786062" cy="7165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54855" y="4683259"/>
              <a:ext cx="9527816" cy="716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บริหารจัดการวางแผนการใช้เงิน</a:t>
              </a:r>
            </a:p>
          </p:txBody>
        </p:sp>
      </p:grpSp>
      <p:grpSp>
        <p:nvGrpSpPr>
          <p:cNvPr id="47" name="กลุ่ม 2ผิด">
            <a:extLst>
              <a:ext uri="{FF2B5EF4-FFF2-40B4-BE49-F238E27FC236}">
                <a16:creationId xmlns:a16="http://schemas.microsoft.com/office/drawing/2014/main" id="{478E2942-9E97-41CB-80C8-450143F164FD}"/>
              </a:ext>
            </a:extLst>
          </p:cNvPr>
          <p:cNvGrpSpPr/>
          <p:nvPr/>
        </p:nvGrpSpPr>
        <p:grpSpPr>
          <a:xfrm>
            <a:off x="1498501" y="2663355"/>
            <a:ext cx="7711786" cy="686441"/>
            <a:chOff x="2110200" y="3860611"/>
            <a:chExt cx="8430315" cy="750398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68140109-7C17-47F1-83D0-177F69469CC0}"/>
                </a:ext>
              </a:extLst>
            </p:cNvPr>
            <p:cNvSpPr/>
            <p:nvPr/>
          </p:nvSpPr>
          <p:spPr>
            <a:xfrm>
              <a:off x="2110200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8D734E51-45B9-4AB2-BF80-0A8E9DE970B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49CB32CA-2C5E-4E22-8D78-FBCD6B88CA74}"/>
                </a:ext>
              </a:extLst>
            </p:cNvPr>
            <p:cNvSpPr/>
            <p:nvPr/>
          </p:nvSpPr>
          <p:spPr>
            <a:xfrm>
              <a:off x="2216976" y="3860611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F440CB6-EE87-4B4D-BE1C-6693E86FAC30}"/>
                </a:ext>
              </a:extLst>
            </p:cNvPr>
            <p:cNvSpPr/>
            <p:nvPr/>
          </p:nvSpPr>
          <p:spPr>
            <a:xfrm>
              <a:off x="2830212" y="3894505"/>
              <a:ext cx="70407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ทำความสะอาดฝาผนัง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1498501" y="2664240"/>
            <a:ext cx="7711786" cy="686970"/>
            <a:chOff x="2110199" y="3860611"/>
            <a:chExt cx="8430315" cy="75097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8430315" cy="60325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95084"/>
              <a:ext cx="70407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ทำความสะอาดฝาผนัง</a:t>
              </a:r>
            </a:p>
          </p:txBody>
        </p:sp>
      </p:grpSp>
      <p:grpSp>
        <p:nvGrpSpPr>
          <p:cNvPr id="36" name="กลุ่ม 4ผิด">
            <a:extLst>
              <a:ext uri="{FF2B5EF4-FFF2-40B4-BE49-F238E27FC236}">
                <a16:creationId xmlns:a16="http://schemas.microsoft.com/office/drawing/2014/main" id="{DC883877-A5AB-4428-9D3F-3E40544D0AD1}"/>
              </a:ext>
            </a:extLst>
          </p:cNvPr>
          <p:cNvGrpSpPr/>
          <p:nvPr/>
        </p:nvGrpSpPr>
        <p:grpSpPr>
          <a:xfrm>
            <a:off x="1498501" y="1932408"/>
            <a:ext cx="8360539" cy="684600"/>
            <a:chOff x="2115661" y="3043316"/>
            <a:chExt cx="8376539" cy="748386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A99FDD3F-0DE9-41FB-9D52-D8A7FB8A50E9}"/>
                </a:ext>
              </a:extLst>
            </p:cNvPr>
            <p:cNvSpPr/>
            <p:nvPr/>
          </p:nvSpPr>
          <p:spPr>
            <a:xfrm>
              <a:off x="2115661" y="310434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8EF1CB5-107A-4296-8288-6B488B3C205B}"/>
                </a:ext>
              </a:extLst>
            </p:cNvPr>
            <p:cNvSpPr/>
            <p:nvPr/>
          </p:nvSpPr>
          <p:spPr>
            <a:xfrm>
              <a:off x="2186503" y="3152009"/>
              <a:ext cx="436872" cy="4815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C2D2852E-6415-4E7D-85ED-0F9FDF07EC72}"/>
                </a:ext>
              </a:extLst>
            </p:cNvPr>
            <p:cNvSpPr/>
            <p:nvPr/>
          </p:nvSpPr>
          <p:spPr>
            <a:xfrm>
              <a:off x="2194440" y="304331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584BCC2B-1C9F-485B-8735-9E790EC31008}"/>
                </a:ext>
              </a:extLst>
            </p:cNvPr>
            <p:cNvSpPr/>
            <p:nvPr/>
          </p:nvSpPr>
          <p:spPr>
            <a:xfrm>
              <a:off x="2765655" y="307519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ทำความสะอาดเพดาน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1498500" y="1932401"/>
            <a:ext cx="8360539" cy="683838"/>
            <a:chOff x="2115661" y="3062366"/>
            <a:chExt cx="8376539" cy="74755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1" y="3123391"/>
              <a:ext cx="7726545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9480" y="3171119"/>
              <a:ext cx="447862" cy="481593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2940" y="3062366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9341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ทำความสะอาดเพดาน</a:t>
              </a:r>
            </a:p>
          </p:txBody>
        </p:sp>
      </p:grpSp>
      <p:pic>
        <p:nvPicPr>
          <p:cNvPr id="46" name="teacher guide">
            <a:extLst>
              <a:ext uri="{FF2B5EF4-FFF2-40B4-BE49-F238E27FC236}">
                <a16:creationId xmlns:a16="http://schemas.microsoft.com/office/drawing/2014/main" id="{89CC3A8E-1B79-46BC-A576-1E38FF95B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7884" y="6197628"/>
            <a:ext cx="1104456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7511" y="1084835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ข้อใดคือขั้นตอนแรกในการดูแลรักษาบ้าน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746" y="6197628"/>
            <a:ext cx="490189" cy="4838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6504" y="22574"/>
            <a:ext cx="712130" cy="750280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15544" y="7209238"/>
            <a:ext cx="8960912" cy="4054506"/>
            <a:chOff x="1542902" y="4187299"/>
            <a:chExt cx="9016457" cy="40796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0796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344173" y="4561211"/>
              <a:ext cx="7617829" cy="2260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ตอบ. 5 วางแผนการทำงานบ้านแต่ละประเภท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การทำงานบ้านจะต้องเริ่มต้นที่การวางแผนและวิเคราะห์ลักษณะของงาน เพื่อให้ทราบว่าต้องทำงานอะไร ทำไปเพื่ออะไร และมีเป้าหมายในการทำงานอย่างไร แล้วจึงเริ่มปฏิบัติงานตามขั้นตอนที่วางไว้ ซึ่งหลักใน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ความสะอาดบ้านจะต้องเริ่มทำความสะอาดจากบริเวณที่สูงก่อนแล้วจึงไล่ลงมาตามลำดับ 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0" y="702753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3357 L 2.91667E-6 0.2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7 L 0 0.25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83357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8335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87B04A7-DB4E-4728-8DD5-0A6414326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6103" y="1012629"/>
            <a:ext cx="652636" cy="135087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168" y="192492"/>
            <a:ext cx="9037664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1" name="TextBox 35">
            <a:extLst>
              <a:ext uri="{FF2B5EF4-FFF2-40B4-BE49-F238E27FC236}">
                <a16:creationId xmlns:a16="http://schemas.microsoft.com/office/drawing/2014/main" id="{537F41EF-FAB5-4A1E-9DD9-6E02C31D00DE}"/>
              </a:ext>
            </a:extLst>
          </p:cNvPr>
          <p:cNvSpPr txBox="1"/>
          <p:nvPr/>
        </p:nvSpPr>
        <p:spPr>
          <a:xfrm>
            <a:off x="496109" y="1012629"/>
            <a:ext cx="5447491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r>
              <a:rPr lang="en-US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การจัดการด้านการวางแผนการทำงาน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4CDB7EE-E44F-4808-BD2D-CF10D53857FC}"/>
              </a:ext>
            </a:extLst>
          </p:cNvPr>
          <p:cNvGrpSpPr/>
          <p:nvPr/>
        </p:nvGrpSpPr>
        <p:grpSpPr>
          <a:xfrm>
            <a:off x="518969" y="1668004"/>
            <a:ext cx="5447491" cy="1677865"/>
            <a:chOff x="518969" y="1668004"/>
            <a:chExt cx="5447491" cy="167786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5AE23E11-16CE-4BB0-B02E-AB494F407AD3}"/>
                </a:ext>
              </a:extLst>
            </p:cNvPr>
            <p:cNvSpPr/>
            <p:nvPr/>
          </p:nvSpPr>
          <p:spPr>
            <a:xfrm>
              <a:off x="518969" y="1668004"/>
              <a:ext cx="5447491" cy="1677865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34">
              <a:extLst>
                <a:ext uri="{FF2B5EF4-FFF2-40B4-BE49-F238E27FC236}">
                  <a16:creationId xmlns:a16="http://schemas.microsoft.com/office/drawing/2014/main" id="{CD6D6CBC-B80B-4A7F-95FA-330C61EF9893}"/>
                </a:ext>
              </a:extLst>
            </p:cNvPr>
            <p:cNvSpPr txBox="1"/>
            <p:nvPr/>
          </p:nvSpPr>
          <p:spPr>
            <a:xfrm>
              <a:off x="1754066" y="1877884"/>
              <a:ext cx="3122309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3200" b="1" dirty="0" err="1">
                  <a:ln w="3175"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การสำรวจและวิเคราะห์งาน</a:t>
              </a:r>
              <a:endParaRPr lang="en-US" sz="3200" b="1" dirty="0">
                <a:ln w="3175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7" name="TextBox 37">
              <a:extLst>
                <a:ext uri="{FF2B5EF4-FFF2-40B4-BE49-F238E27FC236}">
                  <a16:creationId xmlns:a16="http://schemas.microsoft.com/office/drawing/2014/main" id="{E2FFBA29-166F-4D51-ABD1-0D3525C2EB4F}"/>
                </a:ext>
              </a:extLst>
            </p:cNvPr>
            <p:cNvSpPr txBox="1"/>
            <p:nvPr/>
          </p:nvSpPr>
          <p:spPr>
            <a:xfrm>
              <a:off x="690490" y="2315188"/>
              <a:ext cx="5157336" cy="8207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ขั้นตอนการสำรวจงานบ้านที่ได้รับมอบหมายและกิจวัตรส่วนตัวแล้ววิเคราะห์และเขียนบันทึกว่าจะทำในวันใด </a:t>
              </a:r>
              <a:r>
                <a:rPr lang="en-US" sz="24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เวลาใด</a:t>
              </a:r>
              <a:endPara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FCA749B-7C2F-48AC-856E-8DF4573DEAAF}"/>
              </a:ext>
            </a:extLst>
          </p:cNvPr>
          <p:cNvGrpSpPr/>
          <p:nvPr/>
        </p:nvGrpSpPr>
        <p:grpSpPr>
          <a:xfrm>
            <a:off x="6111472" y="1668004"/>
            <a:ext cx="5447491" cy="1677865"/>
            <a:chOff x="6111472" y="1668004"/>
            <a:chExt cx="5447491" cy="1677865"/>
          </a:xfrm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72C5A729-50A9-427C-A79F-272F676EF6CD}"/>
                </a:ext>
              </a:extLst>
            </p:cNvPr>
            <p:cNvSpPr/>
            <p:nvPr/>
          </p:nvSpPr>
          <p:spPr>
            <a:xfrm>
              <a:off x="6111472" y="1668004"/>
              <a:ext cx="5447491" cy="1677865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TextBox 34">
              <a:extLst>
                <a:ext uri="{FF2B5EF4-FFF2-40B4-BE49-F238E27FC236}">
                  <a16:creationId xmlns:a16="http://schemas.microsoft.com/office/drawing/2014/main" id="{BF5DFD88-BA8D-4E56-9558-EE2084134A52}"/>
                </a:ext>
              </a:extLst>
            </p:cNvPr>
            <p:cNvSpPr txBox="1"/>
            <p:nvPr/>
          </p:nvSpPr>
          <p:spPr>
            <a:xfrm>
              <a:off x="7462919" y="1877884"/>
              <a:ext cx="2744595" cy="450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3200" b="1" dirty="0">
                  <a:ln w="3175"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การวางแผน</a:t>
              </a:r>
            </a:p>
          </p:txBody>
        </p:sp>
        <p:sp>
          <p:nvSpPr>
            <p:cNvPr id="123" name="TextBox 37">
              <a:extLst>
                <a:ext uri="{FF2B5EF4-FFF2-40B4-BE49-F238E27FC236}">
                  <a16:creationId xmlns:a16="http://schemas.microsoft.com/office/drawing/2014/main" id="{37348B14-1788-4D76-8128-2D3151606F84}"/>
                </a:ext>
              </a:extLst>
            </p:cNvPr>
            <p:cNvSpPr txBox="1"/>
            <p:nvPr/>
          </p:nvSpPr>
          <p:spPr>
            <a:xfrm>
              <a:off x="6265344" y="2315188"/>
              <a:ext cx="5157336" cy="8207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>
                <a:lnSpc>
                  <a:spcPts val="3173"/>
                </a:lnSpc>
                <a:spcBef>
                  <a:spcPct val="0"/>
                </a:spcBef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เป็นการกำหนดเวลาการทำงานไว้ล่วงหน้าว่าจะทำงานใด เวลาใด แล้วนำรายการที่วิเคราะห์มาจัดทำตารางการทำงาน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543EE92-5D1B-4CF6-9C11-744EB70AD75C}"/>
              </a:ext>
            </a:extLst>
          </p:cNvPr>
          <p:cNvGrpSpPr/>
          <p:nvPr/>
        </p:nvGrpSpPr>
        <p:grpSpPr>
          <a:xfrm>
            <a:off x="502658" y="3494812"/>
            <a:ext cx="11788918" cy="3087566"/>
            <a:chOff x="502658" y="3494812"/>
            <a:chExt cx="11788918" cy="3087566"/>
          </a:xfrm>
        </p:grpSpPr>
        <p:sp>
          <p:nvSpPr>
            <p:cNvPr id="166" name="Rectangle: Top Corners Rounded 165">
              <a:extLst>
                <a:ext uri="{FF2B5EF4-FFF2-40B4-BE49-F238E27FC236}">
                  <a16:creationId xmlns:a16="http://schemas.microsoft.com/office/drawing/2014/main" id="{8C1B72B2-67D8-4DF4-88D6-DD1E305F1888}"/>
                </a:ext>
              </a:extLst>
            </p:cNvPr>
            <p:cNvSpPr/>
            <p:nvPr/>
          </p:nvSpPr>
          <p:spPr>
            <a:xfrm rot="5400000" flipH="1">
              <a:off x="10089774" y="2201586"/>
              <a:ext cx="471414" cy="321470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: Top Corners Rounded 23">
              <a:extLst>
                <a:ext uri="{FF2B5EF4-FFF2-40B4-BE49-F238E27FC236}">
                  <a16:creationId xmlns:a16="http://schemas.microsoft.com/office/drawing/2014/main" id="{584403E9-F3A9-4741-93F9-C2F47301CB85}"/>
                </a:ext>
              </a:extLst>
            </p:cNvPr>
            <p:cNvSpPr/>
            <p:nvPr/>
          </p:nvSpPr>
          <p:spPr>
            <a:xfrm rot="16200000">
              <a:off x="6838140" y="2201587"/>
              <a:ext cx="471414" cy="321470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9AF044B0-BDC9-4456-90F0-66C4560A1987}"/>
                </a:ext>
              </a:extLst>
            </p:cNvPr>
            <p:cNvSpPr/>
            <p:nvPr/>
          </p:nvSpPr>
          <p:spPr>
            <a:xfrm>
              <a:off x="5439330" y="4095615"/>
              <a:ext cx="6493501" cy="445346"/>
            </a:xfrm>
            <a:prstGeom prst="roundRect">
              <a:avLst>
                <a:gd name="adj" fmla="val 5000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: Rounded Corners 150">
              <a:extLst>
                <a:ext uri="{FF2B5EF4-FFF2-40B4-BE49-F238E27FC236}">
                  <a16:creationId xmlns:a16="http://schemas.microsoft.com/office/drawing/2014/main" id="{DA623330-89E2-4556-8A5E-9A856BDAA50F}"/>
                </a:ext>
              </a:extLst>
            </p:cNvPr>
            <p:cNvSpPr/>
            <p:nvPr/>
          </p:nvSpPr>
          <p:spPr>
            <a:xfrm>
              <a:off x="5438722" y="4590954"/>
              <a:ext cx="6493501" cy="445346"/>
            </a:xfrm>
            <a:prstGeom prst="roundRect">
              <a:avLst>
                <a:gd name="adj" fmla="val 5000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: Top Corners Rounded 152">
              <a:extLst>
                <a:ext uri="{FF2B5EF4-FFF2-40B4-BE49-F238E27FC236}">
                  <a16:creationId xmlns:a16="http://schemas.microsoft.com/office/drawing/2014/main" id="{7A59E7CE-5829-4777-BD60-BEC60E80D95E}"/>
                </a:ext>
              </a:extLst>
            </p:cNvPr>
            <p:cNvSpPr/>
            <p:nvPr/>
          </p:nvSpPr>
          <p:spPr>
            <a:xfrm rot="16200000">
              <a:off x="6824074" y="3701424"/>
              <a:ext cx="471414" cy="324211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B0DB0B93-C6D2-417D-9A62-956B29D0AE0E}"/>
                </a:ext>
              </a:extLst>
            </p:cNvPr>
            <p:cNvSpPr/>
            <p:nvPr/>
          </p:nvSpPr>
          <p:spPr>
            <a:xfrm>
              <a:off x="5460912" y="5608663"/>
              <a:ext cx="6441248" cy="445346"/>
            </a:xfrm>
            <a:prstGeom prst="roundRect">
              <a:avLst>
                <a:gd name="adj" fmla="val 5000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TextBox 34">
              <a:extLst>
                <a:ext uri="{FF2B5EF4-FFF2-40B4-BE49-F238E27FC236}">
                  <a16:creationId xmlns:a16="http://schemas.microsoft.com/office/drawing/2014/main" id="{56C81F17-575A-4BEF-8348-81B17E2E0C6B}"/>
                </a:ext>
              </a:extLst>
            </p:cNvPr>
            <p:cNvSpPr txBox="1"/>
            <p:nvPr/>
          </p:nvSpPr>
          <p:spPr>
            <a:xfrm>
              <a:off x="6525855" y="3633581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เสาร์</a:t>
              </a:r>
              <a:endPara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7" name="TextBox 34">
              <a:extLst>
                <a:ext uri="{FF2B5EF4-FFF2-40B4-BE49-F238E27FC236}">
                  <a16:creationId xmlns:a16="http://schemas.microsoft.com/office/drawing/2014/main" id="{48C9412D-6FAE-498C-BEB8-60D1F86046BD}"/>
                </a:ext>
              </a:extLst>
            </p:cNvPr>
            <p:cNvSpPr txBox="1"/>
            <p:nvPr/>
          </p:nvSpPr>
          <p:spPr>
            <a:xfrm>
              <a:off x="9673225" y="3632667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อาทิตย์</a:t>
              </a:r>
              <a:endPara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8" name="TextBox 34">
              <a:extLst>
                <a:ext uri="{FF2B5EF4-FFF2-40B4-BE49-F238E27FC236}">
                  <a16:creationId xmlns:a16="http://schemas.microsoft.com/office/drawing/2014/main" id="{B13664A3-EA83-4D65-B51C-6531D5F00C5D}"/>
                </a:ext>
              </a:extLst>
            </p:cNvPr>
            <p:cNvSpPr txBox="1"/>
            <p:nvPr/>
          </p:nvSpPr>
          <p:spPr>
            <a:xfrm>
              <a:off x="5438783" y="4097575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06.00</a:t>
              </a:r>
              <a:endPara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9" name="TextBox 42">
              <a:extLst>
                <a:ext uri="{FF2B5EF4-FFF2-40B4-BE49-F238E27FC236}">
                  <a16:creationId xmlns:a16="http://schemas.microsoft.com/office/drawing/2014/main" id="{2771D1C5-5BF4-4BE6-84D9-11ECD116D70C}"/>
                </a:ext>
              </a:extLst>
            </p:cNvPr>
            <p:cNvSpPr txBox="1"/>
            <p:nvPr/>
          </p:nvSpPr>
          <p:spPr>
            <a:xfrm>
              <a:off x="7105739" y="4115422"/>
              <a:ext cx="3337190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en-US" sz="2266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ตื่นนอนและเก็บที่นอน</a:t>
              </a:r>
              <a:r>
                <a:rPr lang="en-US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266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</a:t>
              </a:r>
              <a:endParaRPr lang="en-US" sz="2266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0" name="TextBox 34">
              <a:extLst>
                <a:ext uri="{FF2B5EF4-FFF2-40B4-BE49-F238E27FC236}">
                  <a16:creationId xmlns:a16="http://schemas.microsoft.com/office/drawing/2014/main" id="{2B126F6E-4EC3-4976-8480-EF1C686E9276}"/>
                </a:ext>
              </a:extLst>
            </p:cNvPr>
            <p:cNvSpPr txBox="1"/>
            <p:nvPr/>
          </p:nvSpPr>
          <p:spPr>
            <a:xfrm>
              <a:off x="5438783" y="4582034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06.</a:t>
              </a: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1" name="TextBox 42">
              <a:extLst>
                <a:ext uri="{FF2B5EF4-FFF2-40B4-BE49-F238E27FC236}">
                  <a16:creationId xmlns:a16="http://schemas.microsoft.com/office/drawing/2014/main" id="{EA95C852-F02D-45CE-B7F1-CF6C0598E9C4}"/>
                </a:ext>
              </a:extLst>
            </p:cNvPr>
            <p:cNvSpPr txBox="1"/>
            <p:nvPr/>
          </p:nvSpPr>
          <p:spPr>
            <a:xfrm>
              <a:off x="6802135" y="4601910"/>
              <a:ext cx="3944398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th-TH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รับประทานอาหารเช้า อาบน้ำ และดูโทรทัศน์</a:t>
              </a:r>
            </a:p>
          </p:txBody>
        </p:sp>
        <p:sp>
          <p:nvSpPr>
            <p:cNvPr id="162" name="TextBox 34">
              <a:extLst>
                <a:ext uri="{FF2B5EF4-FFF2-40B4-BE49-F238E27FC236}">
                  <a16:creationId xmlns:a16="http://schemas.microsoft.com/office/drawing/2014/main" id="{3E6473D3-8142-4159-8BBB-CE00A22E41A0}"/>
                </a:ext>
              </a:extLst>
            </p:cNvPr>
            <p:cNvSpPr txBox="1"/>
            <p:nvPr/>
          </p:nvSpPr>
          <p:spPr>
            <a:xfrm>
              <a:off x="5438783" y="5093037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4" name="TextBox 34">
              <a:extLst>
                <a:ext uri="{FF2B5EF4-FFF2-40B4-BE49-F238E27FC236}">
                  <a16:creationId xmlns:a16="http://schemas.microsoft.com/office/drawing/2014/main" id="{D76ACAB4-68C3-4D93-9C2A-6300141FFF95}"/>
                </a:ext>
              </a:extLst>
            </p:cNvPr>
            <p:cNvSpPr txBox="1"/>
            <p:nvPr/>
          </p:nvSpPr>
          <p:spPr>
            <a:xfrm>
              <a:off x="5438783" y="5592387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12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5" name="TextBox 42">
              <a:extLst>
                <a:ext uri="{FF2B5EF4-FFF2-40B4-BE49-F238E27FC236}">
                  <a16:creationId xmlns:a16="http://schemas.microsoft.com/office/drawing/2014/main" id="{AC914B1B-9D06-4F2E-9150-8B0B84254DEA}"/>
                </a:ext>
              </a:extLst>
            </p:cNvPr>
            <p:cNvSpPr txBox="1"/>
            <p:nvPr/>
          </p:nvSpPr>
          <p:spPr>
            <a:xfrm>
              <a:off x="6232453" y="5111311"/>
              <a:ext cx="2448385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th-TH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ล้างห้องน้ำ กวาดบ้าน ถูบ้าน</a:t>
              </a:r>
            </a:p>
          </p:txBody>
        </p:sp>
        <p:sp>
          <p:nvSpPr>
            <p:cNvPr id="167" name="Rectangle: Top Corners Rounded 166">
              <a:extLst>
                <a:ext uri="{FF2B5EF4-FFF2-40B4-BE49-F238E27FC236}">
                  <a16:creationId xmlns:a16="http://schemas.microsoft.com/office/drawing/2014/main" id="{A36D804A-9CD4-4A72-8D7A-B16594704A48}"/>
                </a:ext>
              </a:extLst>
            </p:cNvPr>
            <p:cNvSpPr/>
            <p:nvPr/>
          </p:nvSpPr>
          <p:spPr>
            <a:xfrm rot="5400000" flipH="1">
              <a:off x="10089774" y="3715130"/>
              <a:ext cx="471414" cy="321470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8" name="TextBox 42">
              <a:extLst>
                <a:ext uri="{FF2B5EF4-FFF2-40B4-BE49-F238E27FC236}">
                  <a16:creationId xmlns:a16="http://schemas.microsoft.com/office/drawing/2014/main" id="{8D6F8891-4E62-4573-8CA3-027CD9AD6D70}"/>
                </a:ext>
              </a:extLst>
            </p:cNvPr>
            <p:cNvSpPr txBox="1"/>
            <p:nvPr/>
          </p:nvSpPr>
          <p:spPr>
            <a:xfrm>
              <a:off x="8347178" y="5110610"/>
              <a:ext cx="3944398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th-TH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ล้างรถยนต์ ตัดหญ้า</a:t>
              </a:r>
            </a:p>
          </p:txBody>
        </p:sp>
        <p:sp>
          <p:nvSpPr>
            <p:cNvPr id="169" name="TextBox 42">
              <a:extLst>
                <a:ext uri="{FF2B5EF4-FFF2-40B4-BE49-F238E27FC236}">
                  <a16:creationId xmlns:a16="http://schemas.microsoft.com/office/drawing/2014/main" id="{79CBFAD2-F91D-441A-A6DE-9FD7BEC7FB84}"/>
                </a:ext>
              </a:extLst>
            </p:cNvPr>
            <p:cNvSpPr txBox="1"/>
            <p:nvPr/>
          </p:nvSpPr>
          <p:spPr>
            <a:xfrm>
              <a:off x="6802135" y="5598951"/>
              <a:ext cx="3944398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th-TH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รับประทานอาหารกลางวัน</a:t>
              </a:r>
            </a:p>
          </p:txBody>
        </p:sp>
        <p:sp>
          <p:nvSpPr>
            <p:cNvPr id="120" name="Freeform 28">
              <a:extLst>
                <a:ext uri="{FF2B5EF4-FFF2-40B4-BE49-F238E27FC236}">
                  <a16:creationId xmlns:a16="http://schemas.microsoft.com/office/drawing/2014/main" id="{8424EFBB-E6A7-4C9A-8CD7-6A2C32706052}"/>
                </a:ext>
              </a:extLst>
            </p:cNvPr>
            <p:cNvSpPr/>
            <p:nvPr/>
          </p:nvSpPr>
          <p:spPr>
            <a:xfrm>
              <a:off x="502658" y="3694309"/>
              <a:ext cx="1435114" cy="2490044"/>
            </a:xfrm>
            <a:custGeom>
              <a:avLst/>
              <a:gdLst/>
              <a:ahLst/>
              <a:cxnLst/>
              <a:rect l="l" t="t" r="r" b="b"/>
              <a:pathLst>
                <a:path w="2226956" h="3863955">
                  <a:moveTo>
                    <a:pt x="0" y="0"/>
                  </a:moveTo>
                  <a:lnTo>
                    <a:pt x="2226956" y="0"/>
                  </a:lnTo>
                  <a:lnTo>
                    <a:pt x="2226956" y="3863955"/>
                  </a:lnTo>
                  <a:lnTo>
                    <a:pt x="0" y="38639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316F44AD-9F84-4958-B2A4-38EDD0A4F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756861" y="3494812"/>
              <a:ext cx="3448050" cy="3087566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12C98D2C-1A45-4D79-8A81-EBB905D49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444038" y="3718806"/>
              <a:ext cx="1201705" cy="694863"/>
            </a:xfrm>
            <a:prstGeom prst="rect">
              <a:avLst/>
            </a:prstGeom>
          </p:spPr>
        </p:pic>
        <p:sp>
          <p:nvSpPr>
            <p:cNvPr id="124" name="Freeform 31">
              <a:extLst>
                <a:ext uri="{FF2B5EF4-FFF2-40B4-BE49-F238E27FC236}">
                  <a16:creationId xmlns:a16="http://schemas.microsoft.com/office/drawing/2014/main" id="{1F74D4EE-E0D3-4603-9B15-2D963BEFA938}"/>
                </a:ext>
              </a:extLst>
            </p:cNvPr>
            <p:cNvSpPr/>
            <p:nvPr/>
          </p:nvSpPr>
          <p:spPr>
            <a:xfrm>
              <a:off x="3814143" y="4806082"/>
              <a:ext cx="1177534" cy="506931"/>
            </a:xfrm>
            <a:custGeom>
              <a:avLst/>
              <a:gdLst/>
              <a:ahLst/>
              <a:cxnLst/>
              <a:rect l="l" t="t" r="r" b="b"/>
              <a:pathLst>
                <a:path w="2865742" h="917037">
                  <a:moveTo>
                    <a:pt x="0" y="0"/>
                  </a:moveTo>
                  <a:lnTo>
                    <a:pt x="2865742" y="0"/>
                  </a:lnTo>
                  <a:lnTo>
                    <a:pt x="2865742" y="917037"/>
                  </a:lnTo>
                  <a:lnTo>
                    <a:pt x="0" y="9170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49F906E-CBB0-4D30-B70C-A0F99778E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8843" y="4661066"/>
              <a:ext cx="1144555" cy="694207"/>
            </a:xfrm>
            <a:prstGeom prst="round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4C6CAD2E-A6D0-4051-83BF-2DA26D6BC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045891" y="3630995"/>
              <a:ext cx="796675" cy="919805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17A75927-87A6-44B1-B713-D663B6932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676195" y="5559196"/>
              <a:ext cx="1938503" cy="701567"/>
            </a:xfrm>
            <a:prstGeom prst="rect">
              <a:avLst/>
            </a:prstGeom>
          </p:spPr>
        </p:pic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E136684-83A4-4CD2-913D-831C4DF0B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3902297" y="4686637"/>
              <a:ext cx="721941" cy="651283"/>
            </a:xfrm>
            <a:prstGeom prst="rect">
              <a:avLst/>
            </a:prstGeom>
          </p:spPr>
        </p:pic>
      </p:grpSp>
      <p:pic>
        <p:nvPicPr>
          <p:cNvPr id="43" name="Picture 42">
            <a:hlinkClick r:id="rId21" action="ppaction://hlinksldjump"/>
            <a:extLst>
              <a:ext uri="{FF2B5EF4-FFF2-40B4-BE49-F238E27FC236}">
                <a16:creationId xmlns:a16="http://schemas.microsoft.com/office/drawing/2014/main" id="{6284BC72-FF41-4898-BB28-C2741D405C2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60F66EA-1159-4000-8372-0B60C1F10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168" y="192492"/>
            <a:ext cx="9037664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1B9AE5-BB85-4720-B533-6CF431CF3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F4FF2-34C5-48F2-9E20-D6AE1DD87A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1" name="TextBox 35">
            <a:extLst>
              <a:ext uri="{FF2B5EF4-FFF2-40B4-BE49-F238E27FC236}">
                <a16:creationId xmlns:a16="http://schemas.microsoft.com/office/drawing/2014/main" id="{537F41EF-FAB5-4A1E-9DD9-6E02C31D00DE}"/>
              </a:ext>
            </a:extLst>
          </p:cNvPr>
          <p:cNvSpPr txBox="1"/>
          <p:nvPr/>
        </p:nvSpPr>
        <p:spPr>
          <a:xfrm>
            <a:off x="496109" y="1012629"/>
            <a:ext cx="5447491" cy="50643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</p:spPr>
        <p:txBody>
          <a:bodyPr wrap="square" lIns="0" tIns="72000" rIns="0" bIns="0" rtlCol="0" anchor="ctr" anchorCtr="0">
            <a:noAutofit/>
          </a:bodyPr>
          <a:lstStyle/>
          <a:p>
            <a:pPr algn="ctr">
              <a:lnSpc>
                <a:spcPts val="3920"/>
              </a:lnSpc>
            </a:pP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r>
              <a:rPr lang="en-US" sz="32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การจัดการด้านการวางแผนการทำงาน</a:t>
            </a:r>
            <a:endParaRPr lang="en-US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98AB44-2B66-4F8C-9FBA-E7CAF1788FE5}"/>
              </a:ext>
            </a:extLst>
          </p:cNvPr>
          <p:cNvGrpSpPr/>
          <p:nvPr/>
        </p:nvGrpSpPr>
        <p:grpSpPr>
          <a:xfrm>
            <a:off x="518969" y="1668004"/>
            <a:ext cx="5447491" cy="1876858"/>
            <a:chOff x="518969" y="1668004"/>
            <a:chExt cx="5447491" cy="187685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5AE23E11-16CE-4BB0-B02E-AB494F407AD3}"/>
                </a:ext>
              </a:extLst>
            </p:cNvPr>
            <p:cNvSpPr/>
            <p:nvPr/>
          </p:nvSpPr>
          <p:spPr>
            <a:xfrm>
              <a:off x="518969" y="1668004"/>
              <a:ext cx="5447491" cy="1876858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34">
              <a:extLst>
                <a:ext uri="{FF2B5EF4-FFF2-40B4-BE49-F238E27FC236}">
                  <a16:creationId xmlns:a16="http://schemas.microsoft.com/office/drawing/2014/main" id="{CD6D6CBC-B80B-4A7F-95FA-330C61EF9893}"/>
                </a:ext>
              </a:extLst>
            </p:cNvPr>
            <p:cNvSpPr txBox="1"/>
            <p:nvPr/>
          </p:nvSpPr>
          <p:spPr>
            <a:xfrm>
              <a:off x="1754066" y="1819371"/>
              <a:ext cx="3122309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3200" b="1" dirty="0">
                  <a:ln w="3175"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การประเมินผล</a:t>
              </a:r>
            </a:p>
          </p:txBody>
        </p:sp>
        <p:sp>
          <p:nvSpPr>
            <p:cNvPr id="117" name="TextBox 37">
              <a:extLst>
                <a:ext uri="{FF2B5EF4-FFF2-40B4-BE49-F238E27FC236}">
                  <a16:creationId xmlns:a16="http://schemas.microsoft.com/office/drawing/2014/main" id="{E2FFBA29-166F-4D51-ABD1-0D3525C2EB4F}"/>
                </a:ext>
              </a:extLst>
            </p:cNvPr>
            <p:cNvSpPr txBox="1"/>
            <p:nvPr/>
          </p:nvSpPr>
          <p:spPr>
            <a:xfrm>
              <a:off x="1013528" y="2192129"/>
              <a:ext cx="4603386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>
                <a:lnSpc>
                  <a:spcPts val="3173"/>
                </a:lnSpc>
                <a:spcBef>
                  <a:spcPct val="0"/>
                </a:spcBef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เป็นการสำรวจประสิทธิภาพของแผนงานที่ใช้ว่าผลที่ได้รับเป็นไปตามความคาดหวังหรือไม่ โดยการประเมินผลต้อง</a:t>
              </a:r>
              <a:b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ไม่เข้าข้างตนเอง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35E7326-951B-4A3C-94ED-B539280E86CA}"/>
              </a:ext>
            </a:extLst>
          </p:cNvPr>
          <p:cNvGrpSpPr/>
          <p:nvPr/>
        </p:nvGrpSpPr>
        <p:grpSpPr>
          <a:xfrm>
            <a:off x="6111472" y="1668004"/>
            <a:ext cx="5447491" cy="1878290"/>
            <a:chOff x="6111472" y="1668004"/>
            <a:chExt cx="5447491" cy="1878290"/>
          </a:xfrm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72C5A729-50A9-427C-A79F-272F676EF6CD}"/>
                </a:ext>
              </a:extLst>
            </p:cNvPr>
            <p:cNvSpPr/>
            <p:nvPr/>
          </p:nvSpPr>
          <p:spPr>
            <a:xfrm>
              <a:off x="6111472" y="1668004"/>
              <a:ext cx="5447491" cy="1878290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TextBox 34">
              <a:extLst>
                <a:ext uri="{FF2B5EF4-FFF2-40B4-BE49-F238E27FC236}">
                  <a16:creationId xmlns:a16="http://schemas.microsoft.com/office/drawing/2014/main" id="{BF5DFD88-BA8D-4E56-9558-EE2084134A52}"/>
                </a:ext>
              </a:extLst>
            </p:cNvPr>
            <p:cNvSpPr txBox="1"/>
            <p:nvPr/>
          </p:nvSpPr>
          <p:spPr>
            <a:xfrm>
              <a:off x="7462919" y="1800692"/>
              <a:ext cx="2744595" cy="450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3200" b="1" dirty="0">
                  <a:ln w="3175"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การปฏิบัติงานตามแผน</a:t>
              </a:r>
            </a:p>
          </p:txBody>
        </p:sp>
        <p:sp>
          <p:nvSpPr>
            <p:cNvPr id="123" name="TextBox 37">
              <a:extLst>
                <a:ext uri="{FF2B5EF4-FFF2-40B4-BE49-F238E27FC236}">
                  <a16:creationId xmlns:a16="http://schemas.microsoft.com/office/drawing/2014/main" id="{37348B14-1788-4D76-8128-2D3151606F84}"/>
                </a:ext>
              </a:extLst>
            </p:cNvPr>
            <p:cNvSpPr txBox="1"/>
            <p:nvPr/>
          </p:nvSpPr>
          <p:spPr>
            <a:xfrm>
              <a:off x="6344174" y="2196961"/>
              <a:ext cx="5024057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>
                <a:lnSpc>
                  <a:spcPts val="3173"/>
                </a:lnSpc>
                <a:spcBef>
                  <a:spcPct val="0"/>
                </a:spcBef>
              </a:pP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เป็นขั้นตอนการทำงานตามวันเวลาที่กำหนด จดบันทึกงานที่</a:t>
              </a:r>
              <a:b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ไม่สามารถทำได้ หรือต้องการปรับปรุงแก้ไข พร้อมทั้งหา</a:t>
              </a:r>
              <a:b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แนวทางการแก้ไขปัญหาที่เกิดขึ้น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A7C4459-9264-4E62-BF8F-A0C2705E39A0}"/>
              </a:ext>
            </a:extLst>
          </p:cNvPr>
          <p:cNvGrpSpPr/>
          <p:nvPr/>
        </p:nvGrpSpPr>
        <p:grpSpPr>
          <a:xfrm>
            <a:off x="672959" y="3696000"/>
            <a:ext cx="11264726" cy="3088387"/>
            <a:chOff x="672959" y="3696000"/>
            <a:chExt cx="11264726" cy="3088387"/>
          </a:xfrm>
        </p:grpSpPr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id="{996928BD-370B-4FE4-92C2-E7632DA8CAA0}"/>
                </a:ext>
              </a:extLst>
            </p:cNvPr>
            <p:cNvSpPr/>
            <p:nvPr/>
          </p:nvSpPr>
          <p:spPr>
            <a:xfrm>
              <a:off x="672959" y="3773883"/>
              <a:ext cx="4451240" cy="1547629"/>
            </a:xfrm>
            <a:prstGeom prst="roundRect">
              <a:avLst>
                <a:gd name="adj" fmla="val 1445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7278411C-F7D4-4825-B2DF-B3D94556F902}"/>
                </a:ext>
              </a:extLst>
            </p:cNvPr>
            <p:cNvSpPr/>
            <p:nvPr/>
          </p:nvSpPr>
          <p:spPr>
            <a:xfrm>
              <a:off x="5439639" y="5225518"/>
              <a:ext cx="6493501" cy="44534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584403E9-F3A9-4741-93F9-C2F47301CB85}"/>
                </a:ext>
              </a:extLst>
            </p:cNvPr>
            <p:cNvSpPr/>
            <p:nvPr/>
          </p:nvSpPr>
          <p:spPr>
            <a:xfrm rot="16200000">
              <a:off x="8453475" y="713875"/>
              <a:ext cx="471414" cy="643566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9AF044B0-BDC9-4456-90F0-66C4560A1987}"/>
                </a:ext>
              </a:extLst>
            </p:cNvPr>
            <p:cNvSpPr/>
            <p:nvPr/>
          </p:nvSpPr>
          <p:spPr>
            <a:xfrm>
              <a:off x="5444184" y="4218384"/>
              <a:ext cx="6493501" cy="445346"/>
            </a:xfrm>
            <a:prstGeom prst="roundRect">
              <a:avLst>
                <a:gd name="adj" fmla="val 5000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: Rounded Corners 150">
              <a:extLst>
                <a:ext uri="{FF2B5EF4-FFF2-40B4-BE49-F238E27FC236}">
                  <a16:creationId xmlns:a16="http://schemas.microsoft.com/office/drawing/2014/main" id="{DA623330-89E2-4556-8A5E-9A856BDAA50F}"/>
                </a:ext>
              </a:extLst>
            </p:cNvPr>
            <p:cNvSpPr/>
            <p:nvPr/>
          </p:nvSpPr>
          <p:spPr>
            <a:xfrm>
              <a:off x="5443576" y="4713723"/>
              <a:ext cx="6493501" cy="445346"/>
            </a:xfrm>
            <a:prstGeom prst="roundRect">
              <a:avLst>
                <a:gd name="adj" fmla="val 5000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B0DB0B93-C6D2-417D-9A62-956B29D0AE0E}"/>
                </a:ext>
              </a:extLst>
            </p:cNvPr>
            <p:cNvSpPr/>
            <p:nvPr/>
          </p:nvSpPr>
          <p:spPr>
            <a:xfrm>
              <a:off x="5465766" y="5731432"/>
              <a:ext cx="6441248" cy="445346"/>
            </a:xfrm>
            <a:prstGeom prst="roundRect">
              <a:avLst>
                <a:gd name="adj" fmla="val 50000"/>
              </a:avLst>
            </a:prstGeom>
            <a:solidFill>
              <a:srgbClr val="FD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TextBox 34">
              <a:extLst>
                <a:ext uri="{FF2B5EF4-FFF2-40B4-BE49-F238E27FC236}">
                  <a16:creationId xmlns:a16="http://schemas.microsoft.com/office/drawing/2014/main" id="{48C9412D-6FAE-498C-BEB8-60D1F86046BD}"/>
                </a:ext>
              </a:extLst>
            </p:cNvPr>
            <p:cNvSpPr txBox="1"/>
            <p:nvPr/>
          </p:nvSpPr>
          <p:spPr>
            <a:xfrm>
              <a:off x="8150873" y="3755926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32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อาทิตย์</a:t>
              </a:r>
              <a:endParaRPr lang="en-US" sz="32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8" name="TextBox 34">
              <a:extLst>
                <a:ext uri="{FF2B5EF4-FFF2-40B4-BE49-F238E27FC236}">
                  <a16:creationId xmlns:a16="http://schemas.microsoft.com/office/drawing/2014/main" id="{B13664A3-EA83-4D65-B51C-6531D5F00C5D}"/>
                </a:ext>
              </a:extLst>
            </p:cNvPr>
            <p:cNvSpPr txBox="1"/>
            <p:nvPr/>
          </p:nvSpPr>
          <p:spPr>
            <a:xfrm>
              <a:off x="5443637" y="4220344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06.00</a:t>
              </a:r>
              <a:endPara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9" name="TextBox 42">
              <a:extLst>
                <a:ext uri="{FF2B5EF4-FFF2-40B4-BE49-F238E27FC236}">
                  <a16:creationId xmlns:a16="http://schemas.microsoft.com/office/drawing/2014/main" id="{2771D1C5-5BF4-4BE6-84D9-11ECD116D70C}"/>
                </a:ext>
              </a:extLst>
            </p:cNvPr>
            <p:cNvSpPr txBox="1"/>
            <p:nvPr/>
          </p:nvSpPr>
          <p:spPr>
            <a:xfrm>
              <a:off x="7110593" y="4238191"/>
              <a:ext cx="3337190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en-US" sz="2266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ตื่นนอนและเก็บที่นอน</a:t>
              </a:r>
              <a:r>
                <a:rPr lang="en-US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266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</a:t>
              </a:r>
              <a:endParaRPr lang="en-US" sz="2266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0" name="TextBox 34">
              <a:extLst>
                <a:ext uri="{FF2B5EF4-FFF2-40B4-BE49-F238E27FC236}">
                  <a16:creationId xmlns:a16="http://schemas.microsoft.com/office/drawing/2014/main" id="{2B126F6E-4EC3-4976-8480-EF1C686E9276}"/>
                </a:ext>
              </a:extLst>
            </p:cNvPr>
            <p:cNvSpPr txBox="1"/>
            <p:nvPr/>
          </p:nvSpPr>
          <p:spPr>
            <a:xfrm>
              <a:off x="5443637" y="4704803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06.</a:t>
              </a: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1" name="TextBox 42">
              <a:extLst>
                <a:ext uri="{FF2B5EF4-FFF2-40B4-BE49-F238E27FC236}">
                  <a16:creationId xmlns:a16="http://schemas.microsoft.com/office/drawing/2014/main" id="{EA95C852-F02D-45CE-B7F1-CF6C0598E9C4}"/>
                </a:ext>
              </a:extLst>
            </p:cNvPr>
            <p:cNvSpPr txBox="1"/>
            <p:nvPr/>
          </p:nvSpPr>
          <p:spPr>
            <a:xfrm>
              <a:off x="6806989" y="4724679"/>
              <a:ext cx="3944398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th-TH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รับประทานอาหารเช้า อาบน้ำ และดูโทรทัศน์</a:t>
              </a:r>
            </a:p>
          </p:txBody>
        </p:sp>
        <p:sp>
          <p:nvSpPr>
            <p:cNvPr id="162" name="TextBox 34">
              <a:extLst>
                <a:ext uri="{FF2B5EF4-FFF2-40B4-BE49-F238E27FC236}">
                  <a16:creationId xmlns:a16="http://schemas.microsoft.com/office/drawing/2014/main" id="{3E6473D3-8142-4159-8BBB-CE00A22E41A0}"/>
                </a:ext>
              </a:extLst>
            </p:cNvPr>
            <p:cNvSpPr txBox="1"/>
            <p:nvPr/>
          </p:nvSpPr>
          <p:spPr>
            <a:xfrm>
              <a:off x="5443637" y="5215806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07.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4" name="TextBox 34">
              <a:extLst>
                <a:ext uri="{FF2B5EF4-FFF2-40B4-BE49-F238E27FC236}">
                  <a16:creationId xmlns:a16="http://schemas.microsoft.com/office/drawing/2014/main" id="{D76ACAB4-68C3-4D93-9C2A-6300141FFF95}"/>
                </a:ext>
              </a:extLst>
            </p:cNvPr>
            <p:cNvSpPr txBox="1"/>
            <p:nvPr/>
          </p:nvSpPr>
          <p:spPr>
            <a:xfrm>
              <a:off x="5443637" y="5715156"/>
              <a:ext cx="1132916" cy="45012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12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r>
                <a:rPr lang="th-TH" sz="2400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  <a:endPara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8" name="TextBox 42">
              <a:extLst>
                <a:ext uri="{FF2B5EF4-FFF2-40B4-BE49-F238E27FC236}">
                  <a16:creationId xmlns:a16="http://schemas.microsoft.com/office/drawing/2014/main" id="{8D6F8891-4E62-4573-8CA3-027CD9AD6D70}"/>
                </a:ext>
              </a:extLst>
            </p:cNvPr>
            <p:cNvSpPr txBox="1"/>
            <p:nvPr/>
          </p:nvSpPr>
          <p:spPr>
            <a:xfrm>
              <a:off x="6867871" y="5235682"/>
              <a:ext cx="3944398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th-TH" sz="226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ล้างรถยนต์ ตัดหญ้า</a:t>
              </a:r>
            </a:p>
          </p:txBody>
        </p:sp>
        <p:sp>
          <p:nvSpPr>
            <p:cNvPr id="169" name="TextBox 42">
              <a:extLst>
                <a:ext uri="{FF2B5EF4-FFF2-40B4-BE49-F238E27FC236}">
                  <a16:creationId xmlns:a16="http://schemas.microsoft.com/office/drawing/2014/main" id="{79CBFAD2-F91D-441A-A6DE-9FD7BEC7FB84}"/>
                </a:ext>
              </a:extLst>
            </p:cNvPr>
            <p:cNvSpPr txBox="1"/>
            <p:nvPr/>
          </p:nvSpPr>
          <p:spPr>
            <a:xfrm>
              <a:off x="6806989" y="5721720"/>
              <a:ext cx="3944398" cy="4103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73"/>
                </a:lnSpc>
              </a:pPr>
              <a:r>
                <a:rPr lang="th-TH" sz="22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รับประทานอาหารกลางวัน</a:t>
              </a:r>
            </a:p>
          </p:txBody>
        </p:sp>
        <p:sp>
          <p:nvSpPr>
            <p:cNvPr id="124" name="Freeform 31">
              <a:extLst>
                <a:ext uri="{FF2B5EF4-FFF2-40B4-BE49-F238E27FC236}">
                  <a16:creationId xmlns:a16="http://schemas.microsoft.com/office/drawing/2014/main" id="{1F74D4EE-E0D3-4603-9B15-2D963BEFA938}"/>
                </a:ext>
              </a:extLst>
            </p:cNvPr>
            <p:cNvSpPr/>
            <p:nvPr/>
          </p:nvSpPr>
          <p:spPr>
            <a:xfrm>
              <a:off x="1604979" y="5554034"/>
              <a:ext cx="2800093" cy="1205446"/>
            </a:xfrm>
            <a:custGeom>
              <a:avLst/>
              <a:gdLst/>
              <a:ahLst/>
              <a:cxnLst/>
              <a:rect l="l" t="t" r="r" b="b"/>
              <a:pathLst>
                <a:path w="2865742" h="917037">
                  <a:moveTo>
                    <a:pt x="0" y="0"/>
                  </a:moveTo>
                  <a:lnTo>
                    <a:pt x="2865742" y="0"/>
                  </a:lnTo>
                  <a:lnTo>
                    <a:pt x="2865742" y="917037"/>
                  </a:lnTo>
                  <a:lnTo>
                    <a:pt x="0" y="9170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E136684-83A4-4CD2-913D-831C4DF0B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693133" y="5235682"/>
              <a:ext cx="1716725" cy="1548705"/>
            </a:xfrm>
            <a:prstGeom prst="rect">
              <a:avLst/>
            </a:prstGeom>
          </p:spPr>
        </p:pic>
        <p:sp>
          <p:nvSpPr>
            <p:cNvPr id="66" name="TextBox 19">
              <a:extLst>
                <a:ext uri="{FF2B5EF4-FFF2-40B4-BE49-F238E27FC236}">
                  <a16:creationId xmlns:a16="http://schemas.microsoft.com/office/drawing/2014/main" id="{BD1300EB-7A39-409F-8898-E7BC0352A7E3}"/>
                </a:ext>
              </a:extLst>
            </p:cNvPr>
            <p:cNvSpPr txBox="1"/>
            <p:nvPr/>
          </p:nvSpPr>
          <p:spPr>
            <a:xfrm>
              <a:off x="989003" y="3888315"/>
              <a:ext cx="3838416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thaiDist">
                <a:lnSpc>
                  <a:spcPts val="3173"/>
                </a:lnSpc>
              </a:pPr>
              <a:r>
                <a:rPr lang="en-US" sz="2266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</a:t>
              </a:r>
              <a:r>
                <a:rPr lang="en-US" sz="226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266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ในวันอาทิตย์เวลา</a:t>
              </a:r>
              <a:r>
                <a:rPr lang="en-US" sz="226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08:30 </a:t>
              </a:r>
              <a:r>
                <a:rPr lang="en-US" sz="2266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ตามตารางข้างต้น</a:t>
              </a:r>
              <a:r>
                <a:rPr lang="en-US" sz="226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266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ตัดหญ้าเวลาสายแดดร้อนมากควรเปลี่ยนเวลา</a:t>
              </a:r>
              <a:r>
                <a:rPr lang="en-US" sz="2266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266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แล้วแก้ลงในแผนงานเพื่อปฏิบัติใหม่อีกครั้ง</a:t>
              </a:r>
              <a:endParaRPr lang="en-US" sz="2266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3" name="Picture 32">
            <a:hlinkClick r:id="rId9" action="ppaction://hlinksldjump"/>
            <a:extLst>
              <a:ext uri="{FF2B5EF4-FFF2-40B4-BE49-F238E27FC236}">
                <a16:creationId xmlns:a16="http://schemas.microsoft.com/office/drawing/2014/main" id="{9094ECF2-4E13-491E-8F2F-2AADD45F7E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3" y="6198522"/>
            <a:ext cx="1094758" cy="4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3023</TotalTime>
  <Words>5616</Words>
  <Application>Microsoft Office PowerPoint</Application>
  <PresentationFormat>Widescreen</PresentationFormat>
  <Paragraphs>809</Paragraphs>
  <Slides>71</Slides>
  <Notes>68</Notes>
  <HiddenSlides>11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80" baseType="lpstr">
      <vt:lpstr>Th Sarabun New</vt:lpstr>
      <vt:lpstr>Calibri</vt:lpstr>
      <vt:lpstr>Arial</vt:lpstr>
      <vt:lpstr>Mali</vt:lpstr>
      <vt:lpstr>Th Sarabun New Bold</vt:lpstr>
      <vt:lpstr>Times New Roman</vt:lpstr>
      <vt:lpstr>Th Sarabun New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Yada Likhitluecha</dc:creator>
  <cp:lastModifiedBy>Atchawee Jaiipani</cp:lastModifiedBy>
  <cp:revision>211</cp:revision>
  <dcterms:created xsi:type="dcterms:W3CDTF">2023-09-19T01:44:59Z</dcterms:created>
  <dcterms:modified xsi:type="dcterms:W3CDTF">2023-10-31T12:55:08Z</dcterms:modified>
</cp:coreProperties>
</file>