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2"/>
  </p:notesMasterIdLst>
  <p:sldIdLst>
    <p:sldId id="328" r:id="rId2"/>
    <p:sldId id="436" r:id="rId3"/>
    <p:sldId id="601" r:id="rId4"/>
    <p:sldId id="446" r:id="rId5"/>
    <p:sldId id="445" r:id="rId6"/>
    <p:sldId id="444" r:id="rId7"/>
    <p:sldId id="441" r:id="rId8"/>
    <p:sldId id="437" r:id="rId9"/>
    <p:sldId id="448" r:id="rId10"/>
    <p:sldId id="575" r:id="rId11"/>
    <p:sldId id="591" r:id="rId12"/>
    <p:sldId id="592" r:id="rId13"/>
    <p:sldId id="593" r:id="rId14"/>
    <p:sldId id="594" r:id="rId15"/>
    <p:sldId id="452" r:id="rId16"/>
    <p:sldId id="461" r:id="rId17"/>
    <p:sldId id="462" r:id="rId18"/>
    <p:sldId id="454" r:id="rId19"/>
    <p:sldId id="283" r:id="rId20"/>
    <p:sldId id="284" r:id="rId21"/>
    <p:sldId id="285" r:id="rId22"/>
    <p:sldId id="286" r:id="rId23"/>
    <p:sldId id="596" r:id="rId24"/>
    <p:sldId id="597" r:id="rId25"/>
    <p:sldId id="598" r:id="rId26"/>
    <p:sldId id="599" r:id="rId27"/>
    <p:sldId id="291" r:id="rId28"/>
    <p:sldId id="420" r:id="rId29"/>
    <p:sldId id="292" r:id="rId30"/>
    <p:sldId id="294" r:id="rId31"/>
    <p:sldId id="295" r:id="rId32"/>
    <p:sldId id="296" r:id="rId33"/>
    <p:sldId id="297" r:id="rId34"/>
    <p:sldId id="298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77" r:id="rId43"/>
    <p:sldId id="309" r:id="rId44"/>
    <p:sldId id="310" r:id="rId45"/>
    <p:sldId id="311" r:id="rId46"/>
    <p:sldId id="312" r:id="rId47"/>
    <p:sldId id="313" r:id="rId48"/>
    <p:sldId id="315" r:id="rId49"/>
    <p:sldId id="318" r:id="rId50"/>
    <p:sldId id="263" r:id="rId51"/>
    <p:sldId id="262" r:id="rId52"/>
    <p:sldId id="261" r:id="rId53"/>
    <p:sldId id="260" r:id="rId54"/>
    <p:sldId id="421" r:id="rId55"/>
    <p:sldId id="258" r:id="rId56"/>
    <p:sldId id="422" r:id="rId57"/>
    <p:sldId id="257" r:id="rId58"/>
    <p:sldId id="400" r:id="rId59"/>
    <p:sldId id="600" r:id="rId60"/>
    <p:sldId id="402" r:id="rId61"/>
    <p:sldId id="403" r:id="rId62"/>
    <p:sldId id="404" r:id="rId63"/>
    <p:sldId id="405" r:id="rId64"/>
    <p:sldId id="406" r:id="rId65"/>
    <p:sldId id="407" r:id="rId66"/>
    <p:sldId id="408" r:id="rId67"/>
    <p:sldId id="409" r:id="rId68"/>
    <p:sldId id="410" r:id="rId69"/>
    <p:sldId id="411" r:id="rId70"/>
    <p:sldId id="412" r:id="rId71"/>
    <p:sldId id="414" r:id="rId72"/>
    <p:sldId id="415" r:id="rId73"/>
    <p:sldId id="416" r:id="rId74"/>
    <p:sldId id="417" r:id="rId75"/>
    <p:sldId id="602" r:id="rId76"/>
    <p:sldId id="425" r:id="rId77"/>
    <p:sldId id="426" r:id="rId78"/>
    <p:sldId id="427" r:id="rId79"/>
    <p:sldId id="256" r:id="rId80"/>
    <p:sldId id="375" r:id="rId81"/>
    <p:sldId id="358" r:id="rId82"/>
    <p:sldId id="356" r:id="rId83"/>
    <p:sldId id="418" r:id="rId84"/>
    <p:sldId id="380" r:id="rId85"/>
    <p:sldId id="381" r:id="rId86"/>
    <p:sldId id="360" r:id="rId87"/>
    <p:sldId id="378" r:id="rId88"/>
    <p:sldId id="376" r:id="rId89"/>
    <p:sldId id="379" r:id="rId90"/>
    <p:sldId id="300" r:id="rId91"/>
  </p:sldIdLst>
  <p:sldSz cx="12192000" cy="6858000"/>
  <p:notesSz cx="6858000" cy="9144000"/>
  <p:embeddedFontLst>
    <p:embeddedFont>
      <p:font typeface="Calibri" panose="020F0502020204030204" pitchFamily="34" charset="0"/>
      <p:regular r:id="rId93"/>
      <p:bold r:id="rId94"/>
      <p:italic r:id="rId95"/>
      <p:boldItalic r:id="rId96"/>
    </p:embeddedFont>
    <p:embeddedFont>
      <p:font typeface="Calibri Light" panose="020F0302020204030204" pitchFamily="34" charset="0"/>
      <p:regular r:id="rId97"/>
      <p:italic r:id="rId98"/>
    </p:embeddedFont>
    <p:embeddedFont>
      <p:font typeface="Cordia New" panose="020B0304020202020204" pitchFamily="34" charset="-34"/>
      <p:regular r:id="rId99"/>
      <p:bold r:id="rId100"/>
      <p:italic r:id="rId101"/>
      <p:boldItalic r:id="rId102"/>
    </p:embeddedFont>
    <p:embeddedFont>
      <p:font typeface="TH Sarabun New" panose="020B0500040200020003" pitchFamily="34" charset="-34"/>
      <p:regular r:id="rId103"/>
      <p:bold r:id="rId104"/>
      <p:italic r:id="rId105"/>
      <p:boldItalic r:id="rId10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DE6660"/>
    <a:srgbClr val="E37C77"/>
    <a:srgbClr val="225E94"/>
    <a:srgbClr val="00A652"/>
    <a:srgbClr val="ED1B24"/>
    <a:srgbClr val="73B1FA"/>
    <a:srgbClr val="99D1FF"/>
    <a:srgbClr val="E9D8FC"/>
    <a:srgbClr val="F1F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26" autoAdjust="0"/>
    <p:restoredTop sz="94067" autoAdjust="0"/>
  </p:normalViewPr>
  <p:slideViewPr>
    <p:cSldViewPr snapToGrid="0" showGuides="1">
      <p:cViewPr varScale="1">
        <p:scale>
          <a:sx n="104" d="100"/>
          <a:sy n="104" d="100"/>
        </p:scale>
        <p:origin x="15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10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font" Target="fonts/font3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11.fntdata"/><Relationship Id="rId108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1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font" Target="fonts/font2.fntdata"/><Relationship Id="rId99" Type="http://schemas.openxmlformats.org/officeDocument/2006/relationships/font" Target="fonts/font7.fntdata"/><Relationship Id="rId10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5.fntdata"/><Relationship Id="rId104" Type="http://schemas.openxmlformats.org/officeDocument/2006/relationships/font" Target="fonts/font12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8.fntdata"/><Relationship Id="rId105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1.fntdata"/><Relationship Id="rId98" Type="http://schemas.openxmlformats.org/officeDocument/2006/relationships/font" Target="fonts/font6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0FE16E-5B7F-4332-936E-6090C4D14406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B24E89-3EFA-41B8-B314-D4B42C3D7E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478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th-TH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56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ขั้นนำเข้าสู่บทเรียน ให้นักเรียนวิเคราะห์ธุรกิจแล้วตอบคำถาม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797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2761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0093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5938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91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773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กิจกรรมเปิดภาพแล้วทายรูปแบบของการดำเนินการทางธุรกิจ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4061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กิจกรรมเปิดภาพแล้วทายรูปแบบของการดำเนินการทางธุรกิจ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706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กิจกรรม ให้นักเรียนเลือกรูปแบบของการดำเนินการทางธุรกิจให้สอดคล้องกับรูปภาพข้างต้น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6003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ขั้นนำเข้าสู่บทเรียน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690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6360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ครูยกตัวอย่างธุรกิจพร้อมอธิบายขั้นตอนการดำเนินงานทางธุรกิจ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6471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ครูยกตัวอย่างธุรกิจพร้อมอธิบายขั้นตอนการดำเนินงานทางธุรกิจ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1133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ครูยกตัวอย่างธุรกิจพร้อมอธิบายขั้นตอนการดำเนินงานทางธุรกิจ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356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ครูยกตัวอย่างธุรกิจพร้อมอธิบายขั้นตอนการดำเนินงานทางธุรกิจ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6447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ครูยกตัวอย่างธุรกิจพร้อมอธิบายขั้นตอนการดำเนินงานทางธุรกิจ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3145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กิจกรรม ให้นักเรียนแบ่งกลุ่มเพื่อวางแผนขายสินค้า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3544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6985-B1C7-4F67-AA80-48DBE3E73055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6516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ย้อนกลับไปหน้าการประกอบธุรกิจ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6985-B1C7-4F67-AA80-48DBE3E73055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4506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6985-B1C7-4F67-AA80-48DBE3E73055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6884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6985-B1C7-4F67-AA80-48DBE3E73055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381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4BBC8E-CEE1-41F6-9F9B-46222DDF54F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0836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6985-B1C7-4F67-AA80-48DBE3E73055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638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freshket</a:t>
            </a:r>
            <a:endParaRPr lang="th-TH" dirty="0"/>
          </a:p>
          <a:p>
            <a:endParaRPr lang="th-TH" dirty="0"/>
          </a:p>
          <a:p>
            <a:r>
              <a:rPr lang="th-TH" dirty="0"/>
              <a:t>มีปุ่มสีถูกผิดซ้อนอยู่ข้างหลังนะคะ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6985-B1C7-4F67-AA80-48DBE3E73055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5266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coursesquare</a:t>
            </a:r>
            <a:endParaRPr lang="en-US" dirty="0"/>
          </a:p>
          <a:p>
            <a:endParaRPr lang="en-US" dirty="0"/>
          </a:p>
          <a:p>
            <a:r>
              <a:rPr lang="th-TH" dirty="0"/>
              <a:t>มีปุ่มสีถูกผิดซ้อนอยู่ข้างหลังนะคะ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6985-B1C7-4F67-AA80-48DBE3E73055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0598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baania</a:t>
            </a:r>
            <a:endParaRPr lang="en-US" dirty="0"/>
          </a:p>
          <a:p>
            <a:endParaRPr lang="en-US" dirty="0"/>
          </a:p>
          <a:p>
            <a:r>
              <a:rPr lang="th-TH" dirty="0"/>
              <a:t>มีปุ่มสีถูกผิดซ้อนอยู่ข้างหลังนะคะ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6985-B1C7-4F67-AA80-48DBE3E73055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26791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Local Alike</a:t>
            </a:r>
          </a:p>
          <a:p>
            <a:endParaRPr lang="en-US" dirty="0"/>
          </a:p>
          <a:p>
            <a:r>
              <a:rPr lang="th-TH" dirty="0"/>
              <a:t>มีปุ่มสีถูกผิดซ้อนอยู่ข้างหลังนะคะ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6985-B1C7-4F67-AA80-48DBE3E73055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99471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Farmto</a:t>
            </a:r>
            <a:endParaRPr lang="en-US" dirty="0"/>
          </a:p>
          <a:p>
            <a:endParaRPr lang="en-US" dirty="0"/>
          </a:p>
          <a:p>
            <a:r>
              <a:rPr lang="th-TH" dirty="0"/>
              <a:t>มีปุ่มสีถูกผิดซ้อนอยู่ข้างหลังนะคะ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6985-B1C7-4F67-AA80-48DBE3E73055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0982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9471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83E315-D7D2-4929-8C13-5805C8A4AAFD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3423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B24E89-3EFA-41B8-B314-D4B42C3D7EB8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96236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80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01039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4BBC8E-CEE1-41F6-9F9B-46222DDF54F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25932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81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802991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/>
              <a:t>คำตอบเด้ง รอรวมกรุ๊ป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82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061810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83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963157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84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8090088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85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61996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86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0171007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87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0749768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88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2103331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89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8059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4BBC8E-CEE1-41F6-9F9B-46222DDF54F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3196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4BBC8E-CEE1-41F6-9F9B-46222DDF54F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819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4BBC8E-CEE1-41F6-9F9B-46222DDF54F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0777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4BBC8E-CEE1-41F6-9F9B-46222DDF54F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5535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4BBC8E-CEE1-41F6-9F9B-46222DDF54F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860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6ED7B-BD69-4E4E-AF10-8A02746B5B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1CE878-C7B0-4064-96FC-AD15141E8D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C682FA-CFA1-4755-8E3D-D48960DFD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9076C-0260-4A66-B97A-E7972D0A8753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F1325E-695C-4648-A603-FA496D680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2B3EF4-A593-4627-85C9-8BB010ECF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A482-B265-4EAB-A329-8D4A034E5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85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B4BD7E-CC13-4143-92D7-3DC4D0202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1D9587-A34D-4F41-98BD-CF5E1B151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AF9D89-8C44-4334-BE86-4F22BE725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9076C-0260-4A66-B97A-E7972D0A8753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15BDC1-8C1E-4DB3-85B3-0B6CF742B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23054E-D271-4119-91FA-3C4490C0E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A482-B265-4EAB-A329-8D4A034E5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691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C6340A-F107-49CD-AFBB-59EBF1AB69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F97BA2-4374-4A47-9997-4273CE999B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49561D-0D25-43B4-BC6C-10D3122F1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9076C-0260-4A66-B97A-E7972D0A8753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60407A-E9F5-471F-83C6-DBC56F998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EA7098-769B-4C72-A9FE-745D58DF0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A482-B265-4EAB-A329-8D4A034E5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83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ECFE1-74F2-4A86-921D-4CA4443B6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4B58F0-F5C4-4715-9147-85D6154D91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31AB11-90C5-446F-8CC0-C84B1BADE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9076C-0260-4A66-B97A-E7972D0A8753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ABFCA-9617-4D79-BF9F-895B02EC1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413849-8CCA-489F-94E4-5BA0BC65F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A482-B265-4EAB-A329-8D4A034E5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94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8E69B-02DE-43B9-9203-66F5F1958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4AD837-0C98-4F9F-9E0B-03C9F0F4C6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F122D-E410-4E75-8B14-050A2286D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9076C-0260-4A66-B97A-E7972D0A8753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9F9800-471A-471F-B5E2-44D89D58D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F37D6A-D91E-4738-B6F7-BA2B60125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A482-B265-4EAB-A329-8D4A034E5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910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171335-6782-4BED-AF37-C027F6A8E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F10F1-6CF7-469D-BC74-091BD9BB8C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38EF8A-0703-4102-A684-97A6C62AAB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EB2763-67AD-48CB-B35A-471335DD3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9076C-0260-4A66-B97A-E7972D0A8753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2DE4D7-8346-4526-8767-D26DFA149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A40D7E-1E16-4866-AC7E-6E8971EF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A482-B265-4EAB-A329-8D4A034E5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769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4DB91-B82E-4638-9AF9-20E1E946E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E77868-2E5B-4C1F-9310-C7C212D136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FCA554-D8B5-44FD-A042-B44EC0FA52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38385-C1C8-45D2-8087-B6AB4246BF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852EDA-B821-400D-AF8C-0DCE9EC5FA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7AE2F1-1DC5-49C3-80FB-828D40B04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9076C-0260-4A66-B97A-E7972D0A8753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1A434A-28D6-42ED-9FBD-9EEFAF8BE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31B95D-9FEA-45D1-B680-53292A713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A482-B265-4EAB-A329-8D4A034E5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919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01224-502D-428F-ACD9-45F3A5789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C0E690-EC24-413B-A8F6-79C58C094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9076C-0260-4A66-B97A-E7972D0A8753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E3E9E5-93B1-4FDF-A819-B5457285A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FCC58F-8A72-41D2-A939-9A5664763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A482-B265-4EAB-A329-8D4A034E5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617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933173-9B60-4C5D-AB79-B2B54ED18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9076C-0260-4A66-B97A-E7972D0A8753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99FCD6-F9E6-4CD7-A262-6E12E7E32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0DD4D-B717-47B0-91ED-FE6579BE4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A482-B265-4EAB-A329-8D4A034E5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745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FC8B6-F7A7-4555-B4BF-D17779749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8A4F8F-9FCA-4F47-A2EB-0EB99D2D9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982DBA-8CB2-4339-B09A-19A213761E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2C61CA-5ABE-473E-88F3-F9F04FFE8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9076C-0260-4A66-B97A-E7972D0A8753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2C4AB3-C910-4EC0-878C-3A3CAB305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91ED0F-2C5C-469B-8BF3-8AF64AE1B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A482-B265-4EAB-A329-8D4A034E5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927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B9FCA-7446-4D04-A210-78401E073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92A698-4571-4086-9DB5-57AC9601E6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4FBA06-3E6E-467C-84A4-A917ACCCF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D8DE39-FC4D-4882-9136-6DDFAFCF6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9076C-0260-4A66-B97A-E7972D0A8753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5F40AF-DC39-4116-ACB1-4A5F5F497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2FF587-DA78-423F-BA7B-D593EA3B6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FA482-B265-4EAB-A329-8D4A034E5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226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EB1A46-780A-49F9-95D7-24EA36FC1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07F315-4163-4923-9ACB-9B8960D82E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B6DE82-5F4A-4CA3-9AA9-E56E9FAB1D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9076C-0260-4A66-B97A-E7972D0A8753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7702CF-4946-4400-9AC0-854E05BD16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F0B508-F7FD-4AA1-B625-4156F68206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FA482-B265-4EAB-A329-8D4A034E5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840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68.png"/><Relationship Id="rId18" Type="http://schemas.openxmlformats.org/officeDocument/2006/relationships/image" Target="../media/image27.svg"/><Relationship Id="rId3" Type="http://schemas.openxmlformats.org/officeDocument/2006/relationships/image" Target="../media/image22.png"/><Relationship Id="rId21" Type="http://schemas.openxmlformats.org/officeDocument/2006/relationships/slide" Target="slide15.xml"/><Relationship Id="rId7" Type="http://schemas.openxmlformats.org/officeDocument/2006/relationships/slide" Target="slide12.xml"/><Relationship Id="rId12" Type="http://schemas.openxmlformats.org/officeDocument/2006/relationships/image" Target="../media/image67.png"/><Relationship Id="rId17" Type="http://schemas.openxmlformats.org/officeDocument/2006/relationships/image" Target="../media/image26.png"/><Relationship Id="rId2" Type="http://schemas.openxmlformats.org/officeDocument/2006/relationships/image" Target="../media/image21.png"/><Relationship Id="rId16" Type="http://schemas.openxmlformats.org/officeDocument/2006/relationships/image" Target="../media/image7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11" Type="http://schemas.openxmlformats.org/officeDocument/2006/relationships/slide" Target="slide11.xml"/><Relationship Id="rId5" Type="http://schemas.openxmlformats.org/officeDocument/2006/relationships/slide" Target="slide14.xml"/><Relationship Id="rId15" Type="http://schemas.openxmlformats.org/officeDocument/2006/relationships/image" Target="../media/image70.png"/><Relationship Id="rId23" Type="http://schemas.openxmlformats.org/officeDocument/2006/relationships/image" Target="../media/image39.png"/><Relationship Id="rId10" Type="http://schemas.openxmlformats.org/officeDocument/2006/relationships/image" Target="../media/image66.png"/><Relationship Id="rId19" Type="http://schemas.openxmlformats.org/officeDocument/2006/relationships/slide" Target="slide3.xml"/><Relationship Id="rId4" Type="http://schemas.openxmlformats.org/officeDocument/2006/relationships/image" Target="../media/image63.png"/><Relationship Id="rId9" Type="http://schemas.openxmlformats.org/officeDocument/2006/relationships/slide" Target="slide13.xml"/><Relationship Id="rId14" Type="http://schemas.openxmlformats.org/officeDocument/2006/relationships/image" Target="../media/image69.png"/><Relationship Id="rId22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slide" Target="slide12.xml"/><Relationship Id="rId3" Type="http://schemas.openxmlformats.org/officeDocument/2006/relationships/image" Target="../media/image63.png"/><Relationship Id="rId7" Type="http://schemas.openxmlformats.org/officeDocument/2006/relationships/image" Target="../media/image75.png"/><Relationship Id="rId12" Type="http://schemas.openxmlformats.org/officeDocument/2006/relationships/image" Target="../media/image77.png"/><Relationship Id="rId17" Type="http://schemas.openxmlformats.org/officeDocument/2006/relationships/image" Target="../media/image39.png"/><Relationship Id="rId2" Type="http://schemas.openxmlformats.org/officeDocument/2006/relationships/image" Target="../media/image22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11" Type="http://schemas.openxmlformats.org/officeDocument/2006/relationships/slide" Target="slide13.xml"/><Relationship Id="rId5" Type="http://schemas.openxmlformats.org/officeDocument/2006/relationships/image" Target="../media/image73.png"/><Relationship Id="rId15" Type="http://schemas.openxmlformats.org/officeDocument/2006/relationships/slide" Target="slide11.xml"/><Relationship Id="rId10" Type="http://schemas.openxmlformats.org/officeDocument/2006/relationships/image" Target="../media/image76.png"/><Relationship Id="rId4" Type="http://schemas.openxmlformats.org/officeDocument/2006/relationships/image" Target="../media/image72.png"/><Relationship Id="rId9" Type="http://schemas.openxmlformats.org/officeDocument/2006/relationships/slide" Target="slide14.xml"/><Relationship Id="rId14" Type="http://schemas.openxmlformats.org/officeDocument/2006/relationships/image" Target="../media/image7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slide" Target="slide13.xml"/><Relationship Id="rId3" Type="http://schemas.openxmlformats.org/officeDocument/2006/relationships/image" Target="../media/image79.png"/><Relationship Id="rId7" Type="http://schemas.openxmlformats.org/officeDocument/2006/relationships/image" Target="../media/image75.png"/><Relationship Id="rId12" Type="http://schemas.openxmlformats.org/officeDocument/2006/relationships/image" Target="../media/image65.png"/><Relationship Id="rId17" Type="http://schemas.openxmlformats.org/officeDocument/2006/relationships/image" Target="../media/image39.png"/><Relationship Id="rId2" Type="http://schemas.openxmlformats.org/officeDocument/2006/relationships/image" Target="../media/image22.png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11" Type="http://schemas.openxmlformats.org/officeDocument/2006/relationships/slide" Target="slide12.xml"/><Relationship Id="rId5" Type="http://schemas.openxmlformats.org/officeDocument/2006/relationships/image" Target="../media/image73.png"/><Relationship Id="rId15" Type="http://schemas.openxmlformats.org/officeDocument/2006/relationships/slide" Target="slide11.xml"/><Relationship Id="rId10" Type="http://schemas.openxmlformats.org/officeDocument/2006/relationships/image" Target="../media/image76.png"/><Relationship Id="rId4" Type="http://schemas.openxmlformats.org/officeDocument/2006/relationships/image" Target="../media/image72.png"/><Relationship Id="rId9" Type="http://schemas.openxmlformats.org/officeDocument/2006/relationships/slide" Target="slide14.xml"/><Relationship Id="rId14" Type="http://schemas.openxmlformats.org/officeDocument/2006/relationships/image" Target="../media/image7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slide" Target="slide13.xml"/><Relationship Id="rId3" Type="http://schemas.openxmlformats.org/officeDocument/2006/relationships/image" Target="../media/image79.png"/><Relationship Id="rId7" Type="http://schemas.openxmlformats.org/officeDocument/2006/relationships/image" Target="../media/image75.png"/><Relationship Id="rId12" Type="http://schemas.openxmlformats.org/officeDocument/2006/relationships/image" Target="../media/image78.png"/><Relationship Id="rId17" Type="http://schemas.openxmlformats.org/officeDocument/2006/relationships/image" Target="../media/image39.png"/><Relationship Id="rId2" Type="http://schemas.openxmlformats.org/officeDocument/2006/relationships/image" Target="../media/image22.png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11" Type="http://schemas.openxmlformats.org/officeDocument/2006/relationships/slide" Target="slide12.xml"/><Relationship Id="rId5" Type="http://schemas.openxmlformats.org/officeDocument/2006/relationships/image" Target="../media/image69.png"/><Relationship Id="rId15" Type="http://schemas.openxmlformats.org/officeDocument/2006/relationships/slide" Target="slide11.xml"/><Relationship Id="rId10" Type="http://schemas.openxmlformats.org/officeDocument/2006/relationships/image" Target="../media/image76.png"/><Relationship Id="rId4" Type="http://schemas.openxmlformats.org/officeDocument/2006/relationships/image" Target="../media/image72.png"/><Relationship Id="rId9" Type="http://schemas.openxmlformats.org/officeDocument/2006/relationships/slide" Target="slide14.xml"/><Relationship Id="rId14" Type="http://schemas.openxmlformats.org/officeDocument/2006/relationships/image" Target="../media/image6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slide" Target="slide13.xml"/><Relationship Id="rId3" Type="http://schemas.openxmlformats.org/officeDocument/2006/relationships/image" Target="../media/image64.pn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17" Type="http://schemas.openxmlformats.org/officeDocument/2006/relationships/image" Target="../media/image39.png"/><Relationship Id="rId2" Type="http://schemas.openxmlformats.org/officeDocument/2006/relationships/slide" Target="slide14.xml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11" Type="http://schemas.openxmlformats.org/officeDocument/2006/relationships/slide" Target="slide12.xml"/><Relationship Id="rId5" Type="http://schemas.openxmlformats.org/officeDocument/2006/relationships/image" Target="../media/image79.png"/><Relationship Id="rId15" Type="http://schemas.openxmlformats.org/officeDocument/2006/relationships/slide" Target="slide11.xml"/><Relationship Id="rId10" Type="http://schemas.openxmlformats.org/officeDocument/2006/relationships/image" Target="../media/image21.png"/><Relationship Id="rId4" Type="http://schemas.openxmlformats.org/officeDocument/2006/relationships/image" Target="../media/image22.png"/><Relationship Id="rId9" Type="http://schemas.openxmlformats.org/officeDocument/2006/relationships/image" Target="../media/image75.png"/><Relationship Id="rId14" Type="http://schemas.openxmlformats.org/officeDocument/2006/relationships/image" Target="../media/image7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22.png"/><Relationship Id="rId18" Type="http://schemas.openxmlformats.org/officeDocument/2006/relationships/slide" Target="slide16.xml"/><Relationship Id="rId3" Type="http://schemas.openxmlformats.org/officeDocument/2006/relationships/slide" Target="slide10.xml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1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5" Type="http://schemas.openxmlformats.org/officeDocument/2006/relationships/image" Target="../media/image90.png"/><Relationship Id="rId10" Type="http://schemas.openxmlformats.org/officeDocument/2006/relationships/image" Target="../media/image86.png"/><Relationship Id="rId19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85.png"/><Relationship Id="rId14" Type="http://schemas.openxmlformats.org/officeDocument/2006/relationships/image" Target="../media/image8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3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102.png"/><Relationship Id="rId3" Type="http://schemas.openxmlformats.org/officeDocument/2006/relationships/image" Target="../media/image95.png"/><Relationship Id="rId7" Type="http://schemas.openxmlformats.org/officeDocument/2006/relationships/image" Target="../media/image22.png"/><Relationship Id="rId12" Type="http://schemas.openxmlformats.org/officeDocument/2006/relationships/image" Target="../media/image101.png"/><Relationship Id="rId17" Type="http://schemas.openxmlformats.org/officeDocument/2006/relationships/image" Target="../media/image39.png"/><Relationship Id="rId2" Type="http://schemas.openxmlformats.org/officeDocument/2006/relationships/image" Target="../media/image94.png"/><Relationship Id="rId16" Type="http://schemas.openxmlformats.org/officeDocument/2006/relationships/image" Target="../media/image9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.png"/><Relationship Id="rId11" Type="http://schemas.openxmlformats.org/officeDocument/2006/relationships/image" Target="../media/image100.png"/><Relationship Id="rId5" Type="http://schemas.openxmlformats.org/officeDocument/2006/relationships/image" Target="../media/image97.png"/><Relationship Id="rId15" Type="http://schemas.openxmlformats.org/officeDocument/2006/relationships/image" Target="../media/image21.png"/><Relationship Id="rId10" Type="http://schemas.openxmlformats.org/officeDocument/2006/relationships/image" Target="../media/image99.png"/><Relationship Id="rId4" Type="http://schemas.openxmlformats.org/officeDocument/2006/relationships/image" Target="../media/image96.png"/><Relationship Id="rId9" Type="http://schemas.openxmlformats.org/officeDocument/2006/relationships/image" Target="../media/image27.svg"/><Relationship Id="rId14" Type="http://schemas.openxmlformats.org/officeDocument/2006/relationships/image" Target="../media/image10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1.png"/><Relationship Id="rId7" Type="http://schemas.openxmlformats.org/officeDocument/2006/relationships/image" Target="../media/image27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51.png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05.png"/><Relationship Id="rId7" Type="http://schemas.openxmlformats.org/officeDocument/2006/relationships/image" Target="../media/image21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10" Type="http://schemas.openxmlformats.org/officeDocument/2006/relationships/image" Target="../media/image109.png"/><Relationship Id="rId4" Type="http://schemas.openxmlformats.org/officeDocument/2006/relationships/image" Target="../media/image106.png"/><Relationship Id="rId9" Type="http://schemas.openxmlformats.org/officeDocument/2006/relationships/image" Target="../media/image2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3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21.png"/><Relationship Id="rId7" Type="http://schemas.openxmlformats.org/officeDocument/2006/relationships/image" Target="../media/image51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11" Type="http://schemas.openxmlformats.org/officeDocument/2006/relationships/image" Target="../media/image108.png"/><Relationship Id="rId5" Type="http://schemas.openxmlformats.org/officeDocument/2006/relationships/image" Target="../media/image112.png"/><Relationship Id="rId10" Type="http://schemas.openxmlformats.org/officeDocument/2006/relationships/image" Target="../media/image117.png"/><Relationship Id="rId4" Type="http://schemas.openxmlformats.org/officeDocument/2006/relationships/image" Target="../media/image111.png"/><Relationship Id="rId9" Type="http://schemas.openxmlformats.org/officeDocument/2006/relationships/image" Target="../media/image1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image" Target="../media/image26.png"/><Relationship Id="rId3" Type="http://schemas.openxmlformats.org/officeDocument/2006/relationships/image" Target="../media/image118.png"/><Relationship Id="rId7" Type="http://schemas.openxmlformats.org/officeDocument/2006/relationships/image" Target="../media/image120.png"/><Relationship Id="rId12" Type="http://schemas.openxmlformats.org/officeDocument/2006/relationships/image" Target="../media/image123.png"/><Relationship Id="rId17" Type="http://schemas.openxmlformats.org/officeDocument/2006/relationships/image" Target="../media/image124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image" Target="../media/image122.png"/><Relationship Id="rId5" Type="http://schemas.openxmlformats.org/officeDocument/2006/relationships/image" Target="../media/image119.png"/><Relationship Id="rId15" Type="http://schemas.openxmlformats.org/officeDocument/2006/relationships/image" Target="../media/image108.png"/><Relationship Id="rId10" Type="http://schemas.openxmlformats.org/officeDocument/2006/relationships/slide" Target="slide23.xml"/><Relationship Id="rId4" Type="http://schemas.openxmlformats.org/officeDocument/2006/relationships/slide" Target="slide24.xml"/><Relationship Id="rId9" Type="http://schemas.openxmlformats.org/officeDocument/2006/relationships/image" Target="../media/image121.png"/><Relationship Id="rId14" Type="http://schemas.openxmlformats.org/officeDocument/2006/relationships/image" Target="../media/image27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13" Type="http://schemas.openxmlformats.org/officeDocument/2006/relationships/image" Target="../media/image133.png"/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12" Type="http://schemas.openxmlformats.org/officeDocument/2006/relationships/image" Target="../media/image132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11" Type="http://schemas.openxmlformats.org/officeDocument/2006/relationships/image" Target="../media/image131.png"/><Relationship Id="rId5" Type="http://schemas.openxmlformats.org/officeDocument/2006/relationships/image" Target="../media/image127.png"/><Relationship Id="rId15" Type="http://schemas.openxmlformats.org/officeDocument/2006/relationships/image" Target="../media/image21.png"/><Relationship Id="rId10" Type="http://schemas.openxmlformats.org/officeDocument/2006/relationships/slide" Target="slide22.xml"/><Relationship Id="rId4" Type="http://schemas.openxmlformats.org/officeDocument/2006/relationships/image" Target="../media/image126.png"/><Relationship Id="rId9" Type="http://schemas.openxmlformats.org/officeDocument/2006/relationships/image" Target="../media/image123.png"/><Relationship Id="rId14" Type="http://schemas.openxmlformats.org/officeDocument/2006/relationships/image" Target="../media/image10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13" Type="http://schemas.openxmlformats.org/officeDocument/2006/relationships/image" Target="../media/image136.png"/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12" Type="http://schemas.openxmlformats.org/officeDocument/2006/relationships/image" Target="../media/image135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11" Type="http://schemas.openxmlformats.org/officeDocument/2006/relationships/image" Target="../media/image134.png"/><Relationship Id="rId5" Type="http://schemas.openxmlformats.org/officeDocument/2006/relationships/image" Target="../media/image127.png"/><Relationship Id="rId15" Type="http://schemas.openxmlformats.org/officeDocument/2006/relationships/image" Target="../media/image21.png"/><Relationship Id="rId10" Type="http://schemas.openxmlformats.org/officeDocument/2006/relationships/slide" Target="slide22.xml"/><Relationship Id="rId4" Type="http://schemas.openxmlformats.org/officeDocument/2006/relationships/image" Target="../media/image126.png"/><Relationship Id="rId9" Type="http://schemas.openxmlformats.org/officeDocument/2006/relationships/image" Target="../media/image123.png"/><Relationship Id="rId14" Type="http://schemas.openxmlformats.org/officeDocument/2006/relationships/image" Target="../media/image10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13" Type="http://schemas.openxmlformats.org/officeDocument/2006/relationships/image" Target="../media/image108.png"/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12" Type="http://schemas.openxmlformats.org/officeDocument/2006/relationships/image" Target="../media/image138.png"/><Relationship Id="rId17" Type="http://schemas.openxmlformats.org/officeDocument/2006/relationships/image" Target="../media/image140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11" Type="http://schemas.openxmlformats.org/officeDocument/2006/relationships/image" Target="../media/image137.png"/><Relationship Id="rId5" Type="http://schemas.openxmlformats.org/officeDocument/2006/relationships/image" Target="../media/image127.png"/><Relationship Id="rId15" Type="http://schemas.openxmlformats.org/officeDocument/2006/relationships/image" Target="../media/image18.png"/><Relationship Id="rId10" Type="http://schemas.openxmlformats.org/officeDocument/2006/relationships/slide" Target="slide22.xml"/><Relationship Id="rId4" Type="http://schemas.openxmlformats.org/officeDocument/2006/relationships/image" Target="../media/image126.png"/><Relationship Id="rId9" Type="http://schemas.openxmlformats.org/officeDocument/2006/relationships/image" Target="../media/image123.png"/><Relationship Id="rId1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13" Type="http://schemas.openxmlformats.org/officeDocument/2006/relationships/image" Target="../media/image143.png"/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12" Type="http://schemas.openxmlformats.org/officeDocument/2006/relationships/image" Target="../media/image142.png"/><Relationship Id="rId17" Type="http://schemas.openxmlformats.org/officeDocument/2006/relationships/image" Target="../media/image144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11" Type="http://schemas.openxmlformats.org/officeDocument/2006/relationships/image" Target="../media/image141.png"/><Relationship Id="rId5" Type="http://schemas.openxmlformats.org/officeDocument/2006/relationships/image" Target="../media/image127.png"/><Relationship Id="rId15" Type="http://schemas.openxmlformats.org/officeDocument/2006/relationships/image" Target="../media/image21.png"/><Relationship Id="rId10" Type="http://schemas.openxmlformats.org/officeDocument/2006/relationships/slide" Target="slide22.xml"/><Relationship Id="rId4" Type="http://schemas.openxmlformats.org/officeDocument/2006/relationships/image" Target="../media/image126.png"/><Relationship Id="rId9" Type="http://schemas.openxmlformats.org/officeDocument/2006/relationships/image" Target="../media/image123.png"/><Relationship Id="rId14" Type="http://schemas.openxmlformats.org/officeDocument/2006/relationships/image" Target="../media/image10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13" Type="http://schemas.openxmlformats.org/officeDocument/2006/relationships/image" Target="../media/image21.png"/><Relationship Id="rId3" Type="http://schemas.openxmlformats.org/officeDocument/2006/relationships/image" Target="../media/image145.jpeg"/><Relationship Id="rId7" Type="http://schemas.openxmlformats.org/officeDocument/2006/relationships/image" Target="../media/image51.png"/><Relationship Id="rId12" Type="http://schemas.openxmlformats.org/officeDocument/2006/relationships/image" Target="../media/image10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8.xml"/><Relationship Id="rId11" Type="http://schemas.openxmlformats.org/officeDocument/2006/relationships/image" Target="../media/image149.png"/><Relationship Id="rId5" Type="http://schemas.openxmlformats.org/officeDocument/2006/relationships/image" Target="../media/image147.jpeg"/><Relationship Id="rId10" Type="http://schemas.openxmlformats.org/officeDocument/2006/relationships/image" Target="../media/image27.svg"/><Relationship Id="rId4" Type="http://schemas.openxmlformats.org/officeDocument/2006/relationships/image" Target="../media/image146.jpeg"/><Relationship Id="rId9" Type="http://schemas.openxmlformats.org/officeDocument/2006/relationships/image" Target="../media/image26.png"/><Relationship Id="rId14" Type="http://schemas.openxmlformats.org/officeDocument/2006/relationships/image" Target="../media/image15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4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Relationship Id="rId9" Type="http://schemas.openxmlformats.org/officeDocument/2006/relationships/image" Target="../media/image15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13" Type="http://schemas.openxmlformats.org/officeDocument/2006/relationships/image" Target="../media/image108.png"/><Relationship Id="rId3" Type="http://schemas.microsoft.com/office/2007/relationships/hdphoto" Target="../media/hdphoto1.wdp"/><Relationship Id="rId7" Type="http://schemas.openxmlformats.org/officeDocument/2006/relationships/slide" Target="slide30.xml"/><Relationship Id="rId12" Type="http://schemas.openxmlformats.org/officeDocument/2006/relationships/image" Target="../media/image27.svg"/><Relationship Id="rId2" Type="http://schemas.openxmlformats.org/officeDocument/2006/relationships/image" Target="../media/image19.png"/><Relationship Id="rId16" Type="http://schemas.openxmlformats.org/officeDocument/2006/relationships/image" Target="../media/image1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microsoft.com/office/2007/relationships/hdphoto" Target="../media/hdphoto2.wdp"/><Relationship Id="rId15" Type="http://schemas.openxmlformats.org/officeDocument/2006/relationships/image" Target="../media/image51.png"/><Relationship Id="rId10" Type="http://schemas.openxmlformats.org/officeDocument/2006/relationships/image" Target="../media/image153.png"/><Relationship Id="rId4" Type="http://schemas.openxmlformats.org/officeDocument/2006/relationships/image" Target="../media/image20.png"/><Relationship Id="rId9" Type="http://schemas.openxmlformats.org/officeDocument/2006/relationships/slide" Target="slide35.xml"/><Relationship Id="rId14" Type="http://schemas.openxmlformats.org/officeDocument/2006/relationships/slide" Target="slide3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svg"/><Relationship Id="rId18" Type="http://schemas.openxmlformats.org/officeDocument/2006/relationships/slide" Target="slide10.xml"/><Relationship Id="rId26" Type="http://schemas.openxmlformats.org/officeDocument/2006/relationships/slide" Target="slide16.xml"/><Relationship Id="rId3" Type="http://schemas.openxmlformats.org/officeDocument/2006/relationships/image" Target="../media/image19.png"/><Relationship Id="rId21" Type="http://schemas.openxmlformats.org/officeDocument/2006/relationships/image" Target="../media/image31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29.png"/><Relationship Id="rId25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6" Type="http://schemas.openxmlformats.org/officeDocument/2006/relationships/slide" Target="slide8.xml"/><Relationship Id="rId20" Type="http://schemas.openxmlformats.org/officeDocument/2006/relationships/slide" Target="slide12.xml"/><Relationship Id="rId29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25.png"/><Relationship Id="rId24" Type="http://schemas.openxmlformats.org/officeDocument/2006/relationships/slide" Target="slide14.xml"/><Relationship Id="rId32" Type="http://schemas.openxmlformats.org/officeDocument/2006/relationships/image" Target="../media/image39.png"/><Relationship Id="rId5" Type="http://schemas.openxmlformats.org/officeDocument/2006/relationships/image" Target="../media/image20.png"/><Relationship Id="rId15" Type="http://schemas.openxmlformats.org/officeDocument/2006/relationships/image" Target="../media/image28.png"/><Relationship Id="rId23" Type="http://schemas.openxmlformats.org/officeDocument/2006/relationships/image" Target="../media/image32.png"/><Relationship Id="rId28" Type="http://schemas.openxmlformats.org/officeDocument/2006/relationships/image" Target="../media/image35.png"/><Relationship Id="rId10" Type="http://schemas.openxmlformats.org/officeDocument/2006/relationships/image" Target="../media/image24.png"/><Relationship Id="rId19" Type="http://schemas.openxmlformats.org/officeDocument/2006/relationships/image" Target="../media/image30.png"/><Relationship Id="rId31" Type="http://schemas.openxmlformats.org/officeDocument/2006/relationships/image" Target="../media/image38.png"/><Relationship Id="rId4" Type="http://schemas.microsoft.com/office/2007/relationships/hdphoto" Target="../media/hdphoto1.wdp"/><Relationship Id="rId9" Type="http://schemas.openxmlformats.org/officeDocument/2006/relationships/image" Target="../media/image23.png"/><Relationship Id="rId14" Type="http://schemas.openxmlformats.org/officeDocument/2006/relationships/slide" Target="slide4.xml"/><Relationship Id="rId22" Type="http://schemas.openxmlformats.org/officeDocument/2006/relationships/slide" Target="slide13.xml"/><Relationship Id="rId27" Type="http://schemas.openxmlformats.org/officeDocument/2006/relationships/image" Target="../media/image34.png"/><Relationship Id="rId30" Type="http://schemas.openxmlformats.org/officeDocument/2006/relationships/image" Target="../media/image37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56.jpeg"/><Relationship Id="rId7" Type="http://schemas.openxmlformats.org/officeDocument/2006/relationships/image" Target="../media/image159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8.png"/><Relationship Id="rId5" Type="http://schemas.openxmlformats.org/officeDocument/2006/relationships/image" Target="../media/image157.png"/><Relationship Id="rId10" Type="http://schemas.openxmlformats.org/officeDocument/2006/relationships/image" Target="../media/image154.png"/><Relationship Id="rId4" Type="http://schemas.openxmlformats.org/officeDocument/2006/relationships/image" Target="../media/image118.png"/><Relationship Id="rId9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160.png"/><Relationship Id="rId7" Type="http://schemas.openxmlformats.org/officeDocument/2006/relationships/image" Target="../media/image21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png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4.png"/><Relationship Id="rId5" Type="http://schemas.openxmlformats.org/officeDocument/2006/relationships/image" Target="../media/image21.png"/><Relationship Id="rId4" Type="http://schemas.openxmlformats.org/officeDocument/2006/relationships/image" Target="../media/image10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2.png"/><Relationship Id="rId7" Type="http://schemas.openxmlformats.org/officeDocument/2006/relationships/image" Target="../media/image108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5.jpeg"/><Relationship Id="rId5" Type="http://schemas.openxmlformats.org/officeDocument/2006/relationships/image" Target="../media/image164.jpeg"/><Relationship Id="rId4" Type="http://schemas.openxmlformats.org/officeDocument/2006/relationships/image" Target="../media/image163.jpeg"/><Relationship Id="rId9" Type="http://schemas.openxmlformats.org/officeDocument/2006/relationships/image" Target="../media/image15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162.png"/><Relationship Id="rId7" Type="http://schemas.openxmlformats.org/officeDocument/2006/relationships/image" Target="../media/image167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6.png"/><Relationship Id="rId11" Type="http://schemas.openxmlformats.org/officeDocument/2006/relationships/image" Target="../media/image154.png"/><Relationship Id="rId5" Type="http://schemas.openxmlformats.org/officeDocument/2006/relationships/image" Target="../media/image21.png"/><Relationship Id="rId10" Type="http://schemas.openxmlformats.org/officeDocument/2006/relationships/image" Target="../media/image168.png"/><Relationship Id="rId4" Type="http://schemas.openxmlformats.org/officeDocument/2006/relationships/image" Target="../media/image108.png"/><Relationship Id="rId9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3" Type="http://schemas.openxmlformats.org/officeDocument/2006/relationships/image" Target="../media/image170.png"/><Relationship Id="rId7" Type="http://schemas.openxmlformats.org/officeDocument/2006/relationships/image" Target="../media/image157.pn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08.png"/><Relationship Id="rId4" Type="http://schemas.openxmlformats.org/officeDocument/2006/relationships/image" Target="../media/image171.png"/><Relationship Id="rId9" Type="http://schemas.openxmlformats.org/officeDocument/2006/relationships/image" Target="../media/image15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21.png"/><Relationship Id="rId7" Type="http://schemas.openxmlformats.org/officeDocument/2006/relationships/image" Target="../media/image172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4.jpeg"/><Relationship Id="rId5" Type="http://schemas.openxmlformats.org/officeDocument/2006/relationships/image" Target="../media/image173.jpeg"/><Relationship Id="rId4" Type="http://schemas.openxmlformats.org/officeDocument/2006/relationships/image" Target="../media/image16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21.png"/><Relationship Id="rId7" Type="http://schemas.openxmlformats.org/officeDocument/2006/relationships/image" Target="../media/image172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6.jpeg"/><Relationship Id="rId5" Type="http://schemas.openxmlformats.org/officeDocument/2006/relationships/image" Target="../media/image175.jpeg"/><Relationship Id="rId10" Type="http://schemas.openxmlformats.org/officeDocument/2006/relationships/image" Target="../media/image154.png"/><Relationship Id="rId4" Type="http://schemas.openxmlformats.org/officeDocument/2006/relationships/image" Target="../media/image162.png"/><Relationship Id="rId9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png"/><Relationship Id="rId13" Type="http://schemas.openxmlformats.org/officeDocument/2006/relationships/image" Target="../media/image187.jpeg"/><Relationship Id="rId18" Type="http://schemas.openxmlformats.org/officeDocument/2006/relationships/image" Target="../media/image108.png"/><Relationship Id="rId3" Type="http://schemas.openxmlformats.org/officeDocument/2006/relationships/image" Target="../media/image177.png"/><Relationship Id="rId21" Type="http://schemas.openxmlformats.org/officeDocument/2006/relationships/image" Target="../media/image27.svg"/><Relationship Id="rId7" Type="http://schemas.openxmlformats.org/officeDocument/2006/relationships/image" Target="../media/image181.png"/><Relationship Id="rId12" Type="http://schemas.openxmlformats.org/officeDocument/2006/relationships/image" Target="../media/image186.jpeg"/><Relationship Id="rId17" Type="http://schemas.openxmlformats.org/officeDocument/2006/relationships/image" Target="../media/image51.png"/><Relationship Id="rId25" Type="http://schemas.openxmlformats.org/officeDocument/2006/relationships/image" Target="../media/image193.png"/><Relationship Id="rId2" Type="http://schemas.openxmlformats.org/officeDocument/2006/relationships/notesSlide" Target="../notesSlides/notesSlide18.xml"/><Relationship Id="rId16" Type="http://schemas.openxmlformats.org/officeDocument/2006/relationships/slide" Target="slide39.xml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jpeg"/><Relationship Id="rId11" Type="http://schemas.openxmlformats.org/officeDocument/2006/relationships/image" Target="../media/image185.jpeg"/><Relationship Id="rId24" Type="http://schemas.openxmlformats.org/officeDocument/2006/relationships/image" Target="../media/image192.png"/><Relationship Id="rId5" Type="http://schemas.openxmlformats.org/officeDocument/2006/relationships/image" Target="../media/image179.png"/><Relationship Id="rId15" Type="http://schemas.openxmlformats.org/officeDocument/2006/relationships/image" Target="../media/image189.jpeg"/><Relationship Id="rId23" Type="http://schemas.openxmlformats.org/officeDocument/2006/relationships/image" Target="../media/image191.png"/><Relationship Id="rId10" Type="http://schemas.openxmlformats.org/officeDocument/2006/relationships/image" Target="../media/image184.png"/><Relationship Id="rId19" Type="http://schemas.openxmlformats.org/officeDocument/2006/relationships/image" Target="../media/image21.png"/><Relationship Id="rId4" Type="http://schemas.openxmlformats.org/officeDocument/2006/relationships/image" Target="../media/image178.png"/><Relationship Id="rId9" Type="http://schemas.openxmlformats.org/officeDocument/2006/relationships/image" Target="../media/image183.jpeg"/><Relationship Id="rId14" Type="http://schemas.openxmlformats.org/officeDocument/2006/relationships/image" Target="../media/image188.jpeg"/><Relationship Id="rId22" Type="http://schemas.openxmlformats.org/officeDocument/2006/relationships/image" Target="../media/image19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png"/><Relationship Id="rId3" Type="http://schemas.openxmlformats.org/officeDocument/2006/relationships/image" Target="../media/image194.png"/><Relationship Id="rId7" Type="http://schemas.openxmlformats.org/officeDocument/2006/relationships/image" Target="../media/image195.png"/><Relationship Id="rId12" Type="http://schemas.openxmlformats.org/officeDocument/2006/relationships/image" Target="../media/image27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6.xml"/><Relationship Id="rId11" Type="http://schemas.openxmlformats.org/officeDocument/2006/relationships/image" Target="../media/image26.png"/><Relationship Id="rId5" Type="http://schemas.openxmlformats.org/officeDocument/2006/relationships/image" Target="../media/image21.png"/><Relationship Id="rId10" Type="http://schemas.openxmlformats.org/officeDocument/2006/relationships/image" Target="../media/image198.jpeg"/><Relationship Id="rId4" Type="http://schemas.openxmlformats.org/officeDocument/2006/relationships/image" Target="../media/image108.png"/><Relationship Id="rId9" Type="http://schemas.openxmlformats.org/officeDocument/2006/relationships/image" Target="../media/image19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44.png"/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12" Type="http://schemas.openxmlformats.org/officeDocument/2006/relationships/image" Target="../media/image2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26.png"/><Relationship Id="rId5" Type="http://schemas.openxmlformats.org/officeDocument/2006/relationships/image" Target="../media/image41.png"/><Relationship Id="rId10" Type="http://schemas.openxmlformats.org/officeDocument/2006/relationships/image" Target="../media/image21.png"/><Relationship Id="rId4" Type="http://schemas.openxmlformats.org/officeDocument/2006/relationships/slide" Target="slide6.xml"/><Relationship Id="rId9" Type="http://schemas.openxmlformats.org/officeDocument/2006/relationships/image" Target="../media/image43.png"/><Relationship Id="rId14" Type="http://schemas.openxmlformats.org/officeDocument/2006/relationships/image" Target="../media/image3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13" Type="http://schemas.openxmlformats.org/officeDocument/2006/relationships/slide" Target="slide43.xml"/><Relationship Id="rId18" Type="http://schemas.openxmlformats.org/officeDocument/2006/relationships/slide" Target="slide46.xml"/><Relationship Id="rId3" Type="http://schemas.microsoft.com/office/2007/relationships/hdphoto" Target="../media/hdphoto2.wdp"/><Relationship Id="rId7" Type="http://schemas.openxmlformats.org/officeDocument/2006/relationships/image" Target="../media/image199.png"/><Relationship Id="rId12" Type="http://schemas.openxmlformats.org/officeDocument/2006/relationships/image" Target="../media/image201.png"/><Relationship Id="rId17" Type="http://schemas.openxmlformats.org/officeDocument/2006/relationships/image" Target="../media/image108.png"/><Relationship Id="rId2" Type="http://schemas.openxmlformats.org/officeDocument/2006/relationships/image" Target="../media/image20.png"/><Relationship Id="rId16" Type="http://schemas.openxmlformats.org/officeDocument/2006/relationships/image" Target="../media/image27.svg"/><Relationship Id="rId20" Type="http://schemas.openxmlformats.org/officeDocument/2006/relationships/image" Target="../media/image20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2.xml"/><Relationship Id="rId11" Type="http://schemas.openxmlformats.org/officeDocument/2006/relationships/slide" Target="slide44.xml"/><Relationship Id="rId5" Type="http://schemas.microsoft.com/office/2007/relationships/hdphoto" Target="../media/hdphoto1.wdp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19" Type="http://schemas.openxmlformats.org/officeDocument/2006/relationships/image" Target="../media/image51.png"/><Relationship Id="rId4" Type="http://schemas.openxmlformats.org/officeDocument/2006/relationships/image" Target="../media/image19.png"/><Relationship Id="rId9" Type="http://schemas.openxmlformats.org/officeDocument/2006/relationships/image" Target="../media/image200.png"/><Relationship Id="rId14" Type="http://schemas.openxmlformats.org/officeDocument/2006/relationships/image" Target="../media/image20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04.png"/><Relationship Id="rId7" Type="http://schemas.openxmlformats.org/officeDocument/2006/relationships/slide" Target="slide40.xml"/><Relationship Id="rId12" Type="http://schemas.openxmlformats.org/officeDocument/2006/relationships/image" Target="../media/image20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5.png"/><Relationship Id="rId11" Type="http://schemas.openxmlformats.org/officeDocument/2006/relationships/image" Target="../media/image208.png"/><Relationship Id="rId5" Type="http://schemas.openxmlformats.org/officeDocument/2006/relationships/image" Target="../media/image21.png"/><Relationship Id="rId10" Type="http://schemas.openxmlformats.org/officeDocument/2006/relationships/image" Target="../media/image207.png"/><Relationship Id="rId4" Type="http://schemas.openxmlformats.org/officeDocument/2006/relationships/image" Target="../media/image108.png"/><Relationship Id="rId9" Type="http://schemas.openxmlformats.org/officeDocument/2006/relationships/image" Target="../media/image206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png"/><Relationship Id="rId3" Type="http://schemas.openxmlformats.org/officeDocument/2006/relationships/image" Target="../media/image204.png"/><Relationship Id="rId7" Type="http://schemas.openxmlformats.org/officeDocument/2006/relationships/image" Target="../media/image20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8.png"/><Relationship Id="rId11" Type="http://schemas.openxmlformats.org/officeDocument/2006/relationships/image" Target="../media/image203.png"/><Relationship Id="rId5" Type="http://schemas.openxmlformats.org/officeDocument/2006/relationships/image" Target="../media/image21.png"/><Relationship Id="rId10" Type="http://schemas.openxmlformats.org/officeDocument/2006/relationships/image" Target="../media/image45.png"/><Relationship Id="rId4" Type="http://schemas.openxmlformats.org/officeDocument/2006/relationships/image" Target="../media/image108.png"/><Relationship Id="rId9" Type="http://schemas.openxmlformats.org/officeDocument/2006/relationships/slide" Target="slide40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png"/><Relationship Id="rId3" Type="http://schemas.openxmlformats.org/officeDocument/2006/relationships/image" Target="../media/image204.png"/><Relationship Id="rId7" Type="http://schemas.openxmlformats.org/officeDocument/2006/relationships/image" Target="../media/image211.png"/><Relationship Id="rId12" Type="http://schemas.openxmlformats.org/officeDocument/2006/relationships/image" Target="../media/image20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45.png"/><Relationship Id="rId5" Type="http://schemas.openxmlformats.org/officeDocument/2006/relationships/image" Target="../media/image208.png"/><Relationship Id="rId10" Type="http://schemas.openxmlformats.org/officeDocument/2006/relationships/slide" Target="slide40.xml"/><Relationship Id="rId4" Type="http://schemas.openxmlformats.org/officeDocument/2006/relationships/image" Target="../media/image108.png"/><Relationship Id="rId9" Type="http://schemas.openxmlformats.org/officeDocument/2006/relationships/image" Target="../media/image21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14.png"/><Relationship Id="rId7" Type="http://schemas.openxmlformats.org/officeDocument/2006/relationships/image" Target="../media/image2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5.png"/><Relationship Id="rId11" Type="http://schemas.openxmlformats.org/officeDocument/2006/relationships/image" Target="../media/image203.png"/><Relationship Id="rId5" Type="http://schemas.openxmlformats.org/officeDocument/2006/relationships/image" Target="../media/image208.png"/><Relationship Id="rId10" Type="http://schemas.openxmlformats.org/officeDocument/2006/relationships/image" Target="../media/image45.png"/><Relationship Id="rId4" Type="http://schemas.openxmlformats.org/officeDocument/2006/relationships/image" Target="../media/image108.png"/><Relationship Id="rId9" Type="http://schemas.openxmlformats.org/officeDocument/2006/relationships/slide" Target="slide40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png"/><Relationship Id="rId13" Type="http://schemas.openxmlformats.org/officeDocument/2006/relationships/image" Target="../media/image203.png"/><Relationship Id="rId3" Type="http://schemas.openxmlformats.org/officeDocument/2006/relationships/image" Target="../media/image214.png"/><Relationship Id="rId7" Type="http://schemas.openxmlformats.org/officeDocument/2006/relationships/image" Target="../media/image217.png"/><Relationship Id="rId12" Type="http://schemas.openxmlformats.org/officeDocument/2006/relationships/image" Target="../media/image5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slide" Target="slide46.xml"/><Relationship Id="rId5" Type="http://schemas.openxmlformats.org/officeDocument/2006/relationships/image" Target="../media/image208.png"/><Relationship Id="rId10" Type="http://schemas.openxmlformats.org/officeDocument/2006/relationships/image" Target="../media/image45.png"/><Relationship Id="rId4" Type="http://schemas.openxmlformats.org/officeDocument/2006/relationships/image" Target="../media/image108.png"/><Relationship Id="rId9" Type="http://schemas.openxmlformats.org/officeDocument/2006/relationships/slide" Target="slide40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png"/><Relationship Id="rId13" Type="http://schemas.openxmlformats.org/officeDocument/2006/relationships/image" Target="../media/image227.png"/><Relationship Id="rId18" Type="http://schemas.openxmlformats.org/officeDocument/2006/relationships/image" Target="../media/image26.png"/><Relationship Id="rId3" Type="http://schemas.openxmlformats.org/officeDocument/2006/relationships/image" Target="../media/image108.png"/><Relationship Id="rId7" Type="http://schemas.openxmlformats.org/officeDocument/2006/relationships/image" Target="../media/image221.jpeg"/><Relationship Id="rId12" Type="http://schemas.openxmlformats.org/officeDocument/2006/relationships/image" Target="../media/image226.png"/><Relationship Id="rId17" Type="http://schemas.openxmlformats.org/officeDocument/2006/relationships/image" Target="../media/image45.png"/><Relationship Id="rId2" Type="http://schemas.openxmlformats.org/officeDocument/2006/relationships/notesSlide" Target="../notesSlides/notesSlide25.xml"/><Relationship Id="rId16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0.png"/><Relationship Id="rId11" Type="http://schemas.openxmlformats.org/officeDocument/2006/relationships/image" Target="../media/image225.png"/><Relationship Id="rId5" Type="http://schemas.openxmlformats.org/officeDocument/2006/relationships/image" Target="../media/image219.png"/><Relationship Id="rId15" Type="http://schemas.openxmlformats.org/officeDocument/2006/relationships/image" Target="../media/image229.png"/><Relationship Id="rId10" Type="http://schemas.openxmlformats.org/officeDocument/2006/relationships/image" Target="../media/image224.png"/><Relationship Id="rId19" Type="http://schemas.openxmlformats.org/officeDocument/2006/relationships/image" Target="../media/image27.svg"/><Relationship Id="rId4" Type="http://schemas.openxmlformats.org/officeDocument/2006/relationships/image" Target="../media/image21.png"/><Relationship Id="rId9" Type="http://schemas.openxmlformats.org/officeDocument/2006/relationships/image" Target="../media/image223.png"/><Relationship Id="rId14" Type="http://schemas.openxmlformats.org/officeDocument/2006/relationships/image" Target="../media/image228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png"/><Relationship Id="rId13" Type="http://schemas.openxmlformats.org/officeDocument/2006/relationships/image" Target="../media/image26.png"/><Relationship Id="rId3" Type="http://schemas.microsoft.com/office/2007/relationships/hdphoto" Target="../media/hdphoto1.wdp"/><Relationship Id="rId7" Type="http://schemas.openxmlformats.org/officeDocument/2006/relationships/slide" Target="slide50.xml"/><Relationship Id="rId12" Type="http://schemas.openxmlformats.org/officeDocument/2006/relationships/image" Target="../media/image232.png"/><Relationship Id="rId2" Type="http://schemas.openxmlformats.org/officeDocument/2006/relationships/image" Target="../media/image19.png"/><Relationship Id="rId16" Type="http://schemas.openxmlformats.org/officeDocument/2006/relationships/image" Target="../media/image2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slide" Target="slide48.xml"/><Relationship Id="rId5" Type="http://schemas.microsoft.com/office/2007/relationships/hdphoto" Target="../media/hdphoto2.wdp"/><Relationship Id="rId15" Type="http://schemas.openxmlformats.org/officeDocument/2006/relationships/image" Target="../media/image108.png"/><Relationship Id="rId10" Type="http://schemas.openxmlformats.org/officeDocument/2006/relationships/image" Target="../media/image231.png"/><Relationship Id="rId4" Type="http://schemas.openxmlformats.org/officeDocument/2006/relationships/image" Target="../media/image20.png"/><Relationship Id="rId9" Type="http://schemas.openxmlformats.org/officeDocument/2006/relationships/slide" Target="slide59.xml"/><Relationship Id="rId14" Type="http://schemas.openxmlformats.org/officeDocument/2006/relationships/image" Target="../media/image27.sv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8.png"/><Relationship Id="rId13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37.png"/><Relationship Id="rId12" Type="http://schemas.openxmlformats.org/officeDocument/2006/relationships/image" Target="../media/image242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6.png"/><Relationship Id="rId11" Type="http://schemas.openxmlformats.org/officeDocument/2006/relationships/image" Target="../media/image241.png"/><Relationship Id="rId5" Type="http://schemas.openxmlformats.org/officeDocument/2006/relationships/image" Target="../media/image235.png"/><Relationship Id="rId15" Type="http://schemas.openxmlformats.org/officeDocument/2006/relationships/image" Target="../media/image233.png"/><Relationship Id="rId10" Type="http://schemas.openxmlformats.org/officeDocument/2006/relationships/image" Target="../media/image240.png"/><Relationship Id="rId4" Type="http://schemas.openxmlformats.org/officeDocument/2006/relationships/image" Target="../media/image234.png"/><Relationship Id="rId9" Type="http://schemas.openxmlformats.org/officeDocument/2006/relationships/image" Target="../media/image239.png"/><Relationship Id="rId14" Type="http://schemas.openxmlformats.org/officeDocument/2006/relationships/image" Target="../media/image27.sv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1.png"/><Relationship Id="rId7" Type="http://schemas.openxmlformats.org/officeDocument/2006/relationships/slide" Target="slide47.xml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9.png"/><Relationship Id="rId5" Type="http://schemas.openxmlformats.org/officeDocument/2006/relationships/image" Target="../media/image158.png"/><Relationship Id="rId4" Type="http://schemas.openxmlformats.org/officeDocument/2006/relationships/image" Target="../media/image234.png"/><Relationship Id="rId9" Type="http://schemas.openxmlformats.org/officeDocument/2006/relationships/image" Target="../media/image23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39.png"/><Relationship Id="rId5" Type="http://schemas.openxmlformats.org/officeDocument/2006/relationships/slide" Target="slide7.xml"/><Relationship Id="rId10" Type="http://schemas.openxmlformats.org/officeDocument/2006/relationships/image" Target="../media/image44.png"/><Relationship Id="rId4" Type="http://schemas.openxmlformats.org/officeDocument/2006/relationships/image" Target="../media/image40.png"/><Relationship Id="rId9" Type="http://schemas.openxmlformats.org/officeDocument/2006/relationships/image" Target="../media/image21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55.xml"/><Relationship Id="rId13" Type="http://schemas.openxmlformats.org/officeDocument/2006/relationships/image" Target="../media/image21.png"/><Relationship Id="rId18" Type="http://schemas.openxmlformats.org/officeDocument/2006/relationships/image" Target="../media/image250.png"/><Relationship Id="rId3" Type="http://schemas.openxmlformats.org/officeDocument/2006/relationships/image" Target="../media/image243.png"/><Relationship Id="rId21" Type="http://schemas.openxmlformats.org/officeDocument/2006/relationships/slide" Target="slide47.xml"/><Relationship Id="rId7" Type="http://schemas.openxmlformats.org/officeDocument/2006/relationships/image" Target="../media/image245.png"/><Relationship Id="rId12" Type="http://schemas.openxmlformats.org/officeDocument/2006/relationships/image" Target="../media/image108.png"/><Relationship Id="rId17" Type="http://schemas.openxmlformats.org/officeDocument/2006/relationships/image" Target="../media/image27.svg"/><Relationship Id="rId2" Type="http://schemas.openxmlformats.org/officeDocument/2006/relationships/slide" Target="slide52.xml"/><Relationship Id="rId16" Type="http://schemas.openxmlformats.org/officeDocument/2006/relationships/image" Target="../media/image26.png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4.xml"/><Relationship Id="rId11" Type="http://schemas.openxmlformats.org/officeDocument/2006/relationships/image" Target="../media/image247.png"/><Relationship Id="rId5" Type="http://schemas.openxmlformats.org/officeDocument/2006/relationships/image" Target="../media/image244.png"/><Relationship Id="rId15" Type="http://schemas.openxmlformats.org/officeDocument/2006/relationships/image" Target="../media/image249.jpeg"/><Relationship Id="rId23" Type="http://schemas.openxmlformats.org/officeDocument/2006/relationships/image" Target="../media/image233.png"/><Relationship Id="rId10" Type="http://schemas.openxmlformats.org/officeDocument/2006/relationships/slide" Target="slide51.xml"/><Relationship Id="rId19" Type="http://schemas.openxmlformats.org/officeDocument/2006/relationships/slide" Target="slide56.xml"/><Relationship Id="rId4" Type="http://schemas.openxmlformats.org/officeDocument/2006/relationships/slide" Target="slide53.xml"/><Relationship Id="rId9" Type="http://schemas.openxmlformats.org/officeDocument/2006/relationships/image" Target="../media/image246.png"/><Relationship Id="rId14" Type="http://schemas.openxmlformats.org/officeDocument/2006/relationships/image" Target="../media/image248.jpeg"/><Relationship Id="rId22" Type="http://schemas.openxmlformats.org/officeDocument/2006/relationships/image" Target="../media/image45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3.png"/><Relationship Id="rId3" Type="http://schemas.openxmlformats.org/officeDocument/2006/relationships/image" Target="../media/image21.png"/><Relationship Id="rId7" Type="http://schemas.openxmlformats.org/officeDocument/2006/relationships/image" Target="../media/image252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1.png"/><Relationship Id="rId5" Type="http://schemas.openxmlformats.org/officeDocument/2006/relationships/image" Target="../media/image45.png"/><Relationship Id="rId4" Type="http://schemas.openxmlformats.org/officeDocument/2006/relationships/slide" Target="slide5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7" Type="http://schemas.openxmlformats.org/officeDocument/2006/relationships/image" Target="../media/image233.png"/><Relationship Id="rId2" Type="http://schemas.openxmlformats.org/officeDocument/2006/relationships/image" Target="../media/image2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slide" Target="slide50.xml"/><Relationship Id="rId4" Type="http://schemas.openxmlformats.org/officeDocument/2006/relationships/image" Target="../media/image21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8.png"/><Relationship Id="rId3" Type="http://schemas.openxmlformats.org/officeDocument/2006/relationships/image" Target="../media/image255.png"/><Relationship Id="rId7" Type="http://schemas.openxmlformats.org/officeDocument/2006/relationships/image" Target="../media/image257.png"/><Relationship Id="rId2" Type="http://schemas.openxmlformats.org/officeDocument/2006/relationships/image" Target="../media/image2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6.png"/><Relationship Id="rId11" Type="http://schemas.openxmlformats.org/officeDocument/2006/relationships/image" Target="../media/image233.png"/><Relationship Id="rId5" Type="http://schemas.openxmlformats.org/officeDocument/2006/relationships/image" Target="../media/image21.png"/><Relationship Id="rId10" Type="http://schemas.openxmlformats.org/officeDocument/2006/relationships/image" Target="../media/image45.png"/><Relationship Id="rId4" Type="http://schemas.openxmlformats.org/officeDocument/2006/relationships/image" Target="../media/image108.png"/><Relationship Id="rId9" Type="http://schemas.openxmlformats.org/officeDocument/2006/relationships/slide" Target="slide5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33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slide" Target="slide50.xml"/><Relationship Id="rId4" Type="http://schemas.openxmlformats.org/officeDocument/2006/relationships/image" Target="../media/image25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33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slide" Target="slide50.xml"/><Relationship Id="rId4" Type="http://schemas.openxmlformats.org/officeDocument/2006/relationships/image" Target="../media/image260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1.png"/><Relationship Id="rId7" Type="http://schemas.openxmlformats.org/officeDocument/2006/relationships/slide" Target="slide47.xml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0.png"/><Relationship Id="rId5" Type="http://schemas.openxmlformats.org/officeDocument/2006/relationships/image" Target="../media/image159.png"/><Relationship Id="rId4" Type="http://schemas.openxmlformats.org/officeDocument/2006/relationships/image" Target="../media/image158.png"/><Relationship Id="rId9" Type="http://schemas.openxmlformats.org/officeDocument/2006/relationships/image" Target="../media/image233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4.png"/><Relationship Id="rId13" Type="http://schemas.openxmlformats.org/officeDocument/2006/relationships/image" Target="../media/image269.png"/><Relationship Id="rId18" Type="http://schemas.openxmlformats.org/officeDocument/2006/relationships/slide" Target="slide58.xml"/><Relationship Id="rId3" Type="http://schemas.openxmlformats.org/officeDocument/2006/relationships/image" Target="../media/image108.png"/><Relationship Id="rId7" Type="http://schemas.openxmlformats.org/officeDocument/2006/relationships/image" Target="../media/image263.png"/><Relationship Id="rId12" Type="http://schemas.openxmlformats.org/officeDocument/2006/relationships/image" Target="../media/image268.png"/><Relationship Id="rId17" Type="http://schemas.openxmlformats.org/officeDocument/2006/relationships/image" Target="../media/image27.svg"/><Relationship Id="rId2" Type="http://schemas.openxmlformats.org/officeDocument/2006/relationships/image" Target="../media/image194.png"/><Relationship Id="rId16" Type="http://schemas.openxmlformats.org/officeDocument/2006/relationships/image" Target="../media/image26.png"/><Relationship Id="rId20" Type="http://schemas.openxmlformats.org/officeDocument/2006/relationships/image" Target="../media/image2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2.png"/><Relationship Id="rId11" Type="http://schemas.openxmlformats.org/officeDocument/2006/relationships/image" Target="../media/image267.png"/><Relationship Id="rId5" Type="http://schemas.openxmlformats.org/officeDocument/2006/relationships/image" Target="../media/image261.png"/><Relationship Id="rId15" Type="http://schemas.openxmlformats.org/officeDocument/2006/relationships/image" Target="../media/image271.png"/><Relationship Id="rId10" Type="http://schemas.openxmlformats.org/officeDocument/2006/relationships/image" Target="../media/image266.png"/><Relationship Id="rId19" Type="http://schemas.openxmlformats.org/officeDocument/2006/relationships/image" Target="../media/image51.png"/><Relationship Id="rId4" Type="http://schemas.openxmlformats.org/officeDocument/2006/relationships/image" Target="../media/image21.png"/><Relationship Id="rId9" Type="http://schemas.openxmlformats.org/officeDocument/2006/relationships/image" Target="../media/image265.png"/><Relationship Id="rId14" Type="http://schemas.openxmlformats.org/officeDocument/2006/relationships/image" Target="../media/image270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6.png"/><Relationship Id="rId13" Type="http://schemas.openxmlformats.org/officeDocument/2006/relationships/slide" Target="slide47.xml"/><Relationship Id="rId18" Type="http://schemas.openxmlformats.org/officeDocument/2006/relationships/image" Target="../media/image282.png"/><Relationship Id="rId3" Type="http://schemas.openxmlformats.org/officeDocument/2006/relationships/image" Target="../media/image273.png"/><Relationship Id="rId7" Type="http://schemas.openxmlformats.org/officeDocument/2006/relationships/image" Target="../media/image21.png"/><Relationship Id="rId12" Type="http://schemas.openxmlformats.org/officeDocument/2006/relationships/image" Target="../media/image280.png"/><Relationship Id="rId17" Type="http://schemas.openxmlformats.org/officeDocument/2006/relationships/image" Target="../media/image281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2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png"/><Relationship Id="rId11" Type="http://schemas.openxmlformats.org/officeDocument/2006/relationships/image" Target="../media/image279.png"/><Relationship Id="rId5" Type="http://schemas.openxmlformats.org/officeDocument/2006/relationships/image" Target="../media/image275.png"/><Relationship Id="rId15" Type="http://schemas.openxmlformats.org/officeDocument/2006/relationships/image" Target="../media/image26.png"/><Relationship Id="rId10" Type="http://schemas.openxmlformats.org/officeDocument/2006/relationships/image" Target="../media/image278.png"/><Relationship Id="rId4" Type="http://schemas.openxmlformats.org/officeDocument/2006/relationships/image" Target="../media/image274.png"/><Relationship Id="rId9" Type="http://schemas.openxmlformats.org/officeDocument/2006/relationships/image" Target="../media/image277.png"/><Relationship Id="rId14" Type="http://schemas.openxmlformats.org/officeDocument/2006/relationships/image" Target="../media/image45.png"/></Relationships>
</file>

<file path=ppt/slides/_rels/slide59.xml.rels><?xml version="1.0" encoding="UTF-8" standalone="yes"?>
<Relationships xmlns="http://schemas.openxmlformats.org/package/2006/relationships"><Relationship Id="rId13" Type="http://schemas.openxmlformats.org/officeDocument/2006/relationships/slide" Target="slide68.xml"/><Relationship Id="rId18" Type="http://schemas.openxmlformats.org/officeDocument/2006/relationships/image" Target="../media/image293.png"/><Relationship Id="rId26" Type="http://schemas.openxmlformats.org/officeDocument/2006/relationships/image" Target="../media/image299.svg"/><Relationship Id="rId3" Type="http://schemas.openxmlformats.org/officeDocument/2006/relationships/image" Target="../media/image283.png"/><Relationship Id="rId21" Type="http://schemas.openxmlformats.org/officeDocument/2006/relationships/image" Target="../media/image296.png"/><Relationship Id="rId7" Type="http://schemas.openxmlformats.org/officeDocument/2006/relationships/image" Target="../media/image285.png"/><Relationship Id="rId12" Type="http://schemas.openxmlformats.org/officeDocument/2006/relationships/image" Target="../media/image288.svg"/><Relationship Id="rId17" Type="http://schemas.openxmlformats.org/officeDocument/2006/relationships/image" Target="../media/image292.png"/><Relationship Id="rId25" Type="http://schemas.openxmlformats.org/officeDocument/2006/relationships/image" Target="../media/image298.png"/><Relationship Id="rId33" Type="http://schemas.openxmlformats.org/officeDocument/2006/relationships/image" Target="../media/image233.png"/><Relationship Id="rId2" Type="http://schemas.openxmlformats.org/officeDocument/2006/relationships/slide" Target="slide60.xml"/><Relationship Id="rId16" Type="http://schemas.openxmlformats.org/officeDocument/2006/relationships/image" Target="../media/image291.png"/><Relationship Id="rId20" Type="http://schemas.openxmlformats.org/officeDocument/2006/relationships/image" Target="../media/image295.png"/><Relationship Id="rId29" Type="http://schemas.openxmlformats.org/officeDocument/2006/relationships/slide" Target="slide6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11" Type="http://schemas.openxmlformats.org/officeDocument/2006/relationships/image" Target="../media/image287.png"/><Relationship Id="rId24" Type="http://schemas.openxmlformats.org/officeDocument/2006/relationships/image" Target="../media/image21.png"/><Relationship Id="rId32" Type="http://schemas.openxmlformats.org/officeDocument/2006/relationships/image" Target="../media/image51.png"/><Relationship Id="rId5" Type="http://schemas.openxmlformats.org/officeDocument/2006/relationships/image" Target="../media/image284.png"/><Relationship Id="rId15" Type="http://schemas.openxmlformats.org/officeDocument/2006/relationships/image" Target="../media/image290.png"/><Relationship Id="rId23" Type="http://schemas.openxmlformats.org/officeDocument/2006/relationships/image" Target="../media/image108.png"/><Relationship Id="rId28" Type="http://schemas.openxmlformats.org/officeDocument/2006/relationships/image" Target="../media/image300.png"/><Relationship Id="rId10" Type="http://schemas.openxmlformats.org/officeDocument/2006/relationships/slide" Target="slide66.xml"/><Relationship Id="rId19" Type="http://schemas.openxmlformats.org/officeDocument/2006/relationships/image" Target="../media/image294.png"/><Relationship Id="rId31" Type="http://schemas.openxmlformats.org/officeDocument/2006/relationships/slide" Target="slide69.xml"/><Relationship Id="rId4" Type="http://schemas.openxmlformats.org/officeDocument/2006/relationships/slide" Target="slide61.xml"/><Relationship Id="rId9" Type="http://schemas.openxmlformats.org/officeDocument/2006/relationships/image" Target="../media/image286.png"/><Relationship Id="rId14" Type="http://schemas.openxmlformats.org/officeDocument/2006/relationships/image" Target="../media/image289.png"/><Relationship Id="rId22" Type="http://schemas.openxmlformats.org/officeDocument/2006/relationships/image" Target="../media/image297.png"/><Relationship Id="rId27" Type="http://schemas.openxmlformats.org/officeDocument/2006/relationships/slide" Target="slide65.xml"/><Relationship Id="rId30" Type="http://schemas.openxmlformats.org/officeDocument/2006/relationships/image" Target="../media/image301.png"/><Relationship Id="rId8" Type="http://schemas.openxmlformats.org/officeDocument/2006/relationships/slide" Target="slide6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41.png"/><Relationship Id="rId7" Type="http://schemas.openxmlformats.org/officeDocument/2006/relationships/image" Target="../media/image40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44.png"/><Relationship Id="rId5" Type="http://schemas.openxmlformats.org/officeDocument/2006/relationships/image" Target="../media/image42.png"/><Relationship Id="rId10" Type="http://schemas.openxmlformats.org/officeDocument/2006/relationships/image" Target="../media/image21.png"/><Relationship Id="rId4" Type="http://schemas.openxmlformats.org/officeDocument/2006/relationships/slide" Target="slide7.xml"/><Relationship Id="rId9" Type="http://schemas.openxmlformats.org/officeDocument/2006/relationships/image" Target="../media/image43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309.png"/><Relationship Id="rId3" Type="http://schemas.openxmlformats.org/officeDocument/2006/relationships/image" Target="../media/image302.png"/><Relationship Id="rId7" Type="http://schemas.openxmlformats.org/officeDocument/2006/relationships/image" Target="../media/image108.png"/><Relationship Id="rId12" Type="http://schemas.openxmlformats.org/officeDocument/2006/relationships/image" Target="../media/image30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5.png"/><Relationship Id="rId11" Type="http://schemas.openxmlformats.org/officeDocument/2006/relationships/image" Target="../media/image307.svg"/><Relationship Id="rId5" Type="http://schemas.openxmlformats.org/officeDocument/2006/relationships/image" Target="../media/image304.png"/><Relationship Id="rId10" Type="http://schemas.openxmlformats.org/officeDocument/2006/relationships/image" Target="../media/image306.png"/><Relationship Id="rId4" Type="http://schemas.openxmlformats.org/officeDocument/2006/relationships/image" Target="../media/image303.png"/><Relationship Id="rId9" Type="http://schemas.openxmlformats.org/officeDocument/2006/relationships/slide" Target="slide59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3.png"/><Relationship Id="rId13" Type="http://schemas.openxmlformats.org/officeDocument/2006/relationships/image" Target="../media/image315.png"/><Relationship Id="rId3" Type="http://schemas.openxmlformats.org/officeDocument/2006/relationships/image" Target="../media/image310.png"/><Relationship Id="rId7" Type="http://schemas.openxmlformats.org/officeDocument/2006/relationships/image" Target="../media/image312.png"/><Relationship Id="rId12" Type="http://schemas.openxmlformats.org/officeDocument/2006/relationships/image" Target="../media/image307.sv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306.png"/><Relationship Id="rId5" Type="http://schemas.openxmlformats.org/officeDocument/2006/relationships/image" Target="../media/image108.png"/><Relationship Id="rId10" Type="http://schemas.openxmlformats.org/officeDocument/2006/relationships/slide" Target="slide59.xml"/><Relationship Id="rId4" Type="http://schemas.openxmlformats.org/officeDocument/2006/relationships/image" Target="../media/image311.png"/><Relationship Id="rId9" Type="http://schemas.openxmlformats.org/officeDocument/2006/relationships/image" Target="../media/image314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3" Type="http://schemas.openxmlformats.org/officeDocument/2006/relationships/image" Target="../media/image317.png"/><Relationship Id="rId7" Type="http://schemas.openxmlformats.org/officeDocument/2006/relationships/image" Target="../media/image319.png"/><Relationship Id="rId12" Type="http://schemas.openxmlformats.org/officeDocument/2006/relationships/image" Target="../media/image321.png"/><Relationship Id="rId2" Type="http://schemas.openxmlformats.org/officeDocument/2006/relationships/image" Target="../media/image3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8.png"/><Relationship Id="rId11" Type="http://schemas.openxmlformats.org/officeDocument/2006/relationships/image" Target="../media/image307.svg"/><Relationship Id="rId5" Type="http://schemas.openxmlformats.org/officeDocument/2006/relationships/image" Target="../media/image21.png"/><Relationship Id="rId10" Type="http://schemas.openxmlformats.org/officeDocument/2006/relationships/image" Target="../media/image306.png"/><Relationship Id="rId4" Type="http://schemas.openxmlformats.org/officeDocument/2006/relationships/image" Target="../media/image108.png"/><Relationship Id="rId9" Type="http://schemas.openxmlformats.org/officeDocument/2006/relationships/slide" Target="slide59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6.png"/><Relationship Id="rId3" Type="http://schemas.openxmlformats.org/officeDocument/2006/relationships/image" Target="../media/image323.png"/><Relationship Id="rId7" Type="http://schemas.openxmlformats.org/officeDocument/2006/relationships/image" Target="../media/image325.png"/><Relationship Id="rId12" Type="http://schemas.openxmlformats.org/officeDocument/2006/relationships/image" Target="../media/image327.png"/><Relationship Id="rId2" Type="http://schemas.openxmlformats.org/officeDocument/2006/relationships/image" Target="../media/image3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4.png"/><Relationship Id="rId11" Type="http://schemas.openxmlformats.org/officeDocument/2006/relationships/image" Target="../media/image307.svg"/><Relationship Id="rId5" Type="http://schemas.openxmlformats.org/officeDocument/2006/relationships/image" Target="../media/image21.png"/><Relationship Id="rId10" Type="http://schemas.openxmlformats.org/officeDocument/2006/relationships/image" Target="../media/image306.png"/><Relationship Id="rId4" Type="http://schemas.openxmlformats.org/officeDocument/2006/relationships/image" Target="../media/image108.png"/><Relationship Id="rId9" Type="http://schemas.openxmlformats.org/officeDocument/2006/relationships/slide" Target="slide59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" Target="slide67.xml"/><Relationship Id="rId13" Type="http://schemas.openxmlformats.org/officeDocument/2006/relationships/image" Target="../media/image293.png"/><Relationship Id="rId18" Type="http://schemas.openxmlformats.org/officeDocument/2006/relationships/image" Target="../media/image27.svg"/><Relationship Id="rId3" Type="http://schemas.openxmlformats.org/officeDocument/2006/relationships/image" Target="../media/image108.png"/><Relationship Id="rId7" Type="http://schemas.openxmlformats.org/officeDocument/2006/relationships/image" Target="../media/image295.png"/><Relationship Id="rId12" Type="http://schemas.openxmlformats.org/officeDocument/2006/relationships/slide" Target="slide68.xml"/><Relationship Id="rId17" Type="http://schemas.openxmlformats.org/officeDocument/2006/relationships/image" Target="../media/image26.png"/><Relationship Id="rId2" Type="http://schemas.openxmlformats.org/officeDocument/2006/relationships/image" Target="../media/image328.png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5.xml"/><Relationship Id="rId11" Type="http://schemas.openxmlformats.org/officeDocument/2006/relationships/image" Target="../media/image297.png"/><Relationship Id="rId5" Type="http://schemas.openxmlformats.org/officeDocument/2006/relationships/image" Target="../media/image280.png"/><Relationship Id="rId15" Type="http://schemas.openxmlformats.org/officeDocument/2006/relationships/slide" Target="slide69.xml"/><Relationship Id="rId10" Type="http://schemas.openxmlformats.org/officeDocument/2006/relationships/slide" Target="slide66.xml"/><Relationship Id="rId4" Type="http://schemas.openxmlformats.org/officeDocument/2006/relationships/image" Target="../media/image21.png"/><Relationship Id="rId9" Type="http://schemas.openxmlformats.org/officeDocument/2006/relationships/image" Target="../media/image294.png"/><Relationship Id="rId14" Type="http://schemas.openxmlformats.org/officeDocument/2006/relationships/image" Target="../media/image329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4.png"/><Relationship Id="rId3" Type="http://schemas.openxmlformats.org/officeDocument/2006/relationships/image" Target="../media/image21.png"/><Relationship Id="rId7" Type="http://schemas.openxmlformats.org/officeDocument/2006/relationships/image" Target="../media/image333.png"/><Relationship Id="rId12" Type="http://schemas.openxmlformats.org/officeDocument/2006/relationships/image" Target="../media/image335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2.png"/><Relationship Id="rId11" Type="http://schemas.openxmlformats.org/officeDocument/2006/relationships/image" Target="../media/image307.svg"/><Relationship Id="rId5" Type="http://schemas.openxmlformats.org/officeDocument/2006/relationships/image" Target="../media/image331.png"/><Relationship Id="rId10" Type="http://schemas.openxmlformats.org/officeDocument/2006/relationships/image" Target="../media/image306.png"/><Relationship Id="rId4" Type="http://schemas.openxmlformats.org/officeDocument/2006/relationships/image" Target="../media/image330.png"/><Relationship Id="rId9" Type="http://schemas.openxmlformats.org/officeDocument/2006/relationships/slide" Target="slide64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0.png"/><Relationship Id="rId3" Type="http://schemas.openxmlformats.org/officeDocument/2006/relationships/image" Target="../media/image337.png"/><Relationship Id="rId7" Type="http://schemas.openxmlformats.org/officeDocument/2006/relationships/image" Target="../media/image339.png"/><Relationship Id="rId12" Type="http://schemas.openxmlformats.org/officeDocument/2006/relationships/image" Target="../media/image307.svg"/><Relationship Id="rId2" Type="http://schemas.openxmlformats.org/officeDocument/2006/relationships/image" Target="../media/image3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8.png"/><Relationship Id="rId11" Type="http://schemas.openxmlformats.org/officeDocument/2006/relationships/image" Target="../media/image306.png"/><Relationship Id="rId5" Type="http://schemas.openxmlformats.org/officeDocument/2006/relationships/image" Target="../media/image21.png"/><Relationship Id="rId10" Type="http://schemas.openxmlformats.org/officeDocument/2006/relationships/slide" Target="slide64.xml"/><Relationship Id="rId4" Type="http://schemas.openxmlformats.org/officeDocument/2006/relationships/image" Target="../media/image108.png"/><Relationship Id="rId9" Type="http://schemas.openxmlformats.org/officeDocument/2006/relationships/image" Target="../media/image341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307.svg"/><Relationship Id="rId3" Type="http://schemas.openxmlformats.org/officeDocument/2006/relationships/image" Target="../media/image342.png"/><Relationship Id="rId7" Type="http://schemas.openxmlformats.org/officeDocument/2006/relationships/image" Target="../media/image108.png"/><Relationship Id="rId12" Type="http://schemas.openxmlformats.org/officeDocument/2006/relationships/image" Target="../media/image30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5.png"/><Relationship Id="rId11" Type="http://schemas.openxmlformats.org/officeDocument/2006/relationships/slide" Target="slide64.xml"/><Relationship Id="rId5" Type="http://schemas.openxmlformats.org/officeDocument/2006/relationships/image" Target="../media/image344.png"/><Relationship Id="rId10" Type="http://schemas.openxmlformats.org/officeDocument/2006/relationships/image" Target="../media/image347.png"/><Relationship Id="rId4" Type="http://schemas.openxmlformats.org/officeDocument/2006/relationships/image" Target="../media/image343.png"/><Relationship Id="rId9" Type="http://schemas.openxmlformats.org/officeDocument/2006/relationships/image" Target="../media/image346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slide" Target="slide64.xml"/><Relationship Id="rId3" Type="http://schemas.openxmlformats.org/officeDocument/2006/relationships/image" Target="../media/image349.png"/><Relationship Id="rId7" Type="http://schemas.openxmlformats.org/officeDocument/2006/relationships/image" Target="../media/image351.png"/><Relationship Id="rId2" Type="http://schemas.openxmlformats.org/officeDocument/2006/relationships/image" Target="../media/image3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0.png"/><Relationship Id="rId5" Type="http://schemas.openxmlformats.org/officeDocument/2006/relationships/image" Target="../media/image21.png"/><Relationship Id="rId10" Type="http://schemas.openxmlformats.org/officeDocument/2006/relationships/image" Target="../media/image307.svg"/><Relationship Id="rId4" Type="http://schemas.openxmlformats.org/officeDocument/2006/relationships/image" Target="../media/image108.png"/><Relationship Id="rId9" Type="http://schemas.openxmlformats.org/officeDocument/2006/relationships/image" Target="../media/image306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352.png"/><Relationship Id="rId7" Type="http://schemas.openxmlformats.org/officeDocument/2006/relationships/image" Target="../media/image15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08.png"/><Relationship Id="rId4" Type="http://schemas.openxmlformats.org/officeDocument/2006/relationships/image" Target="../media/image353.svg"/><Relationship Id="rId9" Type="http://schemas.openxmlformats.org/officeDocument/2006/relationships/image" Target="../media/image2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4.png"/><Relationship Id="rId3" Type="http://schemas.openxmlformats.org/officeDocument/2006/relationships/slide" Target="slide5.xml"/><Relationship Id="rId7" Type="http://schemas.openxmlformats.org/officeDocument/2006/relationships/image" Target="../media/image41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3.xml"/><Relationship Id="rId5" Type="http://schemas.openxmlformats.org/officeDocument/2006/relationships/image" Target="../media/image22.png"/><Relationship Id="rId10" Type="http://schemas.openxmlformats.org/officeDocument/2006/relationships/image" Target="../media/image21.png"/><Relationship Id="rId4" Type="http://schemas.openxmlformats.org/officeDocument/2006/relationships/image" Target="../media/image40.png"/><Relationship Id="rId9" Type="http://schemas.openxmlformats.org/officeDocument/2006/relationships/image" Target="../media/image43.png"/><Relationship Id="rId14" Type="http://schemas.openxmlformats.org/officeDocument/2006/relationships/image" Target="../media/image39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4.png"/><Relationship Id="rId13" Type="http://schemas.openxmlformats.org/officeDocument/2006/relationships/image" Target="../media/image359.png"/><Relationship Id="rId18" Type="http://schemas.openxmlformats.org/officeDocument/2006/relationships/image" Target="../media/image364.png"/><Relationship Id="rId26" Type="http://schemas.openxmlformats.org/officeDocument/2006/relationships/image" Target="../media/image372.png"/><Relationship Id="rId3" Type="http://schemas.openxmlformats.org/officeDocument/2006/relationships/image" Target="../media/image108.png"/><Relationship Id="rId21" Type="http://schemas.openxmlformats.org/officeDocument/2006/relationships/image" Target="../media/image367.png"/><Relationship Id="rId7" Type="http://schemas.openxmlformats.org/officeDocument/2006/relationships/slide" Target="slide71.xml"/><Relationship Id="rId12" Type="http://schemas.openxmlformats.org/officeDocument/2006/relationships/image" Target="../media/image358.png"/><Relationship Id="rId17" Type="http://schemas.openxmlformats.org/officeDocument/2006/relationships/image" Target="../media/image363.png"/><Relationship Id="rId25" Type="http://schemas.openxmlformats.org/officeDocument/2006/relationships/image" Target="../media/image371.pn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362.png"/><Relationship Id="rId20" Type="http://schemas.openxmlformats.org/officeDocument/2006/relationships/image" Target="../media/image366.png"/><Relationship Id="rId29" Type="http://schemas.openxmlformats.org/officeDocument/2006/relationships/image" Target="../media/image3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3.svg"/><Relationship Id="rId11" Type="http://schemas.openxmlformats.org/officeDocument/2006/relationships/image" Target="../media/image357.png"/><Relationship Id="rId24" Type="http://schemas.openxmlformats.org/officeDocument/2006/relationships/image" Target="../media/image370.png"/><Relationship Id="rId5" Type="http://schemas.openxmlformats.org/officeDocument/2006/relationships/image" Target="../media/image352.png"/><Relationship Id="rId15" Type="http://schemas.openxmlformats.org/officeDocument/2006/relationships/image" Target="../media/image361.png"/><Relationship Id="rId23" Type="http://schemas.openxmlformats.org/officeDocument/2006/relationships/image" Target="../media/image369.png"/><Relationship Id="rId28" Type="http://schemas.openxmlformats.org/officeDocument/2006/relationships/image" Target="../media/image374.png"/><Relationship Id="rId10" Type="http://schemas.openxmlformats.org/officeDocument/2006/relationships/image" Target="../media/image356.png"/><Relationship Id="rId19" Type="http://schemas.openxmlformats.org/officeDocument/2006/relationships/image" Target="../media/image365.png"/><Relationship Id="rId4" Type="http://schemas.openxmlformats.org/officeDocument/2006/relationships/image" Target="../media/image21.png"/><Relationship Id="rId9" Type="http://schemas.openxmlformats.org/officeDocument/2006/relationships/image" Target="../media/image355.svg"/><Relationship Id="rId14" Type="http://schemas.openxmlformats.org/officeDocument/2006/relationships/image" Target="../media/image360.png"/><Relationship Id="rId22" Type="http://schemas.openxmlformats.org/officeDocument/2006/relationships/image" Target="../media/image368.png"/><Relationship Id="rId27" Type="http://schemas.openxmlformats.org/officeDocument/2006/relationships/image" Target="../media/image373.png"/><Relationship Id="rId30" Type="http://schemas.openxmlformats.org/officeDocument/2006/relationships/image" Target="../media/image233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2.png"/><Relationship Id="rId13" Type="http://schemas.openxmlformats.org/officeDocument/2006/relationships/image" Target="../media/image377.png"/><Relationship Id="rId18" Type="http://schemas.openxmlformats.org/officeDocument/2006/relationships/image" Target="../media/image381.png"/><Relationship Id="rId26" Type="http://schemas.openxmlformats.org/officeDocument/2006/relationships/image" Target="../media/image373.png"/><Relationship Id="rId3" Type="http://schemas.openxmlformats.org/officeDocument/2006/relationships/image" Target="../media/image108.png"/><Relationship Id="rId21" Type="http://schemas.openxmlformats.org/officeDocument/2006/relationships/image" Target="../media/image366.png"/><Relationship Id="rId7" Type="http://schemas.openxmlformats.org/officeDocument/2006/relationships/image" Target="../media/image355.svg"/><Relationship Id="rId12" Type="http://schemas.openxmlformats.org/officeDocument/2006/relationships/image" Target="../media/image376.png"/><Relationship Id="rId17" Type="http://schemas.openxmlformats.org/officeDocument/2006/relationships/image" Target="../media/image363.png"/><Relationship Id="rId25" Type="http://schemas.openxmlformats.org/officeDocument/2006/relationships/image" Target="../media/image384.png"/><Relationship Id="rId2" Type="http://schemas.openxmlformats.org/officeDocument/2006/relationships/notesSlide" Target="../notesSlides/notesSlide32.xml"/><Relationship Id="rId16" Type="http://schemas.openxmlformats.org/officeDocument/2006/relationships/image" Target="../media/image380.png"/><Relationship Id="rId20" Type="http://schemas.openxmlformats.org/officeDocument/2006/relationships/image" Target="../media/image3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4.png"/><Relationship Id="rId11" Type="http://schemas.openxmlformats.org/officeDocument/2006/relationships/image" Target="../media/image364.png"/><Relationship Id="rId24" Type="http://schemas.openxmlformats.org/officeDocument/2006/relationships/image" Target="../media/image383.png"/><Relationship Id="rId5" Type="http://schemas.openxmlformats.org/officeDocument/2006/relationships/slide" Target="slide72.xml"/><Relationship Id="rId15" Type="http://schemas.openxmlformats.org/officeDocument/2006/relationships/image" Target="../media/image379.png"/><Relationship Id="rId23" Type="http://schemas.openxmlformats.org/officeDocument/2006/relationships/image" Target="../media/image382.png"/><Relationship Id="rId28" Type="http://schemas.openxmlformats.org/officeDocument/2006/relationships/image" Target="../media/image233.png"/><Relationship Id="rId10" Type="http://schemas.openxmlformats.org/officeDocument/2006/relationships/image" Target="../media/image359.png"/><Relationship Id="rId19" Type="http://schemas.openxmlformats.org/officeDocument/2006/relationships/image" Target="../media/image369.png"/><Relationship Id="rId4" Type="http://schemas.openxmlformats.org/officeDocument/2006/relationships/image" Target="../media/image21.png"/><Relationship Id="rId9" Type="http://schemas.openxmlformats.org/officeDocument/2006/relationships/image" Target="../media/image353.svg"/><Relationship Id="rId14" Type="http://schemas.openxmlformats.org/officeDocument/2006/relationships/image" Target="../media/image378.png"/><Relationship Id="rId22" Type="http://schemas.openxmlformats.org/officeDocument/2006/relationships/image" Target="../media/image375.png"/><Relationship Id="rId27" Type="http://schemas.openxmlformats.org/officeDocument/2006/relationships/image" Target="../media/image385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7.png"/><Relationship Id="rId13" Type="http://schemas.openxmlformats.org/officeDocument/2006/relationships/image" Target="../media/image390.png"/><Relationship Id="rId18" Type="http://schemas.openxmlformats.org/officeDocument/2006/relationships/image" Target="../media/image375.png"/><Relationship Id="rId26" Type="http://schemas.openxmlformats.org/officeDocument/2006/relationships/image" Target="../media/image398.png"/><Relationship Id="rId3" Type="http://schemas.openxmlformats.org/officeDocument/2006/relationships/image" Target="../media/image352.png"/><Relationship Id="rId21" Type="http://schemas.openxmlformats.org/officeDocument/2006/relationships/image" Target="../media/image367.png"/><Relationship Id="rId7" Type="http://schemas.openxmlformats.org/officeDocument/2006/relationships/image" Target="../media/image376.png"/><Relationship Id="rId12" Type="http://schemas.openxmlformats.org/officeDocument/2006/relationships/image" Target="../media/image389.png"/><Relationship Id="rId17" Type="http://schemas.openxmlformats.org/officeDocument/2006/relationships/image" Target="../media/image366.png"/><Relationship Id="rId25" Type="http://schemas.openxmlformats.org/officeDocument/2006/relationships/image" Target="../media/image397.png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393.png"/><Relationship Id="rId20" Type="http://schemas.openxmlformats.org/officeDocument/2006/relationships/image" Target="../media/image395.png"/><Relationship Id="rId29" Type="http://schemas.openxmlformats.org/officeDocument/2006/relationships/image" Target="../media/image35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388.png"/><Relationship Id="rId24" Type="http://schemas.openxmlformats.org/officeDocument/2006/relationships/image" Target="../media/image396.png"/><Relationship Id="rId5" Type="http://schemas.openxmlformats.org/officeDocument/2006/relationships/image" Target="../media/image108.png"/><Relationship Id="rId15" Type="http://schemas.openxmlformats.org/officeDocument/2006/relationships/image" Target="../media/image392.png"/><Relationship Id="rId23" Type="http://schemas.openxmlformats.org/officeDocument/2006/relationships/image" Target="../media/image370.png"/><Relationship Id="rId28" Type="http://schemas.openxmlformats.org/officeDocument/2006/relationships/image" Target="../media/image354.png"/><Relationship Id="rId10" Type="http://schemas.openxmlformats.org/officeDocument/2006/relationships/image" Target="../media/image387.png"/><Relationship Id="rId19" Type="http://schemas.openxmlformats.org/officeDocument/2006/relationships/image" Target="../media/image394.png"/><Relationship Id="rId4" Type="http://schemas.openxmlformats.org/officeDocument/2006/relationships/image" Target="../media/image353.svg"/><Relationship Id="rId9" Type="http://schemas.openxmlformats.org/officeDocument/2006/relationships/image" Target="../media/image386.png"/><Relationship Id="rId14" Type="http://schemas.openxmlformats.org/officeDocument/2006/relationships/image" Target="../media/image391.png"/><Relationship Id="rId22" Type="http://schemas.openxmlformats.org/officeDocument/2006/relationships/image" Target="../media/image383.png"/><Relationship Id="rId27" Type="http://schemas.openxmlformats.org/officeDocument/2006/relationships/slide" Target="slide73.xml"/><Relationship Id="rId30" Type="http://schemas.openxmlformats.org/officeDocument/2006/relationships/image" Target="../media/image233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4.png"/><Relationship Id="rId13" Type="http://schemas.openxmlformats.org/officeDocument/2006/relationships/image" Target="../media/image400.png"/><Relationship Id="rId18" Type="http://schemas.openxmlformats.org/officeDocument/2006/relationships/image" Target="../media/image404.png"/><Relationship Id="rId26" Type="http://schemas.openxmlformats.org/officeDocument/2006/relationships/image" Target="../media/image408.png"/><Relationship Id="rId3" Type="http://schemas.openxmlformats.org/officeDocument/2006/relationships/image" Target="../media/image352.png"/><Relationship Id="rId21" Type="http://schemas.openxmlformats.org/officeDocument/2006/relationships/image" Target="../media/image405.png"/><Relationship Id="rId7" Type="http://schemas.openxmlformats.org/officeDocument/2006/relationships/slide" Target="slide74.xml"/><Relationship Id="rId12" Type="http://schemas.openxmlformats.org/officeDocument/2006/relationships/image" Target="../media/image380.png"/><Relationship Id="rId17" Type="http://schemas.openxmlformats.org/officeDocument/2006/relationships/image" Target="../media/image403.png"/><Relationship Id="rId25" Type="http://schemas.openxmlformats.org/officeDocument/2006/relationships/image" Target="../media/image366.png"/><Relationship Id="rId2" Type="http://schemas.openxmlformats.org/officeDocument/2006/relationships/notesSlide" Target="../notesSlides/notesSlide34.xml"/><Relationship Id="rId16" Type="http://schemas.openxmlformats.org/officeDocument/2006/relationships/image" Target="../media/image402.png"/><Relationship Id="rId20" Type="http://schemas.openxmlformats.org/officeDocument/2006/relationships/image" Target="../media/image368.png"/><Relationship Id="rId29" Type="http://schemas.openxmlformats.org/officeDocument/2006/relationships/image" Target="../media/image3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399.png"/><Relationship Id="rId24" Type="http://schemas.openxmlformats.org/officeDocument/2006/relationships/image" Target="../media/image407.png"/><Relationship Id="rId5" Type="http://schemas.openxmlformats.org/officeDocument/2006/relationships/image" Target="../media/image108.png"/><Relationship Id="rId15" Type="http://schemas.openxmlformats.org/officeDocument/2006/relationships/image" Target="../media/image376.png"/><Relationship Id="rId23" Type="http://schemas.openxmlformats.org/officeDocument/2006/relationships/image" Target="../media/image406.png"/><Relationship Id="rId28" Type="http://schemas.openxmlformats.org/officeDocument/2006/relationships/image" Target="../media/image410.png"/><Relationship Id="rId10" Type="http://schemas.openxmlformats.org/officeDocument/2006/relationships/image" Target="../media/image358.png"/><Relationship Id="rId19" Type="http://schemas.openxmlformats.org/officeDocument/2006/relationships/image" Target="../media/image378.png"/><Relationship Id="rId4" Type="http://schemas.openxmlformats.org/officeDocument/2006/relationships/image" Target="../media/image353.svg"/><Relationship Id="rId9" Type="http://schemas.openxmlformats.org/officeDocument/2006/relationships/image" Target="../media/image355.svg"/><Relationship Id="rId14" Type="http://schemas.openxmlformats.org/officeDocument/2006/relationships/image" Target="../media/image401.png"/><Relationship Id="rId22" Type="http://schemas.openxmlformats.org/officeDocument/2006/relationships/image" Target="../media/image384.png"/><Relationship Id="rId27" Type="http://schemas.openxmlformats.org/officeDocument/2006/relationships/image" Target="../media/image409.png"/><Relationship Id="rId30" Type="http://schemas.openxmlformats.org/officeDocument/2006/relationships/image" Target="../media/image233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4.png"/><Relationship Id="rId13" Type="http://schemas.openxmlformats.org/officeDocument/2006/relationships/image" Target="../media/image413.png"/><Relationship Id="rId18" Type="http://schemas.openxmlformats.org/officeDocument/2006/relationships/image" Target="../media/image416.png"/><Relationship Id="rId26" Type="http://schemas.openxmlformats.org/officeDocument/2006/relationships/image" Target="../media/image366.png"/><Relationship Id="rId3" Type="http://schemas.openxmlformats.org/officeDocument/2006/relationships/image" Target="../media/image352.png"/><Relationship Id="rId21" Type="http://schemas.openxmlformats.org/officeDocument/2006/relationships/image" Target="../media/image410.png"/><Relationship Id="rId7" Type="http://schemas.openxmlformats.org/officeDocument/2006/relationships/slide" Target="slide75.xml"/><Relationship Id="rId12" Type="http://schemas.openxmlformats.org/officeDocument/2006/relationships/image" Target="../media/image412.png"/><Relationship Id="rId17" Type="http://schemas.openxmlformats.org/officeDocument/2006/relationships/image" Target="../media/image415.png"/><Relationship Id="rId25" Type="http://schemas.openxmlformats.org/officeDocument/2006/relationships/image" Target="../media/image421.png"/><Relationship Id="rId2" Type="http://schemas.openxmlformats.org/officeDocument/2006/relationships/notesSlide" Target="../notesSlides/notesSlide35.xml"/><Relationship Id="rId16" Type="http://schemas.openxmlformats.org/officeDocument/2006/relationships/image" Target="../media/image376.png"/><Relationship Id="rId20" Type="http://schemas.openxmlformats.org/officeDocument/2006/relationships/image" Target="../media/image418.png"/><Relationship Id="rId29" Type="http://schemas.openxmlformats.org/officeDocument/2006/relationships/image" Target="../media/image3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404.png"/><Relationship Id="rId24" Type="http://schemas.openxmlformats.org/officeDocument/2006/relationships/image" Target="../media/image384.png"/><Relationship Id="rId5" Type="http://schemas.openxmlformats.org/officeDocument/2006/relationships/image" Target="../media/image108.png"/><Relationship Id="rId15" Type="http://schemas.openxmlformats.org/officeDocument/2006/relationships/image" Target="../media/image414.png"/><Relationship Id="rId23" Type="http://schemas.openxmlformats.org/officeDocument/2006/relationships/image" Target="../media/image420.png"/><Relationship Id="rId28" Type="http://schemas.openxmlformats.org/officeDocument/2006/relationships/image" Target="../media/image368.png"/><Relationship Id="rId10" Type="http://schemas.openxmlformats.org/officeDocument/2006/relationships/image" Target="../media/image411.png"/><Relationship Id="rId19" Type="http://schemas.openxmlformats.org/officeDocument/2006/relationships/image" Target="../media/image417.png"/><Relationship Id="rId4" Type="http://schemas.openxmlformats.org/officeDocument/2006/relationships/image" Target="../media/image353.svg"/><Relationship Id="rId9" Type="http://schemas.openxmlformats.org/officeDocument/2006/relationships/image" Target="../media/image355.svg"/><Relationship Id="rId14" Type="http://schemas.openxmlformats.org/officeDocument/2006/relationships/image" Target="../media/image380.png"/><Relationship Id="rId22" Type="http://schemas.openxmlformats.org/officeDocument/2006/relationships/image" Target="../media/image419.png"/><Relationship Id="rId27" Type="http://schemas.openxmlformats.org/officeDocument/2006/relationships/image" Target="../media/image422.png"/><Relationship Id="rId30" Type="http://schemas.openxmlformats.org/officeDocument/2006/relationships/image" Target="../media/image233.png"/></Relationships>
</file>

<file path=ppt/slides/_rels/slide7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29.svg"/><Relationship Id="rId18" Type="http://schemas.openxmlformats.org/officeDocument/2006/relationships/image" Target="../media/image434.png"/><Relationship Id="rId26" Type="http://schemas.openxmlformats.org/officeDocument/2006/relationships/image" Target="../media/image442.png"/><Relationship Id="rId39" Type="http://schemas.openxmlformats.org/officeDocument/2006/relationships/image" Target="../media/image455.svg"/><Relationship Id="rId21" Type="http://schemas.openxmlformats.org/officeDocument/2006/relationships/image" Target="../media/image437.svg"/><Relationship Id="rId34" Type="http://schemas.openxmlformats.org/officeDocument/2006/relationships/image" Target="../media/image450.png"/><Relationship Id="rId7" Type="http://schemas.openxmlformats.org/officeDocument/2006/relationships/image" Target="../media/image21.png"/><Relationship Id="rId2" Type="http://schemas.openxmlformats.org/officeDocument/2006/relationships/image" Target="../media/image20.png"/><Relationship Id="rId16" Type="http://schemas.openxmlformats.org/officeDocument/2006/relationships/image" Target="../media/image432.png"/><Relationship Id="rId20" Type="http://schemas.openxmlformats.org/officeDocument/2006/relationships/image" Target="../media/image436.png"/><Relationship Id="rId29" Type="http://schemas.openxmlformats.org/officeDocument/2006/relationships/image" Target="../media/image445.svg"/><Relationship Id="rId41" Type="http://schemas.openxmlformats.org/officeDocument/2006/relationships/image" Target="../media/image45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3.png"/><Relationship Id="rId11" Type="http://schemas.openxmlformats.org/officeDocument/2006/relationships/image" Target="../media/image427.svg"/><Relationship Id="rId24" Type="http://schemas.openxmlformats.org/officeDocument/2006/relationships/image" Target="../media/image440.png"/><Relationship Id="rId32" Type="http://schemas.openxmlformats.org/officeDocument/2006/relationships/image" Target="../media/image448.png"/><Relationship Id="rId37" Type="http://schemas.openxmlformats.org/officeDocument/2006/relationships/image" Target="../media/image453.svg"/><Relationship Id="rId40" Type="http://schemas.openxmlformats.org/officeDocument/2006/relationships/image" Target="../media/image456.png"/><Relationship Id="rId5" Type="http://schemas.microsoft.com/office/2007/relationships/hdphoto" Target="../media/hdphoto1.wdp"/><Relationship Id="rId15" Type="http://schemas.openxmlformats.org/officeDocument/2006/relationships/image" Target="../media/image431.svg"/><Relationship Id="rId23" Type="http://schemas.openxmlformats.org/officeDocument/2006/relationships/image" Target="../media/image439.svg"/><Relationship Id="rId28" Type="http://schemas.openxmlformats.org/officeDocument/2006/relationships/image" Target="../media/image444.png"/><Relationship Id="rId36" Type="http://schemas.openxmlformats.org/officeDocument/2006/relationships/image" Target="../media/image452.png"/><Relationship Id="rId10" Type="http://schemas.openxmlformats.org/officeDocument/2006/relationships/image" Target="../media/image426.png"/><Relationship Id="rId19" Type="http://schemas.openxmlformats.org/officeDocument/2006/relationships/image" Target="../media/image435.svg"/><Relationship Id="rId31" Type="http://schemas.openxmlformats.org/officeDocument/2006/relationships/image" Target="../media/image447.svg"/><Relationship Id="rId4" Type="http://schemas.openxmlformats.org/officeDocument/2006/relationships/image" Target="../media/image19.png"/><Relationship Id="rId9" Type="http://schemas.openxmlformats.org/officeDocument/2006/relationships/image" Target="../media/image425.svg"/><Relationship Id="rId14" Type="http://schemas.openxmlformats.org/officeDocument/2006/relationships/image" Target="../media/image430.png"/><Relationship Id="rId22" Type="http://schemas.openxmlformats.org/officeDocument/2006/relationships/image" Target="../media/image438.png"/><Relationship Id="rId27" Type="http://schemas.openxmlformats.org/officeDocument/2006/relationships/image" Target="../media/image443.svg"/><Relationship Id="rId30" Type="http://schemas.openxmlformats.org/officeDocument/2006/relationships/image" Target="../media/image446.png"/><Relationship Id="rId35" Type="http://schemas.openxmlformats.org/officeDocument/2006/relationships/image" Target="../media/image451.svg"/><Relationship Id="rId8" Type="http://schemas.openxmlformats.org/officeDocument/2006/relationships/image" Target="../media/image424.png"/><Relationship Id="rId3" Type="http://schemas.microsoft.com/office/2007/relationships/hdphoto" Target="../media/hdphoto2.wdp"/><Relationship Id="rId12" Type="http://schemas.openxmlformats.org/officeDocument/2006/relationships/image" Target="../media/image428.png"/><Relationship Id="rId17" Type="http://schemas.openxmlformats.org/officeDocument/2006/relationships/image" Target="../media/image433.svg"/><Relationship Id="rId25" Type="http://schemas.openxmlformats.org/officeDocument/2006/relationships/image" Target="../media/image441.svg"/><Relationship Id="rId33" Type="http://schemas.openxmlformats.org/officeDocument/2006/relationships/image" Target="../media/image449.svg"/><Relationship Id="rId38" Type="http://schemas.openxmlformats.org/officeDocument/2006/relationships/image" Target="../media/image454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6.png"/><Relationship Id="rId13" Type="http://schemas.openxmlformats.org/officeDocument/2006/relationships/image" Target="../media/image461.png"/><Relationship Id="rId3" Type="http://schemas.microsoft.com/office/2007/relationships/hdphoto" Target="../media/hdphoto1.wdp"/><Relationship Id="rId7" Type="http://schemas.openxmlformats.org/officeDocument/2006/relationships/image" Target="../media/image21.png"/><Relationship Id="rId12" Type="http://schemas.openxmlformats.org/officeDocument/2006/relationships/image" Target="../media/image46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3.png"/><Relationship Id="rId11" Type="http://schemas.openxmlformats.org/officeDocument/2006/relationships/image" Target="../media/image459.png"/><Relationship Id="rId5" Type="http://schemas.microsoft.com/office/2007/relationships/hdphoto" Target="../media/hdphoto2.wdp"/><Relationship Id="rId15" Type="http://schemas.openxmlformats.org/officeDocument/2006/relationships/image" Target="../media/image463.png"/><Relationship Id="rId10" Type="http://schemas.openxmlformats.org/officeDocument/2006/relationships/image" Target="../media/image458.png"/><Relationship Id="rId4" Type="http://schemas.openxmlformats.org/officeDocument/2006/relationships/image" Target="../media/image20.png"/><Relationship Id="rId9" Type="http://schemas.openxmlformats.org/officeDocument/2006/relationships/image" Target="../media/image457.svg"/><Relationship Id="rId14" Type="http://schemas.openxmlformats.org/officeDocument/2006/relationships/image" Target="../media/image462.png"/></Relationships>
</file>

<file path=ppt/slides/_rels/slide7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466.png"/><Relationship Id="rId18" Type="http://schemas.openxmlformats.org/officeDocument/2006/relationships/image" Target="../media/image471.png"/><Relationship Id="rId3" Type="http://schemas.openxmlformats.org/officeDocument/2006/relationships/image" Target="../media/image423.png"/><Relationship Id="rId21" Type="http://schemas.openxmlformats.org/officeDocument/2006/relationships/image" Target="../media/image474.png"/><Relationship Id="rId7" Type="http://schemas.openxmlformats.org/officeDocument/2006/relationships/image" Target="../media/image19.png"/><Relationship Id="rId12" Type="http://schemas.openxmlformats.org/officeDocument/2006/relationships/image" Target="../media/image465.png"/><Relationship Id="rId17" Type="http://schemas.openxmlformats.org/officeDocument/2006/relationships/image" Target="../media/image470.png"/><Relationship Id="rId2" Type="http://schemas.openxmlformats.org/officeDocument/2006/relationships/notesSlide" Target="../notesSlides/notesSlide36.xml"/><Relationship Id="rId16" Type="http://schemas.openxmlformats.org/officeDocument/2006/relationships/image" Target="../media/image469.png"/><Relationship Id="rId20" Type="http://schemas.openxmlformats.org/officeDocument/2006/relationships/image" Target="../media/image4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7.svg"/><Relationship Id="rId11" Type="http://schemas.openxmlformats.org/officeDocument/2006/relationships/image" Target="../media/image464.png"/><Relationship Id="rId5" Type="http://schemas.openxmlformats.org/officeDocument/2006/relationships/image" Target="../media/image456.png"/><Relationship Id="rId15" Type="http://schemas.openxmlformats.org/officeDocument/2006/relationships/image" Target="../media/image468.png"/><Relationship Id="rId10" Type="http://schemas.microsoft.com/office/2007/relationships/hdphoto" Target="../media/hdphoto2.wdp"/><Relationship Id="rId19" Type="http://schemas.openxmlformats.org/officeDocument/2006/relationships/image" Target="../media/image472.png"/><Relationship Id="rId4" Type="http://schemas.openxmlformats.org/officeDocument/2006/relationships/image" Target="../media/image21.png"/><Relationship Id="rId9" Type="http://schemas.openxmlformats.org/officeDocument/2006/relationships/image" Target="../media/image20.png"/><Relationship Id="rId14" Type="http://schemas.openxmlformats.org/officeDocument/2006/relationships/image" Target="../media/image467.png"/><Relationship Id="rId22" Type="http://schemas.openxmlformats.org/officeDocument/2006/relationships/image" Target="../media/image475.png"/></Relationships>
</file>

<file path=ppt/slides/_rels/slide7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78.png"/><Relationship Id="rId18" Type="http://schemas.openxmlformats.org/officeDocument/2006/relationships/image" Target="../media/image483.svg"/><Relationship Id="rId26" Type="http://schemas.openxmlformats.org/officeDocument/2006/relationships/image" Target="../media/image491.svg"/><Relationship Id="rId3" Type="http://schemas.openxmlformats.org/officeDocument/2006/relationships/image" Target="../media/image19.png"/><Relationship Id="rId21" Type="http://schemas.openxmlformats.org/officeDocument/2006/relationships/image" Target="../media/image486.png"/><Relationship Id="rId34" Type="http://schemas.openxmlformats.org/officeDocument/2006/relationships/image" Target="../media/image499.png"/><Relationship Id="rId7" Type="http://schemas.openxmlformats.org/officeDocument/2006/relationships/image" Target="../media/image423.png"/><Relationship Id="rId12" Type="http://schemas.openxmlformats.org/officeDocument/2006/relationships/image" Target="../media/image477.svg"/><Relationship Id="rId17" Type="http://schemas.openxmlformats.org/officeDocument/2006/relationships/image" Target="../media/image482.png"/><Relationship Id="rId25" Type="http://schemas.openxmlformats.org/officeDocument/2006/relationships/image" Target="../media/image490.png"/><Relationship Id="rId33" Type="http://schemas.openxmlformats.org/officeDocument/2006/relationships/image" Target="../media/image498.pn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481.svg"/><Relationship Id="rId20" Type="http://schemas.openxmlformats.org/officeDocument/2006/relationships/image" Target="../media/image485.svg"/><Relationship Id="rId29" Type="http://schemas.openxmlformats.org/officeDocument/2006/relationships/image" Target="../media/image49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476.png"/><Relationship Id="rId24" Type="http://schemas.openxmlformats.org/officeDocument/2006/relationships/image" Target="../media/image489.svg"/><Relationship Id="rId32" Type="http://schemas.openxmlformats.org/officeDocument/2006/relationships/image" Target="../media/image497.png"/><Relationship Id="rId5" Type="http://schemas.openxmlformats.org/officeDocument/2006/relationships/image" Target="../media/image20.png"/><Relationship Id="rId15" Type="http://schemas.openxmlformats.org/officeDocument/2006/relationships/image" Target="../media/image480.png"/><Relationship Id="rId23" Type="http://schemas.openxmlformats.org/officeDocument/2006/relationships/image" Target="../media/image488.png"/><Relationship Id="rId28" Type="http://schemas.openxmlformats.org/officeDocument/2006/relationships/image" Target="../media/image493.svg"/><Relationship Id="rId10" Type="http://schemas.openxmlformats.org/officeDocument/2006/relationships/image" Target="../media/image457.svg"/><Relationship Id="rId19" Type="http://schemas.openxmlformats.org/officeDocument/2006/relationships/image" Target="../media/image484.png"/><Relationship Id="rId31" Type="http://schemas.openxmlformats.org/officeDocument/2006/relationships/image" Target="../media/image496.png"/><Relationship Id="rId4" Type="http://schemas.microsoft.com/office/2007/relationships/hdphoto" Target="../media/hdphoto1.wdp"/><Relationship Id="rId9" Type="http://schemas.openxmlformats.org/officeDocument/2006/relationships/image" Target="../media/image456.png"/><Relationship Id="rId14" Type="http://schemas.openxmlformats.org/officeDocument/2006/relationships/image" Target="../media/image479.svg"/><Relationship Id="rId22" Type="http://schemas.openxmlformats.org/officeDocument/2006/relationships/image" Target="../media/image487.svg"/><Relationship Id="rId27" Type="http://schemas.openxmlformats.org/officeDocument/2006/relationships/image" Target="../media/image492.png"/><Relationship Id="rId30" Type="http://schemas.openxmlformats.org/officeDocument/2006/relationships/image" Target="../media/image495.png"/><Relationship Id="rId35" Type="http://schemas.openxmlformats.org/officeDocument/2006/relationships/image" Target="../media/image500.png"/><Relationship Id="rId8" Type="http://schemas.openxmlformats.org/officeDocument/2006/relationships/image" Target="../media/image2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2.png"/><Relationship Id="rId5" Type="http://schemas.openxmlformats.org/officeDocument/2006/relationships/image" Target="../media/image21.png"/><Relationship Id="rId4" Type="http://schemas.openxmlformats.org/officeDocument/2006/relationships/image" Target="../media/image10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39.png"/><Relationship Id="rId3" Type="http://schemas.openxmlformats.org/officeDocument/2006/relationships/image" Target="../media/image22.png"/><Relationship Id="rId7" Type="http://schemas.openxmlformats.org/officeDocument/2006/relationships/image" Target="../media/image49.pn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51.png"/><Relationship Id="rId5" Type="http://schemas.openxmlformats.org/officeDocument/2006/relationships/image" Target="../media/image47.png"/><Relationship Id="rId10" Type="http://schemas.openxmlformats.org/officeDocument/2006/relationships/slide" Target="slide9.xml"/><Relationship Id="rId4" Type="http://schemas.openxmlformats.org/officeDocument/2006/relationships/image" Target="../media/image46.png"/><Relationship Id="rId9" Type="http://schemas.openxmlformats.org/officeDocument/2006/relationships/image" Target="../media/image50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0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5" Type="http://schemas.openxmlformats.org/officeDocument/2006/relationships/image" Target="../media/image51.png"/><Relationship Id="rId4" Type="http://schemas.openxmlformats.org/officeDocument/2006/relationships/slide" Target="slide81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" Target="slide82.xml"/><Relationship Id="rId7" Type="http://schemas.openxmlformats.org/officeDocument/2006/relationships/image" Target="../media/image50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08.png"/><Relationship Id="rId4" Type="http://schemas.openxmlformats.org/officeDocument/2006/relationships/image" Target="../media/image51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3.png"/><Relationship Id="rId3" Type="http://schemas.openxmlformats.org/officeDocument/2006/relationships/slide" Target="slide83.xm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08.png"/><Relationship Id="rId4" Type="http://schemas.openxmlformats.org/officeDocument/2006/relationships/image" Target="../media/image51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3.png"/><Relationship Id="rId3" Type="http://schemas.openxmlformats.org/officeDocument/2006/relationships/slide" Target="slide84.xm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08.png"/><Relationship Id="rId4" Type="http://schemas.openxmlformats.org/officeDocument/2006/relationships/image" Target="../media/image51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3.png"/><Relationship Id="rId3" Type="http://schemas.openxmlformats.org/officeDocument/2006/relationships/slide" Target="slide85.xm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08.png"/><Relationship Id="rId4" Type="http://schemas.openxmlformats.org/officeDocument/2006/relationships/image" Target="../media/image51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3.png"/><Relationship Id="rId3" Type="http://schemas.openxmlformats.org/officeDocument/2006/relationships/slide" Target="slide86.xm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08.png"/><Relationship Id="rId4" Type="http://schemas.openxmlformats.org/officeDocument/2006/relationships/image" Target="../media/image51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3.png"/><Relationship Id="rId3" Type="http://schemas.openxmlformats.org/officeDocument/2006/relationships/slide" Target="slide87.xm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08.png"/><Relationship Id="rId4" Type="http://schemas.openxmlformats.org/officeDocument/2006/relationships/image" Target="../media/image51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3.png"/><Relationship Id="rId3" Type="http://schemas.openxmlformats.org/officeDocument/2006/relationships/slide" Target="slide88.xm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08.png"/><Relationship Id="rId4" Type="http://schemas.openxmlformats.org/officeDocument/2006/relationships/image" Target="../media/image51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3.png"/><Relationship Id="rId3" Type="http://schemas.openxmlformats.org/officeDocument/2006/relationships/slide" Target="slide89.xm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08.png"/><Relationship Id="rId4" Type="http://schemas.openxmlformats.org/officeDocument/2006/relationships/image" Target="../media/image51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3.png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slide" Target="slide3.xml"/><Relationship Id="rId3" Type="http://schemas.openxmlformats.org/officeDocument/2006/relationships/image" Target="../media/image52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27.sv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6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21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19" Type="http://schemas.openxmlformats.org/officeDocument/2006/relationships/image" Target="../media/image45.png"/><Relationship Id="rId4" Type="http://schemas.openxmlformats.org/officeDocument/2006/relationships/image" Target="../media/image22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ADA01C5-9CF0-4F90-824F-73104356A138}"/>
              </a:ext>
            </a:extLst>
          </p:cNvPr>
          <p:cNvSpPr/>
          <p:nvPr/>
        </p:nvSpPr>
        <p:spPr>
          <a:xfrm>
            <a:off x="-2" y="5181218"/>
            <a:ext cx="7366001" cy="57728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7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97D49A-B33E-4563-99FD-BC66AB756602}"/>
              </a:ext>
            </a:extLst>
          </p:cNvPr>
          <p:cNvSpPr/>
          <p:nvPr/>
        </p:nvSpPr>
        <p:spPr>
          <a:xfrm>
            <a:off x="-1" y="2021125"/>
            <a:ext cx="4239527" cy="234556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3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ABBFD77-1B18-43F4-B17F-576C22C0F2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64905"/>
            <a:ext cx="606647" cy="6903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A0EFD3B-804A-4F20-BFF7-034814E787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231" y="1825372"/>
            <a:ext cx="3706689" cy="926672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FEF642B-00ED-49AD-8DFD-393BF80194B0}"/>
              </a:ext>
            </a:extLst>
          </p:cNvPr>
          <p:cNvGrpSpPr/>
          <p:nvPr/>
        </p:nvGrpSpPr>
        <p:grpSpPr>
          <a:xfrm>
            <a:off x="442912" y="4320080"/>
            <a:ext cx="2860494" cy="1180262"/>
            <a:chOff x="442912" y="4320080"/>
            <a:chExt cx="2860494" cy="118026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FA72F19-6D2F-40A8-9EE8-A5ABC5A2A9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224" t="36424" r="7032" b="36372"/>
            <a:stretch/>
          </p:blipFill>
          <p:spPr>
            <a:xfrm>
              <a:off x="442912" y="4320080"/>
              <a:ext cx="2860494" cy="590144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8760AE1-6227-4DDB-9E88-1D0A921D8E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224" t="67915" r="7032" b="4881"/>
            <a:stretch/>
          </p:blipFill>
          <p:spPr>
            <a:xfrm>
              <a:off x="442912" y="4910198"/>
              <a:ext cx="2860494" cy="590144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E39687BF-DC5E-4D5B-ABCC-DDA57C56127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4215" y="0"/>
            <a:ext cx="6597785" cy="6858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74EBF97-A168-4F8A-972F-82A2CDDD46A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92" y="1092554"/>
            <a:ext cx="5142385" cy="134429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6B0209B-E2B9-4CFE-B64F-D1313D1DCCF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506" y="2527769"/>
            <a:ext cx="4009674" cy="53357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92E60DC-1784-428D-8EF9-61E8AAA64EB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917" y="3018804"/>
            <a:ext cx="2339510" cy="48674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7CF49CA-B469-4221-972F-12E41EAAE36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505" y="6367016"/>
            <a:ext cx="2221945" cy="48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6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7D9FCDB-F645-4A6E-9423-32CE996C39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DD68CDB-E223-4013-AEEC-23DBE6769A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6F29B78-421D-4F36-9DAF-12B593289290}"/>
              </a:ext>
            </a:extLst>
          </p:cNvPr>
          <p:cNvSpPr txBox="1"/>
          <p:nvPr/>
        </p:nvSpPr>
        <p:spPr>
          <a:xfrm>
            <a:off x="1494596" y="1776369"/>
            <a:ext cx="917430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เป็นการดำเนินการแก้ไขข้อผิดพลาดหรืออุปสรรคที่เกิดขึ้น โดยมีวิธีแก้ปัญหาที่ถูกต้อง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และเหมาะสม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9C637BE-B0E9-40E7-8914-DBA366B56574}"/>
              </a:ext>
            </a:extLst>
          </p:cNvPr>
          <p:cNvGrpSpPr/>
          <p:nvPr/>
        </p:nvGrpSpPr>
        <p:grpSpPr>
          <a:xfrm>
            <a:off x="1110988" y="2881730"/>
            <a:ext cx="1371600" cy="1371600"/>
            <a:chOff x="1568962" y="2947902"/>
            <a:chExt cx="1917700" cy="19177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6A6BA5BA-DF69-43FA-8BCB-9CF89DABCF19}"/>
                </a:ext>
              </a:extLst>
            </p:cNvPr>
            <p:cNvSpPr/>
            <p:nvPr/>
          </p:nvSpPr>
          <p:spPr>
            <a:xfrm>
              <a:off x="1640810" y="3019750"/>
              <a:ext cx="1774004" cy="1774004"/>
            </a:xfrm>
            <a:prstGeom prst="ellipse">
              <a:avLst/>
            </a:prstGeom>
            <a:solidFill>
              <a:schemeClr val="accent6">
                <a:lumMod val="20000"/>
                <a:lumOff val="80000"/>
                <a:alpha val="2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8D4DD456-D624-48AD-9523-317B44863F35}"/>
                </a:ext>
              </a:extLst>
            </p:cNvPr>
            <p:cNvSpPr/>
            <p:nvPr/>
          </p:nvSpPr>
          <p:spPr>
            <a:xfrm>
              <a:off x="1568962" y="2947902"/>
              <a:ext cx="1917700" cy="1917700"/>
            </a:xfrm>
            <a:prstGeom prst="ellipse">
              <a:avLst/>
            </a:prstGeom>
            <a:noFill/>
            <a:ln w="381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824B3A8-0B26-4596-B960-23BB3CA9DA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8486" y="3188057"/>
            <a:ext cx="806471" cy="806471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D4D5F080-5D8C-4576-BCA7-0D86F6CA1891}"/>
              </a:ext>
            </a:extLst>
          </p:cNvPr>
          <p:cNvGrpSpPr/>
          <p:nvPr/>
        </p:nvGrpSpPr>
        <p:grpSpPr>
          <a:xfrm>
            <a:off x="3971068" y="2881730"/>
            <a:ext cx="1371600" cy="1371600"/>
            <a:chOff x="4033140" y="2947902"/>
            <a:chExt cx="1917700" cy="19177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29A5688-30A5-4718-8013-4CC83C1588EA}"/>
                </a:ext>
              </a:extLst>
            </p:cNvPr>
            <p:cNvSpPr/>
            <p:nvPr/>
          </p:nvSpPr>
          <p:spPr>
            <a:xfrm>
              <a:off x="4104988" y="3019750"/>
              <a:ext cx="1774004" cy="177400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2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284984D-0D66-4508-A40B-56AA59B9E793}"/>
                </a:ext>
              </a:extLst>
            </p:cNvPr>
            <p:cNvSpPr/>
            <p:nvPr/>
          </p:nvSpPr>
          <p:spPr>
            <a:xfrm>
              <a:off x="4033140" y="2947902"/>
              <a:ext cx="1917700" cy="1917700"/>
            </a:xfrm>
            <a:prstGeom prst="ellipse">
              <a:avLst/>
            </a:prstGeom>
            <a:noFill/>
            <a:ln w="381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1EB4EDA-5FF9-46EA-98CD-7BBFE4EE7D18}"/>
              </a:ext>
            </a:extLst>
          </p:cNvPr>
          <p:cNvGrpSpPr/>
          <p:nvPr/>
        </p:nvGrpSpPr>
        <p:grpSpPr>
          <a:xfrm>
            <a:off x="6832260" y="2881730"/>
            <a:ext cx="1371600" cy="1371600"/>
            <a:chOff x="6497318" y="2947902"/>
            <a:chExt cx="1917700" cy="1917700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E39CA71-391E-4532-A337-FFBB27CEBBFB}"/>
                </a:ext>
              </a:extLst>
            </p:cNvPr>
            <p:cNvSpPr/>
            <p:nvPr/>
          </p:nvSpPr>
          <p:spPr>
            <a:xfrm>
              <a:off x="6569166" y="3019750"/>
              <a:ext cx="1774004" cy="177400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2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18F5E42-DC92-4AC9-AF7B-E1C77856E95D}"/>
                </a:ext>
              </a:extLst>
            </p:cNvPr>
            <p:cNvSpPr/>
            <p:nvPr/>
          </p:nvSpPr>
          <p:spPr>
            <a:xfrm>
              <a:off x="6497318" y="2947902"/>
              <a:ext cx="1917700" cy="1917700"/>
            </a:xfrm>
            <a:prstGeom prst="ellipse">
              <a:avLst/>
            </a:prstGeom>
            <a:noFill/>
            <a:ln w="381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9D19918-7894-44AC-818A-7EA25D126D82}"/>
              </a:ext>
            </a:extLst>
          </p:cNvPr>
          <p:cNvGrpSpPr/>
          <p:nvPr/>
        </p:nvGrpSpPr>
        <p:grpSpPr>
          <a:xfrm>
            <a:off x="9757994" y="2881730"/>
            <a:ext cx="1371600" cy="1371600"/>
            <a:chOff x="8961496" y="2947902"/>
            <a:chExt cx="1917700" cy="1917700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04C8228F-45DF-4AD1-89EE-5114A2F57FE0}"/>
                </a:ext>
              </a:extLst>
            </p:cNvPr>
            <p:cNvSpPr/>
            <p:nvPr/>
          </p:nvSpPr>
          <p:spPr>
            <a:xfrm>
              <a:off x="9033344" y="3019750"/>
              <a:ext cx="1774004" cy="1774004"/>
            </a:xfrm>
            <a:prstGeom prst="ellipse">
              <a:avLst/>
            </a:prstGeom>
            <a:solidFill>
              <a:srgbClr val="E9D8FC">
                <a:alpha val="25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725CA74-F8A0-4DE3-979E-1C59B048BDC0}"/>
                </a:ext>
              </a:extLst>
            </p:cNvPr>
            <p:cNvSpPr/>
            <p:nvPr/>
          </p:nvSpPr>
          <p:spPr>
            <a:xfrm>
              <a:off x="8961496" y="2947902"/>
              <a:ext cx="1917700" cy="1917700"/>
            </a:xfrm>
            <a:prstGeom prst="ellipse">
              <a:avLst/>
            </a:prstGeom>
            <a:noFill/>
            <a:ln w="38100">
              <a:solidFill>
                <a:srgbClr val="E9D8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4" name="Picture 23">
            <a:hlinkClick r:id="rId5" action="ppaction://hlinksldjump"/>
            <a:extLst>
              <a:ext uri="{FF2B5EF4-FFF2-40B4-BE49-F238E27FC236}">
                <a16:creationId xmlns:a16="http://schemas.microsoft.com/office/drawing/2014/main" id="{17E6ECB0-1287-4676-826F-3B442BB279E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6054" y="4413808"/>
            <a:ext cx="2395480" cy="409509"/>
          </a:xfrm>
          <a:prstGeom prst="rect">
            <a:avLst/>
          </a:prstGeom>
        </p:spPr>
      </p:pic>
      <p:pic>
        <p:nvPicPr>
          <p:cNvPr id="36" name="Picture 35">
            <a:hlinkClick r:id="rId7" action="ppaction://hlinksldjump"/>
            <a:extLst>
              <a:ext uri="{FF2B5EF4-FFF2-40B4-BE49-F238E27FC236}">
                <a16:creationId xmlns:a16="http://schemas.microsoft.com/office/drawing/2014/main" id="{44B05D0B-1E04-4D27-A253-AD4EDAF2FE2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8016" y="4413601"/>
            <a:ext cx="2397705" cy="409923"/>
          </a:xfrm>
          <a:prstGeom prst="rect">
            <a:avLst/>
          </a:prstGeom>
        </p:spPr>
      </p:pic>
      <p:pic>
        <p:nvPicPr>
          <p:cNvPr id="38" name="Picture 37">
            <a:hlinkClick r:id="rId9" action="ppaction://hlinksldjump"/>
            <a:extLst>
              <a:ext uri="{FF2B5EF4-FFF2-40B4-BE49-F238E27FC236}">
                <a16:creationId xmlns:a16="http://schemas.microsoft.com/office/drawing/2014/main" id="{B74A77CA-2F16-43F6-8CE9-7ABFE8F6CD1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9208" y="4413718"/>
            <a:ext cx="2397705" cy="409690"/>
          </a:xfrm>
          <a:prstGeom prst="rect">
            <a:avLst/>
          </a:prstGeom>
        </p:spPr>
      </p:pic>
      <p:pic>
        <p:nvPicPr>
          <p:cNvPr id="40" name="Picture 39">
            <a:hlinkClick r:id="rId11" action="ppaction://hlinksldjump"/>
            <a:extLst>
              <a:ext uri="{FF2B5EF4-FFF2-40B4-BE49-F238E27FC236}">
                <a16:creationId xmlns:a16="http://schemas.microsoft.com/office/drawing/2014/main" id="{F2DB1AAD-ED33-4016-BA1B-B5C83AB1AD2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048" y="4413791"/>
            <a:ext cx="2395480" cy="40954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28F91689-EA81-475F-BADA-70098A9619D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0564" y="3257528"/>
            <a:ext cx="924046" cy="77040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A03389E-BE23-4C9D-A9BC-FADAC1C786E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1686" y="3040502"/>
            <a:ext cx="920122" cy="102456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1BE4A662-9FD1-4C0C-8DF0-6B1C49E44DC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982" y="3095074"/>
            <a:ext cx="812910" cy="959857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8A1F03FA-6ED9-438A-8F01-6721620B7040}"/>
              </a:ext>
            </a:extLst>
          </p:cNvPr>
          <p:cNvGrpSpPr/>
          <p:nvPr/>
        </p:nvGrpSpPr>
        <p:grpSpPr>
          <a:xfrm>
            <a:off x="625138" y="676930"/>
            <a:ext cx="4848244" cy="1051686"/>
            <a:chOff x="625138" y="676930"/>
            <a:chExt cx="4848244" cy="1051686"/>
          </a:xfrm>
        </p:grpSpPr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22FA5DF2-C59E-4F1A-AF5A-261FB2821083}"/>
                </a:ext>
              </a:extLst>
            </p:cNvPr>
            <p:cNvSpPr/>
            <p:nvPr/>
          </p:nvSpPr>
          <p:spPr>
            <a:xfrm rot="5400000">
              <a:off x="2994167" y="-831344"/>
              <a:ext cx="589947" cy="436848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3D5D3EE-70E7-45EE-85A1-5D941342B325}"/>
                </a:ext>
              </a:extLst>
            </p:cNvPr>
            <p:cNvSpPr/>
            <p:nvPr/>
          </p:nvSpPr>
          <p:spPr>
            <a:xfrm>
              <a:off x="1488294" y="1082285"/>
              <a:ext cx="3685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ทักษะกระบวนการแก้ปัญหา</a:t>
              </a:r>
              <a:endPara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8C09661D-2634-4AEB-8ACC-6169CCB42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25138" y="676930"/>
              <a:ext cx="1015671" cy="1004516"/>
            </a:xfrm>
            <a:prstGeom prst="rect">
              <a:avLst/>
            </a:prstGeom>
          </p:spPr>
        </p:pic>
      </p:grpSp>
      <p:pic>
        <p:nvPicPr>
          <p:cNvPr id="64" name="Graphic 63">
            <a:extLst>
              <a:ext uri="{FF2B5EF4-FFF2-40B4-BE49-F238E27FC236}">
                <a16:creationId xmlns:a16="http://schemas.microsoft.com/office/drawing/2014/main" id="{F7F62C8C-C582-4081-BC9C-D0352FDF230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001927">
            <a:off x="2832101" y="4497234"/>
            <a:ext cx="324852" cy="411480"/>
          </a:xfrm>
          <a:prstGeom prst="rect">
            <a:avLst/>
          </a:prstGeom>
        </p:spPr>
      </p:pic>
      <p:pic>
        <p:nvPicPr>
          <p:cNvPr id="32" name="ANS">
            <a:hlinkClick r:id="rId19" action="ppaction://hlinksldjump"/>
            <a:extLst>
              <a:ext uri="{FF2B5EF4-FFF2-40B4-BE49-F238E27FC236}">
                <a16:creationId xmlns:a16="http://schemas.microsoft.com/office/drawing/2014/main" id="{0224F948-A813-4E1D-980E-101E90ADCAB0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35" name="Picture 34">
            <a:hlinkClick r:id="rId21" action="ppaction://hlinksldjump"/>
            <a:extLst>
              <a:ext uri="{FF2B5EF4-FFF2-40B4-BE49-F238E27FC236}">
                <a16:creationId xmlns:a16="http://schemas.microsoft.com/office/drawing/2014/main" id="{13FCA78C-4F60-4104-88B9-E7396A4E647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043" y="6130298"/>
            <a:ext cx="913823" cy="47245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61344BF8-A976-4735-A87B-0FF5EAC0F756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329" y="243623"/>
            <a:ext cx="523934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37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75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375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DD68CDB-E223-4013-AEEC-23DBE6769A1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6F29B78-421D-4F36-9DAF-12B593289290}"/>
              </a:ext>
            </a:extLst>
          </p:cNvPr>
          <p:cNvSpPr txBox="1"/>
          <p:nvPr/>
        </p:nvSpPr>
        <p:spPr>
          <a:xfrm>
            <a:off x="1494596" y="1776369"/>
            <a:ext cx="917430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เป็นการดำเนินการแก้ไขข้อผิดพลาดหรืออุปสรรคที่เกิดขึ้น โดยมีวิธีแก้ปัญหาที่ถูกต้อง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และเหมาะสม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9C637BE-B0E9-40E7-8914-DBA366B56574}"/>
              </a:ext>
            </a:extLst>
          </p:cNvPr>
          <p:cNvGrpSpPr/>
          <p:nvPr/>
        </p:nvGrpSpPr>
        <p:grpSpPr>
          <a:xfrm>
            <a:off x="1110988" y="2881730"/>
            <a:ext cx="1371600" cy="1371600"/>
            <a:chOff x="1568962" y="2947902"/>
            <a:chExt cx="1917700" cy="19177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6A6BA5BA-DF69-43FA-8BCB-9CF89DABCF19}"/>
                </a:ext>
              </a:extLst>
            </p:cNvPr>
            <p:cNvSpPr/>
            <p:nvPr/>
          </p:nvSpPr>
          <p:spPr>
            <a:xfrm>
              <a:off x="1640810" y="3019750"/>
              <a:ext cx="1774004" cy="1774004"/>
            </a:xfrm>
            <a:prstGeom prst="ellipse">
              <a:avLst/>
            </a:prstGeom>
            <a:solidFill>
              <a:schemeClr val="accent6">
                <a:lumMod val="20000"/>
                <a:lumOff val="80000"/>
                <a:alpha val="2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8D4DD456-D624-48AD-9523-317B44863F35}"/>
                </a:ext>
              </a:extLst>
            </p:cNvPr>
            <p:cNvSpPr/>
            <p:nvPr/>
          </p:nvSpPr>
          <p:spPr>
            <a:xfrm>
              <a:off x="1568962" y="2947902"/>
              <a:ext cx="1917700" cy="1917700"/>
            </a:xfrm>
            <a:prstGeom prst="ellipse">
              <a:avLst/>
            </a:prstGeom>
            <a:noFill/>
            <a:ln w="381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824B3A8-0B26-4596-B960-23BB3CA9DA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8486" y="3188057"/>
            <a:ext cx="806471" cy="806471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D4D5F080-5D8C-4576-BCA7-0D86F6CA1891}"/>
              </a:ext>
            </a:extLst>
          </p:cNvPr>
          <p:cNvGrpSpPr/>
          <p:nvPr/>
        </p:nvGrpSpPr>
        <p:grpSpPr>
          <a:xfrm>
            <a:off x="3971068" y="2881730"/>
            <a:ext cx="1371600" cy="1371600"/>
            <a:chOff x="4033140" y="2947902"/>
            <a:chExt cx="1917700" cy="19177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29A5688-30A5-4718-8013-4CC83C1588EA}"/>
                </a:ext>
              </a:extLst>
            </p:cNvPr>
            <p:cNvSpPr/>
            <p:nvPr/>
          </p:nvSpPr>
          <p:spPr>
            <a:xfrm>
              <a:off x="4104988" y="3019750"/>
              <a:ext cx="1774004" cy="177400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2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284984D-0D66-4508-A40B-56AA59B9E793}"/>
                </a:ext>
              </a:extLst>
            </p:cNvPr>
            <p:cNvSpPr/>
            <p:nvPr/>
          </p:nvSpPr>
          <p:spPr>
            <a:xfrm>
              <a:off x="4033140" y="2947902"/>
              <a:ext cx="1917700" cy="1917700"/>
            </a:xfrm>
            <a:prstGeom prst="ellipse">
              <a:avLst/>
            </a:prstGeom>
            <a:noFill/>
            <a:ln w="381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1EB4EDA-5FF9-46EA-98CD-7BBFE4EE7D18}"/>
              </a:ext>
            </a:extLst>
          </p:cNvPr>
          <p:cNvGrpSpPr/>
          <p:nvPr/>
        </p:nvGrpSpPr>
        <p:grpSpPr>
          <a:xfrm>
            <a:off x="6832260" y="2881730"/>
            <a:ext cx="1371600" cy="1371600"/>
            <a:chOff x="6497318" y="2947902"/>
            <a:chExt cx="1917700" cy="1917700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E39CA71-391E-4532-A337-FFBB27CEBBFB}"/>
                </a:ext>
              </a:extLst>
            </p:cNvPr>
            <p:cNvSpPr/>
            <p:nvPr/>
          </p:nvSpPr>
          <p:spPr>
            <a:xfrm>
              <a:off x="6569166" y="3019750"/>
              <a:ext cx="1774004" cy="177400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2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18F5E42-DC92-4AC9-AF7B-E1C77856E95D}"/>
                </a:ext>
              </a:extLst>
            </p:cNvPr>
            <p:cNvSpPr/>
            <p:nvPr/>
          </p:nvSpPr>
          <p:spPr>
            <a:xfrm>
              <a:off x="6497318" y="2947902"/>
              <a:ext cx="1917700" cy="1917700"/>
            </a:xfrm>
            <a:prstGeom prst="ellipse">
              <a:avLst/>
            </a:prstGeom>
            <a:noFill/>
            <a:ln w="381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9D19918-7894-44AC-818A-7EA25D126D82}"/>
              </a:ext>
            </a:extLst>
          </p:cNvPr>
          <p:cNvGrpSpPr/>
          <p:nvPr/>
        </p:nvGrpSpPr>
        <p:grpSpPr>
          <a:xfrm>
            <a:off x="9757994" y="2881730"/>
            <a:ext cx="1371600" cy="1371600"/>
            <a:chOff x="8961496" y="2947902"/>
            <a:chExt cx="1917700" cy="1917700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04C8228F-45DF-4AD1-89EE-5114A2F57FE0}"/>
                </a:ext>
              </a:extLst>
            </p:cNvPr>
            <p:cNvSpPr/>
            <p:nvPr/>
          </p:nvSpPr>
          <p:spPr>
            <a:xfrm>
              <a:off x="9033344" y="3019750"/>
              <a:ext cx="1774004" cy="1774004"/>
            </a:xfrm>
            <a:prstGeom prst="ellipse">
              <a:avLst/>
            </a:prstGeom>
            <a:solidFill>
              <a:srgbClr val="E9D8FC">
                <a:alpha val="25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725CA74-F8A0-4DE3-979E-1C59B048BDC0}"/>
                </a:ext>
              </a:extLst>
            </p:cNvPr>
            <p:cNvSpPr/>
            <p:nvPr/>
          </p:nvSpPr>
          <p:spPr>
            <a:xfrm>
              <a:off x="8961496" y="2947902"/>
              <a:ext cx="1917700" cy="1917700"/>
            </a:xfrm>
            <a:prstGeom prst="ellipse">
              <a:avLst/>
            </a:prstGeom>
            <a:noFill/>
            <a:ln w="38100">
              <a:solidFill>
                <a:srgbClr val="E9D8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28F91689-EA81-475F-BADA-70098A9619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0564" y="3256748"/>
            <a:ext cx="924046" cy="77196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A03389E-BE23-4C9D-A9BC-FADAC1C786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1069" y="3040502"/>
            <a:ext cx="921356" cy="102456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1BE4A662-9FD1-4C0C-8DF0-6B1C49E44DC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623" y="3095074"/>
            <a:ext cx="813628" cy="959857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8A1F03FA-6ED9-438A-8F01-6721620B7040}"/>
              </a:ext>
            </a:extLst>
          </p:cNvPr>
          <p:cNvGrpSpPr/>
          <p:nvPr/>
        </p:nvGrpSpPr>
        <p:grpSpPr>
          <a:xfrm>
            <a:off x="625138" y="676323"/>
            <a:ext cx="4848244" cy="1052293"/>
            <a:chOff x="625138" y="676323"/>
            <a:chExt cx="4848244" cy="1052293"/>
          </a:xfrm>
        </p:grpSpPr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22FA5DF2-C59E-4F1A-AF5A-261FB2821083}"/>
                </a:ext>
              </a:extLst>
            </p:cNvPr>
            <p:cNvSpPr/>
            <p:nvPr/>
          </p:nvSpPr>
          <p:spPr>
            <a:xfrm rot="5400000">
              <a:off x="2994167" y="-831344"/>
              <a:ext cx="589947" cy="436848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3D5D3EE-70E7-45EE-85A1-5D941342B325}"/>
                </a:ext>
              </a:extLst>
            </p:cNvPr>
            <p:cNvSpPr/>
            <p:nvPr/>
          </p:nvSpPr>
          <p:spPr>
            <a:xfrm>
              <a:off x="1488294" y="1082285"/>
              <a:ext cx="3685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ทักษะกระบวนการแก้ปัญหา</a:t>
              </a:r>
              <a:endPara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8C09661D-2634-4AEB-8ACC-6169CCB42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25138" y="676323"/>
              <a:ext cx="1015671" cy="1005731"/>
            </a:xfrm>
            <a:prstGeom prst="rect">
              <a:avLst/>
            </a:prstGeom>
          </p:spPr>
        </p:pic>
      </p:grpSp>
      <p:sp>
        <p:nvSpPr>
          <p:cNvPr id="58" name="TextBox 4">
            <a:extLst>
              <a:ext uri="{FF2B5EF4-FFF2-40B4-BE49-F238E27FC236}">
                <a16:creationId xmlns:a16="http://schemas.microsoft.com/office/drawing/2014/main" id="{5590AFFD-E88C-4D85-848D-3564D0E3665A}"/>
              </a:ext>
            </a:extLst>
          </p:cNvPr>
          <p:cNvSpPr txBox="1"/>
          <p:nvPr/>
        </p:nvSpPr>
        <p:spPr>
          <a:xfrm>
            <a:off x="484812" y="4983796"/>
            <a:ext cx="2623953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thaiDist"/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มองเห็นปัญหาที่เกิดขึ้นระหว่างการทำงาน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รวมถึงรับรู้ผลกระทบที่อาจเกิดขึ้นจากปัญหาเหล่านั้น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87C96C-8113-4FDE-B0B5-352524347EF5}"/>
              </a:ext>
            </a:extLst>
          </p:cNvPr>
          <p:cNvSpPr/>
          <p:nvPr/>
        </p:nvSpPr>
        <p:spPr>
          <a:xfrm>
            <a:off x="3368175" y="2625969"/>
            <a:ext cx="8625771" cy="4064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7D9FCDB-F645-4A6E-9423-32CE996C39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37" name="Picture 36">
            <a:hlinkClick r:id="rId9" action="ppaction://hlinksldjump"/>
            <a:extLst>
              <a:ext uri="{FF2B5EF4-FFF2-40B4-BE49-F238E27FC236}">
                <a16:creationId xmlns:a16="http://schemas.microsoft.com/office/drawing/2014/main" id="{75C88039-C796-4F6E-8F84-3AFBCA6D587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6054" y="4413846"/>
            <a:ext cx="2395480" cy="409433"/>
          </a:xfrm>
          <a:prstGeom prst="rect">
            <a:avLst/>
          </a:prstGeom>
        </p:spPr>
      </p:pic>
      <p:pic>
        <p:nvPicPr>
          <p:cNvPr id="45" name="Picture 44">
            <a:hlinkClick r:id="rId11" action="ppaction://hlinksldjump"/>
            <a:extLst>
              <a:ext uri="{FF2B5EF4-FFF2-40B4-BE49-F238E27FC236}">
                <a16:creationId xmlns:a16="http://schemas.microsoft.com/office/drawing/2014/main" id="{B796C0DC-6F43-47DE-A53D-E17361424FE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9208" y="4413673"/>
            <a:ext cx="2397705" cy="409779"/>
          </a:xfrm>
          <a:prstGeom prst="rect">
            <a:avLst/>
          </a:prstGeom>
        </p:spPr>
      </p:pic>
      <p:pic>
        <p:nvPicPr>
          <p:cNvPr id="39" name="Picture 38">
            <a:hlinkClick r:id="rId13" action="ppaction://hlinksldjump"/>
            <a:extLst>
              <a:ext uri="{FF2B5EF4-FFF2-40B4-BE49-F238E27FC236}">
                <a16:creationId xmlns:a16="http://schemas.microsoft.com/office/drawing/2014/main" id="{CD0E6708-EA00-48F6-BABF-83406D0DEB6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8016" y="4413656"/>
            <a:ext cx="2397705" cy="409813"/>
          </a:xfrm>
          <a:prstGeom prst="rect">
            <a:avLst/>
          </a:prstGeom>
        </p:spPr>
      </p:pic>
      <p:pic>
        <p:nvPicPr>
          <p:cNvPr id="47" name="Picture 46">
            <a:hlinkClick r:id="rId15" action="ppaction://hlinksldjump"/>
            <a:extLst>
              <a:ext uri="{FF2B5EF4-FFF2-40B4-BE49-F238E27FC236}">
                <a16:creationId xmlns:a16="http://schemas.microsoft.com/office/drawing/2014/main" id="{B3DFB53D-1290-4582-824B-C103EB6892F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048" y="4413791"/>
            <a:ext cx="2395480" cy="40954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ABF6C8F-188A-47D5-9FA0-09331A3AC971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329" y="243623"/>
            <a:ext cx="523934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14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DD68CDB-E223-4013-AEEC-23DBE6769A1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6F29B78-421D-4F36-9DAF-12B593289290}"/>
              </a:ext>
            </a:extLst>
          </p:cNvPr>
          <p:cNvSpPr txBox="1"/>
          <p:nvPr/>
        </p:nvSpPr>
        <p:spPr>
          <a:xfrm>
            <a:off x="1494596" y="1776369"/>
            <a:ext cx="917430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เป็นการดำเนินการแก้ไขข้อผิดพลาดหรืออุปสรรคที่เกิดขึ้น โดยมีวิธีแก้ปัญหาที่ถูกต้อง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และเหมาะสม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9C637BE-B0E9-40E7-8914-DBA366B56574}"/>
              </a:ext>
            </a:extLst>
          </p:cNvPr>
          <p:cNvGrpSpPr/>
          <p:nvPr/>
        </p:nvGrpSpPr>
        <p:grpSpPr>
          <a:xfrm>
            <a:off x="1110988" y="2881730"/>
            <a:ext cx="1371600" cy="1371600"/>
            <a:chOff x="1568962" y="2947902"/>
            <a:chExt cx="1917700" cy="19177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6A6BA5BA-DF69-43FA-8BCB-9CF89DABCF19}"/>
                </a:ext>
              </a:extLst>
            </p:cNvPr>
            <p:cNvSpPr/>
            <p:nvPr/>
          </p:nvSpPr>
          <p:spPr>
            <a:xfrm>
              <a:off x="1640810" y="3019750"/>
              <a:ext cx="1774004" cy="1774004"/>
            </a:xfrm>
            <a:prstGeom prst="ellipse">
              <a:avLst/>
            </a:prstGeom>
            <a:solidFill>
              <a:schemeClr val="accent6">
                <a:lumMod val="20000"/>
                <a:lumOff val="80000"/>
                <a:alpha val="2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8D4DD456-D624-48AD-9523-317B44863F35}"/>
                </a:ext>
              </a:extLst>
            </p:cNvPr>
            <p:cNvSpPr/>
            <p:nvPr/>
          </p:nvSpPr>
          <p:spPr>
            <a:xfrm>
              <a:off x="1568962" y="2947902"/>
              <a:ext cx="1917700" cy="1917700"/>
            </a:xfrm>
            <a:prstGeom prst="ellipse">
              <a:avLst/>
            </a:prstGeom>
            <a:noFill/>
            <a:ln w="381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824B3A8-0B26-4596-B960-23BB3CA9DA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8486" y="3188057"/>
            <a:ext cx="806471" cy="806471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D4D5F080-5D8C-4576-BCA7-0D86F6CA1891}"/>
              </a:ext>
            </a:extLst>
          </p:cNvPr>
          <p:cNvGrpSpPr/>
          <p:nvPr/>
        </p:nvGrpSpPr>
        <p:grpSpPr>
          <a:xfrm>
            <a:off x="3971068" y="2881730"/>
            <a:ext cx="1371600" cy="1371600"/>
            <a:chOff x="4033140" y="2947902"/>
            <a:chExt cx="1917700" cy="19177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29A5688-30A5-4718-8013-4CC83C1588EA}"/>
                </a:ext>
              </a:extLst>
            </p:cNvPr>
            <p:cNvSpPr/>
            <p:nvPr/>
          </p:nvSpPr>
          <p:spPr>
            <a:xfrm>
              <a:off x="4104988" y="3019750"/>
              <a:ext cx="1774004" cy="177400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2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284984D-0D66-4508-A40B-56AA59B9E793}"/>
                </a:ext>
              </a:extLst>
            </p:cNvPr>
            <p:cNvSpPr/>
            <p:nvPr/>
          </p:nvSpPr>
          <p:spPr>
            <a:xfrm>
              <a:off x="4033140" y="2947902"/>
              <a:ext cx="1917700" cy="1917700"/>
            </a:xfrm>
            <a:prstGeom prst="ellipse">
              <a:avLst/>
            </a:prstGeom>
            <a:noFill/>
            <a:ln w="381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1EB4EDA-5FF9-46EA-98CD-7BBFE4EE7D18}"/>
              </a:ext>
            </a:extLst>
          </p:cNvPr>
          <p:cNvGrpSpPr/>
          <p:nvPr/>
        </p:nvGrpSpPr>
        <p:grpSpPr>
          <a:xfrm>
            <a:off x="6832260" y="2881730"/>
            <a:ext cx="1371600" cy="1371600"/>
            <a:chOff x="6497318" y="2947902"/>
            <a:chExt cx="1917700" cy="1917700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E39CA71-391E-4532-A337-FFBB27CEBBFB}"/>
                </a:ext>
              </a:extLst>
            </p:cNvPr>
            <p:cNvSpPr/>
            <p:nvPr/>
          </p:nvSpPr>
          <p:spPr>
            <a:xfrm>
              <a:off x="6569166" y="3019750"/>
              <a:ext cx="1774004" cy="177400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2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18F5E42-DC92-4AC9-AF7B-E1C77856E95D}"/>
                </a:ext>
              </a:extLst>
            </p:cNvPr>
            <p:cNvSpPr/>
            <p:nvPr/>
          </p:nvSpPr>
          <p:spPr>
            <a:xfrm>
              <a:off x="6497318" y="2947902"/>
              <a:ext cx="1917700" cy="1917700"/>
            </a:xfrm>
            <a:prstGeom prst="ellipse">
              <a:avLst/>
            </a:prstGeom>
            <a:noFill/>
            <a:ln w="381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9D19918-7894-44AC-818A-7EA25D126D82}"/>
              </a:ext>
            </a:extLst>
          </p:cNvPr>
          <p:cNvGrpSpPr/>
          <p:nvPr/>
        </p:nvGrpSpPr>
        <p:grpSpPr>
          <a:xfrm>
            <a:off x="9757994" y="2881730"/>
            <a:ext cx="1371600" cy="1371600"/>
            <a:chOff x="8961496" y="2947902"/>
            <a:chExt cx="1917700" cy="1917700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04C8228F-45DF-4AD1-89EE-5114A2F57FE0}"/>
                </a:ext>
              </a:extLst>
            </p:cNvPr>
            <p:cNvSpPr/>
            <p:nvPr/>
          </p:nvSpPr>
          <p:spPr>
            <a:xfrm>
              <a:off x="9033344" y="3019750"/>
              <a:ext cx="1774004" cy="1774004"/>
            </a:xfrm>
            <a:prstGeom prst="ellipse">
              <a:avLst/>
            </a:prstGeom>
            <a:solidFill>
              <a:srgbClr val="E9D8FC">
                <a:alpha val="25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725CA74-F8A0-4DE3-979E-1C59B048BDC0}"/>
                </a:ext>
              </a:extLst>
            </p:cNvPr>
            <p:cNvSpPr/>
            <p:nvPr/>
          </p:nvSpPr>
          <p:spPr>
            <a:xfrm>
              <a:off x="8961496" y="2947902"/>
              <a:ext cx="1917700" cy="1917700"/>
            </a:xfrm>
            <a:prstGeom prst="ellipse">
              <a:avLst/>
            </a:prstGeom>
            <a:noFill/>
            <a:ln w="38100">
              <a:solidFill>
                <a:srgbClr val="E9D8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28F91689-EA81-475F-BADA-70098A9619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0564" y="3256748"/>
            <a:ext cx="924046" cy="77196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A03389E-BE23-4C9D-A9BC-FADAC1C786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1069" y="3040502"/>
            <a:ext cx="921356" cy="102456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1BE4A662-9FD1-4C0C-8DF0-6B1C49E44D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982" y="3095074"/>
            <a:ext cx="812910" cy="959857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8A1F03FA-6ED9-438A-8F01-6721620B7040}"/>
              </a:ext>
            </a:extLst>
          </p:cNvPr>
          <p:cNvGrpSpPr/>
          <p:nvPr/>
        </p:nvGrpSpPr>
        <p:grpSpPr>
          <a:xfrm>
            <a:off x="625138" y="676323"/>
            <a:ext cx="4848244" cy="1052293"/>
            <a:chOff x="625138" y="676323"/>
            <a:chExt cx="4848244" cy="1052293"/>
          </a:xfrm>
        </p:grpSpPr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22FA5DF2-C59E-4F1A-AF5A-261FB2821083}"/>
                </a:ext>
              </a:extLst>
            </p:cNvPr>
            <p:cNvSpPr/>
            <p:nvPr/>
          </p:nvSpPr>
          <p:spPr>
            <a:xfrm rot="5400000">
              <a:off x="2994167" y="-831344"/>
              <a:ext cx="589947" cy="436848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3D5D3EE-70E7-45EE-85A1-5D941342B325}"/>
                </a:ext>
              </a:extLst>
            </p:cNvPr>
            <p:cNvSpPr/>
            <p:nvPr/>
          </p:nvSpPr>
          <p:spPr>
            <a:xfrm>
              <a:off x="1488294" y="1082285"/>
              <a:ext cx="3685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ทักษะกระบวนการแก้ปัญหา</a:t>
              </a:r>
              <a:endPara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8C09661D-2634-4AEB-8ACC-6169CCB42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25138" y="676323"/>
              <a:ext cx="1015671" cy="1005731"/>
            </a:xfrm>
            <a:prstGeom prst="rect">
              <a:avLst/>
            </a:prstGeom>
          </p:spPr>
        </p:pic>
      </p:grpSp>
      <p:sp>
        <p:nvSpPr>
          <p:cNvPr id="59" name="TextBox 5">
            <a:extLst>
              <a:ext uri="{FF2B5EF4-FFF2-40B4-BE49-F238E27FC236}">
                <a16:creationId xmlns:a16="http://schemas.microsoft.com/office/drawing/2014/main" id="{266915E2-899C-409F-93B2-C25653FF2359}"/>
              </a:ext>
            </a:extLst>
          </p:cNvPr>
          <p:cNvSpPr txBox="1"/>
          <p:nvPr/>
        </p:nvSpPr>
        <p:spPr>
          <a:xfrm>
            <a:off x="3543451" y="5003576"/>
            <a:ext cx="2226835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thaiDist">
              <a:defRPr sz="24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en-US" dirty="0"/>
              <a:t>ทำความเข้าใจปัญหาเพื่อหา</a:t>
            </a:r>
            <a:endParaRPr lang="th-TH" dirty="0"/>
          </a:p>
          <a:p>
            <a:r>
              <a:rPr lang="en-US" dirty="0"/>
              <a:t>ทางแก้ไข</a:t>
            </a:r>
            <a:r>
              <a:rPr lang="th-TH" dirty="0"/>
              <a:t> </a:t>
            </a:r>
            <a:r>
              <a:rPr lang="en-US" dirty="0"/>
              <a:t>โดยเริ่มพิจารณาว่าสาเหตุเกิดจากอะไร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87C96C-8113-4FDE-B0B5-352524347EF5}"/>
              </a:ext>
            </a:extLst>
          </p:cNvPr>
          <p:cNvSpPr/>
          <p:nvPr/>
        </p:nvSpPr>
        <p:spPr>
          <a:xfrm>
            <a:off x="6096000" y="2625969"/>
            <a:ext cx="5897946" cy="4064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7D9FCDB-F645-4A6E-9423-32CE996C39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15F0E3E6-8E11-47EA-8A3F-D4A9D6CA53FD}"/>
              </a:ext>
            </a:extLst>
          </p:cNvPr>
          <p:cNvSpPr/>
          <p:nvPr/>
        </p:nvSpPr>
        <p:spPr>
          <a:xfrm>
            <a:off x="153860" y="2625969"/>
            <a:ext cx="3061127" cy="4064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hlinkClick r:id="rId9" action="ppaction://hlinksldjump"/>
            <a:extLst>
              <a:ext uri="{FF2B5EF4-FFF2-40B4-BE49-F238E27FC236}">
                <a16:creationId xmlns:a16="http://schemas.microsoft.com/office/drawing/2014/main" id="{2E929ED0-C39E-415D-B43A-EDFC4B11691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6054" y="4413846"/>
            <a:ext cx="2395480" cy="409433"/>
          </a:xfrm>
          <a:prstGeom prst="rect">
            <a:avLst/>
          </a:prstGeom>
        </p:spPr>
      </p:pic>
      <p:pic>
        <p:nvPicPr>
          <p:cNvPr id="39" name="Picture 38">
            <a:hlinkClick r:id="rId11" action="ppaction://hlinksldjump"/>
            <a:extLst>
              <a:ext uri="{FF2B5EF4-FFF2-40B4-BE49-F238E27FC236}">
                <a16:creationId xmlns:a16="http://schemas.microsoft.com/office/drawing/2014/main" id="{1A867CDD-FC8B-4F2B-9E54-AC3B7A37ED4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8016" y="4413601"/>
            <a:ext cx="2397705" cy="409923"/>
          </a:xfrm>
          <a:prstGeom prst="rect">
            <a:avLst/>
          </a:prstGeom>
        </p:spPr>
      </p:pic>
      <p:pic>
        <p:nvPicPr>
          <p:cNvPr id="45" name="Picture 44">
            <a:hlinkClick r:id="rId13" action="ppaction://hlinksldjump"/>
            <a:extLst>
              <a:ext uri="{FF2B5EF4-FFF2-40B4-BE49-F238E27FC236}">
                <a16:creationId xmlns:a16="http://schemas.microsoft.com/office/drawing/2014/main" id="{DAD942B6-B422-4D49-8B7F-195085F4F9E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9208" y="4413673"/>
            <a:ext cx="2397705" cy="409779"/>
          </a:xfrm>
          <a:prstGeom prst="rect">
            <a:avLst/>
          </a:prstGeom>
        </p:spPr>
      </p:pic>
      <p:pic>
        <p:nvPicPr>
          <p:cNvPr id="47" name="Picture 46">
            <a:hlinkClick r:id="rId15" action="ppaction://hlinksldjump"/>
            <a:extLst>
              <a:ext uri="{FF2B5EF4-FFF2-40B4-BE49-F238E27FC236}">
                <a16:creationId xmlns:a16="http://schemas.microsoft.com/office/drawing/2014/main" id="{E8400EA3-4B62-4B41-80DB-9DADF24F1E58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048" y="4413846"/>
            <a:ext cx="2395480" cy="40943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8A4BCD4-B374-47E9-87FF-F5F7AE9B9E3F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329" y="243623"/>
            <a:ext cx="523934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1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DD68CDB-E223-4013-AEEC-23DBE6769A1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6F29B78-421D-4F36-9DAF-12B593289290}"/>
              </a:ext>
            </a:extLst>
          </p:cNvPr>
          <p:cNvSpPr txBox="1"/>
          <p:nvPr/>
        </p:nvSpPr>
        <p:spPr>
          <a:xfrm>
            <a:off x="1494596" y="1776369"/>
            <a:ext cx="917430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เป็นการดำเนินการแก้ไขข้อผิดพลาดหรืออุปสรรคที่เกิดขึ้น โดยมีวิธีแก้ปัญหาที่ถูกต้อง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และเหมาะสม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9C637BE-B0E9-40E7-8914-DBA366B56574}"/>
              </a:ext>
            </a:extLst>
          </p:cNvPr>
          <p:cNvGrpSpPr/>
          <p:nvPr/>
        </p:nvGrpSpPr>
        <p:grpSpPr>
          <a:xfrm>
            <a:off x="1110988" y="2881730"/>
            <a:ext cx="1371600" cy="1371600"/>
            <a:chOff x="1568962" y="2947902"/>
            <a:chExt cx="1917700" cy="19177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6A6BA5BA-DF69-43FA-8BCB-9CF89DABCF19}"/>
                </a:ext>
              </a:extLst>
            </p:cNvPr>
            <p:cNvSpPr/>
            <p:nvPr/>
          </p:nvSpPr>
          <p:spPr>
            <a:xfrm>
              <a:off x="1640810" y="3019750"/>
              <a:ext cx="1774004" cy="1774004"/>
            </a:xfrm>
            <a:prstGeom prst="ellipse">
              <a:avLst/>
            </a:prstGeom>
            <a:solidFill>
              <a:schemeClr val="accent6">
                <a:lumMod val="20000"/>
                <a:lumOff val="80000"/>
                <a:alpha val="2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8D4DD456-D624-48AD-9523-317B44863F35}"/>
                </a:ext>
              </a:extLst>
            </p:cNvPr>
            <p:cNvSpPr/>
            <p:nvPr/>
          </p:nvSpPr>
          <p:spPr>
            <a:xfrm>
              <a:off x="1568962" y="2947902"/>
              <a:ext cx="1917700" cy="1917700"/>
            </a:xfrm>
            <a:prstGeom prst="ellipse">
              <a:avLst/>
            </a:prstGeom>
            <a:noFill/>
            <a:ln w="381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824B3A8-0B26-4596-B960-23BB3CA9DA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8486" y="3188057"/>
            <a:ext cx="806471" cy="806471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D4D5F080-5D8C-4576-BCA7-0D86F6CA1891}"/>
              </a:ext>
            </a:extLst>
          </p:cNvPr>
          <p:cNvGrpSpPr/>
          <p:nvPr/>
        </p:nvGrpSpPr>
        <p:grpSpPr>
          <a:xfrm>
            <a:off x="3971068" y="2881730"/>
            <a:ext cx="1371600" cy="1371600"/>
            <a:chOff x="4033140" y="2947902"/>
            <a:chExt cx="1917700" cy="19177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29A5688-30A5-4718-8013-4CC83C1588EA}"/>
                </a:ext>
              </a:extLst>
            </p:cNvPr>
            <p:cNvSpPr/>
            <p:nvPr/>
          </p:nvSpPr>
          <p:spPr>
            <a:xfrm>
              <a:off x="4104988" y="3019750"/>
              <a:ext cx="1774004" cy="177400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2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284984D-0D66-4508-A40B-56AA59B9E793}"/>
                </a:ext>
              </a:extLst>
            </p:cNvPr>
            <p:cNvSpPr/>
            <p:nvPr/>
          </p:nvSpPr>
          <p:spPr>
            <a:xfrm>
              <a:off x="4033140" y="2947902"/>
              <a:ext cx="1917700" cy="1917700"/>
            </a:xfrm>
            <a:prstGeom prst="ellipse">
              <a:avLst/>
            </a:prstGeom>
            <a:noFill/>
            <a:ln w="381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1EB4EDA-5FF9-46EA-98CD-7BBFE4EE7D18}"/>
              </a:ext>
            </a:extLst>
          </p:cNvPr>
          <p:cNvGrpSpPr/>
          <p:nvPr/>
        </p:nvGrpSpPr>
        <p:grpSpPr>
          <a:xfrm>
            <a:off x="6832260" y="2881730"/>
            <a:ext cx="1371600" cy="1371600"/>
            <a:chOff x="6497318" y="2947902"/>
            <a:chExt cx="1917700" cy="1917700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E39CA71-391E-4532-A337-FFBB27CEBBFB}"/>
                </a:ext>
              </a:extLst>
            </p:cNvPr>
            <p:cNvSpPr/>
            <p:nvPr/>
          </p:nvSpPr>
          <p:spPr>
            <a:xfrm>
              <a:off x="6569166" y="3019750"/>
              <a:ext cx="1774004" cy="177400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2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18F5E42-DC92-4AC9-AF7B-E1C77856E95D}"/>
                </a:ext>
              </a:extLst>
            </p:cNvPr>
            <p:cNvSpPr/>
            <p:nvPr/>
          </p:nvSpPr>
          <p:spPr>
            <a:xfrm>
              <a:off x="6497318" y="2947902"/>
              <a:ext cx="1917700" cy="1917700"/>
            </a:xfrm>
            <a:prstGeom prst="ellipse">
              <a:avLst/>
            </a:prstGeom>
            <a:noFill/>
            <a:ln w="381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9D19918-7894-44AC-818A-7EA25D126D82}"/>
              </a:ext>
            </a:extLst>
          </p:cNvPr>
          <p:cNvGrpSpPr/>
          <p:nvPr/>
        </p:nvGrpSpPr>
        <p:grpSpPr>
          <a:xfrm>
            <a:off x="9757994" y="2881730"/>
            <a:ext cx="1371600" cy="1371600"/>
            <a:chOff x="8961496" y="2947902"/>
            <a:chExt cx="1917700" cy="1917700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04C8228F-45DF-4AD1-89EE-5114A2F57FE0}"/>
                </a:ext>
              </a:extLst>
            </p:cNvPr>
            <p:cNvSpPr/>
            <p:nvPr/>
          </p:nvSpPr>
          <p:spPr>
            <a:xfrm>
              <a:off x="9033344" y="3019750"/>
              <a:ext cx="1774004" cy="1774004"/>
            </a:xfrm>
            <a:prstGeom prst="ellipse">
              <a:avLst/>
            </a:prstGeom>
            <a:solidFill>
              <a:srgbClr val="E9D8FC">
                <a:alpha val="25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725CA74-F8A0-4DE3-979E-1C59B048BDC0}"/>
                </a:ext>
              </a:extLst>
            </p:cNvPr>
            <p:cNvSpPr/>
            <p:nvPr/>
          </p:nvSpPr>
          <p:spPr>
            <a:xfrm>
              <a:off x="8961496" y="2947902"/>
              <a:ext cx="1917700" cy="1917700"/>
            </a:xfrm>
            <a:prstGeom prst="ellipse">
              <a:avLst/>
            </a:prstGeom>
            <a:noFill/>
            <a:ln w="38100">
              <a:solidFill>
                <a:srgbClr val="E9D8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28F91689-EA81-475F-BADA-70098A9619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0564" y="3256748"/>
            <a:ext cx="924046" cy="77196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A03389E-BE23-4C9D-A9BC-FADAC1C786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1686" y="3040502"/>
            <a:ext cx="920122" cy="102456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1BE4A662-9FD1-4C0C-8DF0-6B1C49E44DC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623" y="3095074"/>
            <a:ext cx="813628" cy="959857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8A1F03FA-6ED9-438A-8F01-6721620B7040}"/>
              </a:ext>
            </a:extLst>
          </p:cNvPr>
          <p:cNvGrpSpPr/>
          <p:nvPr/>
        </p:nvGrpSpPr>
        <p:grpSpPr>
          <a:xfrm>
            <a:off x="625138" y="676323"/>
            <a:ext cx="4848244" cy="1052293"/>
            <a:chOff x="625138" y="676323"/>
            <a:chExt cx="4848244" cy="1052293"/>
          </a:xfrm>
        </p:grpSpPr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22FA5DF2-C59E-4F1A-AF5A-261FB2821083}"/>
                </a:ext>
              </a:extLst>
            </p:cNvPr>
            <p:cNvSpPr/>
            <p:nvPr/>
          </p:nvSpPr>
          <p:spPr>
            <a:xfrm rot="5400000">
              <a:off x="2994167" y="-831344"/>
              <a:ext cx="589947" cy="436848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3D5D3EE-70E7-45EE-85A1-5D941342B325}"/>
                </a:ext>
              </a:extLst>
            </p:cNvPr>
            <p:cNvSpPr/>
            <p:nvPr/>
          </p:nvSpPr>
          <p:spPr>
            <a:xfrm>
              <a:off x="1488294" y="1082285"/>
              <a:ext cx="3685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ทักษะกระบวนการแก้ปัญหา</a:t>
              </a:r>
              <a:endPara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8C09661D-2634-4AEB-8ACC-6169CCB42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25138" y="676323"/>
              <a:ext cx="1015671" cy="1005731"/>
            </a:xfrm>
            <a:prstGeom prst="rect">
              <a:avLst/>
            </a:prstGeom>
          </p:spPr>
        </p:pic>
      </p:grpSp>
      <p:sp>
        <p:nvSpPr>
          <p:cNvPr id="60" name="TextBox 6">
            <a:extLst>
              <a:ext uri="{FF2B5EF4-FFF2-40B4-BE49-F238E27FC236}">
                <a16:creationId xmlns:a16="http://schemas.microsoft.com/office/drawing/2014/main" id="{57485D27-E160-4907-A8E8-2959EE07F0DA}"/>
              </a:ext>
            </a:extLst>
          </p:cNvPr>
          <p:cNvSpPr txBox="1"/>
          <p:nvPr/>
        </p:nvSpPr>
        <p:spPr>
          <a:xfrm>
            <a:off x="6359127" y="5003576"/>
            <a:ext cx="2317866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thaiDist">
              <a:defRPr sz="24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en-US" dirty="0"/>
              <a:t>เป็นการหาวิธีแก้ปัญหาโดยใช้ความคิดสร้างสรรค์เพื่อให้มีทางเลือกที</a:t>
            </a:r>
            <a:r>
              <a:rPr lang="th-TH" dirty="0"/>
              <a:t>่</a:t>
            </a:r>
            <a:r>
              <a:rPr lang="en-US" dirty="0"/>
              <a:t>หลากหลาย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87C96C-8113-4FDE-B0B5-352524347EF5}"/>
              </a:ext>
            </a:extLst>
          </p:cNvPr>
          <p:cNvSpPr/>
          <p:nvPr/>
        </p:nvSpPr>
        <p:spPr>
          <a:xfrm>
            <a:off x="9083237" y="2625969"/>
            <a:ext cx="2910709" cy="4064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7D9FCDB-F645-4A6E-9423-32CE996C39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EAE67924-5EFC-4D51-9557-BD0E78F96FD5}"/>
              </a:ext>
            </a:extLst>
          </p:cNvPr>
          <p:cNvSpPr/>
          <p:nvPr/>
        </p:nvSpPr>
        <p:spPr>
          <a:xfrm>
            <a:off x="295363" y="2625969"/>
            <a:ext cx="5800637" cy="4064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hlinkClick r:id="rId9" action="ppaction://hlinksldjump"/>
            <a:extLst>
              <a:ext uri="{FF2B5EF4-FFF2-40B4-BE49-F238E27FC236}">
                <a16:creationId xmlns:a16="http://schemas.microsoft.com/office/drawing/2014/main" id="{FCC64FA7-56F5-4673-B022-D94A749E878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6054" y="4413846"/>
            <a:ext cx="2395480" cy="409433"/>
          </a:xfrm>
          <a:prstGeom prst="rect">
            <a:avLst/>
          </a:prstGeom>
        </p:spPr>
      </p:pic>
      <p:pic>
        <p:nvPicPr>
          <p:cNvPr id="39" name="Picture 38">
            <a:hlinkClick r:id="rId11" action="ppaction://hlinksldjump"/>
            <a:extLst>
              <a:ext uri="{FF2B5EF4-FFF2-40B4-BE49-F238E27FC236}">
                <a16:creationId xmlns:a16="http://schemas.microsoft.com/office/drawing/2014/main" id="{EC961EAF-2295-4D46-A329-A4FC6F3FC43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8016" y="4413656"/>
            <a:ext cx="2397705" cy="409813"/>
          </a:xfrm>
          <a:prstGeom prst="rect">
            <a:avLst/>
          </a:prstGeom>
        </p:spPr>
      </p:pic>
      <p:pic>
        <p:nvPicPr>
          <p:cNvPr id="45" name="Picture 44">
            <a:hlinkClick r:id="rId13" action="ppaction://hlinksldjump"/>
            <a:extLst>
              <a:ext uri="{FF2B5EF4-FFF2-40B4-BE49-F238E27FC236}">
                <a16:creationId xmlns:a16="http://schemas.microsoft.com/office/drawing/2014/main" id="{9AA6EFE9-E2BB-45B3-AD20-B55B1AA4D3E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9208" y="4413717"/>
            <a:ext cx="2397705" cy="409690"/>
          </a:xfrm>
          <a:prstGeom prst="rect">
            <a:avLst/>
          </a:prstGeom>
        </p:spPr>
      </p:pic>
      <p:pic>
        <p:nvPicPr>
          <p:cNvPr id="47" name="Picture 46">
            <a:hlinkClick r:id="rId15" action="ppaction://hlinksldjump"/>
            <a:extLst>
              <a:ext uri="{FF2B5EF4-FFF2-40B4-BE49-F238E27FC236}">
                <a16:creationId xmlns:a16="http://schemas.microsoft.com/office/drawing/2014/main" id="{1EA08827-BA44-4C18-A714-5F39508F93A8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048" y="4413846"/>
            <a:ext cx="2395480" cy="40943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49E5373-A2C4-46BE-BC36-2131FCC74F3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329" y="243623"/>
            <a:ext cx="523934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76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hlinkClick r:id="rId2" action="ppaction://hlinksldjump"/>
            <a:extLst>
              <a:ext uri="{FF2B5EF4-FFF2-40B4-BE49-F238E27FC236}">
                <a16:creationId xmlns:a16="http://schemas.microsoft.com/office/drawing/2014/main" id="{1D3F8C4F-3A21-422B-9829-302C50EF96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6054" y="4413808"/>
            <a:ext cx="2395480" cy="40950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DD68CDB-E223-4013-AEEC-23DBE6769A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6F29B78-421D-4F36-9DAF-12B593289290}"/>
              </a:ext>
            </a:extLst>
          </p:cNvPr>
          <p:cNvSpPr txBox="1"/>
          <p:nvPr/>
        </p:nvSpPr>
        <p:spPr>
          <a:xfrm>
            <a:off x="1494596" y="1776369"/>
            <a:ext cx="917430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เป็นการดำเนินการแก้ไขข้อผิดพลาดหรืออุปสรรคที่เกิดขึ้น โดยมีวิธีแก้ปัญหาที่ถูกต้อง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และเหมาะสม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9C637BE-B0E9-40E7-8914-DBA366B56574}"/>
              </a:ext>
            </a:extLst>
          </p:cNvPr>
          <p:cNvGrpSpPr/>
          <p:nvPr/>
        </p:nvGrpSpPr>
        <p:grpSpPr>
          <a:xfrm>
            <a:off x="1110988" y="2881730"/>
            <a:ext cx="1371600" cy="1371600"/>
            <a:chOff x="1568962" y="2947902"/>
            <a:chExt cx="1917700" cy="19177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6A6BA5BA-DF69-43FA-8BCB-9CF89DABCF19}"/>
                </a:ext>
              </a:extLst>
            </p:cNvPr>
            <p:cNvSpPr/>
            <p:nvPr/>
          </p:nvSpPr>
          <p:spPr>
            <a:xfrm>
              <a:off x="1640810" y="3019750"/>
              <a:ext cx="1774004" cy="1774004"/>
            </a:xfrm>
            <a:prstGeom prst="ellipse">
              <a:avLst/>
            </a:prstGeom>
            <a:solidFill>
              <a:schemeClr val="accent6">
                <a:lumMod val="20000"/>
                <a:lumOff val="80000"/>
                <a:alpha val="2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8D4DD456-D624-48AD-9523-317B44863F35}"/>
                </a:ext>
              </a:extLst>
            </p:cNvPr>
            <p:cNvSpPr/>
            <p:nvPr/>
          </p:nvSpPr>
          <p:spPr>
            <a:xfrm>
              <a:off x="1568962" y="2947902"/>
              <a:ext cx="1917700" cy="1917700"/>
            </a:xfrm>
            <a:prstGeom prst="ellipse">
              <a:avLst/>
            </a:prstGeom>
            <a:noFill/>
            <a:ln w="3810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824B3A8-0B26-4596-B960-23BB3CA9DA7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8486" y="3188057"/>
            <a:ext cx="806471" cy="806471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D4D5F080-5D8C-4576-BCA7-0D86F6CA1891}"/>
              </a:ext>
            </a:extLst>
          </p:cNvPr>
          <p:cNvGrpSpPr/>
          <p:nvPr/>
        </p:nvGrpSpPr>
        <p:grpSpPr>
          <a:xfrm>
            <a:off x="3971068" y="2881730"/>
            <a:ext cx="1371600" cy="1371600"/>
            <a:chOff x="4033140" y="2947902"/>
            <a:chExt cx="1917700" cy="19177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29A5688-30A5-4718-8013-4CC83C1588EA}"/>
                </a:ext>
              </a:extLst>
            </p:cNvPr>
            <p:cNvSpPr/>
            <p:nvPr/>
          </p:nvSpPr>
          <p:spPr>
            <a:xfrm>
              <a:off x="4104988" y="3019750"/>
              <a:ext cx="1774004" cy="177400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2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284984D-0D66-4508-A40B-56AA59B9E793}"/>
                </a:ext>
              </a:extLst>
            </p:cNvPr>
            <p:cNvSpPr/>
            <p:nvPr/>
          </p:nvSpPr>
          <p:spPr>
            <a:xfrm>
              <a:off x="4033140" y="2947902"/>
              <a:ext cx="1917700" cy="1917700"/>
            </a:xfrm>
            <a:prstGeom prst="ellipse">
              <a:avLst/>
            </a:prstGeom>
            <a:noFill/>
            <a:ln w="381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1EB4EDA-5FF9-46EA-98CD-7BBFE4EE7D18}"/>
              </a:ext>
            </a:extLst>
          </p:cNvPr>
          <p:cNvGrpSpPr/>
          <p:nvPr/>
        </p:nvGrpSpPr>
        <p:grpSpPr>
          <a:xfrm>
            <a:off x="6832260" y="2881730"/>
            <a:ext cx="1371600" cy="1371600"/>
            <a:chOff x="6497318" y="2947902"/>
            <a:chExt cx="1917700" cy="1917700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E39CA71-391E-4532-A337-FFBB27CEBBFB}"/>
                </a:ext>
              </a:extLst>
            </p:cNvPr>
            <p:cNvSpPr/>
            <p:nvPr/>
          </p:nvSpPr>
          <p:spPr>
            <a:xfrm>
              <a:off x="6569166" y="3019750"/>
              <a:ext cx="1774004" cy="177400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2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18F5E42-DC92-4AC9-AF7B-E1C77856E95D}"/>
                </a:ext>
              </a:extLst>
            </p:cNvPr>
            <p:cNvSpPr/>
            <p:nvPr/>
          </p:nvSpPr>
          <p:spPr>
            <a:xfrm>
              <a:off x="6497318" y="2947902"/>
              <a:ext cx="1917700" cy="1917700"/>
            </a:xfrm>
            <a:prstGeom prst="ellipse">
              <a:avLst/>
            </a:prstGeom>
            <a:noFill/>
            <a:ln w="381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9D19918-7894-44AC-818A-7EA25D126D82}"/>
              </a:ext>
            </a:extLst>
          </p:cNvPr>
          <p:cNvGrpSpPr/>
          <p:nvPr/>
        </p:nvGrpSpPr>
        <p:grpSpPr>
          <a:xfrm>
            <a:off x="9757994" y="2881730"/>
            <a:ext cx="1371600" cy="1371600"/>
            <a:chOff x="8961496" y="2947902"/>
            <a:chExt cx="1917700" cy="1917700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04C8228F-45DF-4AD1-89EE-5114A2F57FE0}"/>
                </a:ext>
              </a:extLst>
            </p:cNvPr>
            <p:cNvSpPr/>
            <p:nvPr/>
          </p:nvSpPr>
          <p:spPr>
            <a:xfrm>
              <a:off x="9033344" y="3019750"/>
              <a:ext cx="1774004" cy="1774004"/>
            </a:xfrm>
            <a:prstGeom prst="ellipse">
              <a:avLst/>
            </a:prstGeom>
            <a:solidFill>
              <a:srgbClr val="E9D8FC">
                <a:alpha val="25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725CA74-F8A0-4DE3-979E-1C59B048BDC0}"/>
                </a:ext>
              </a:extLst>
            </p:cNvPr>
            <p:cNvSpPr/>
            <p:nvPr/>
          </p:nvSpPr>
          <p:spPr>
            <a:xfrm>
              <a:off x="8961496" y="2947902"/>
              <a:ext cx="1917700" cy="1917700"/>
            </a:xfrm>
            <a:prstGeom prst="ellipse">
              <a:avLst/>
            </a:prstGeom>
            <a:noFill/>
            <a:ln w="38100">
              <a:solidFill>
                <a:srgbClr val="E9D8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28F91689-EA81-475F-BADA-70098A9619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0564" y="3257528"/>
            <a:ext cx="924046" cy="77040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A03389E-BE23-4C9D-A9BC-FADAC1C786E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1069" y="3040502"/>
            <a:ext cx="921356" cy="102456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1BE4A662-9FD1-4C0C-8DF0-6B1C49E44DC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623" y="3095074"/>
            <a:ext cx="813628" cy="959857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8A1F03FA-6ED9-438A-8F01-6721620B7040}"/>
              </a:ext>
            </a:extLst>
          </p:cNvPr>
          <p:cNvGrpSpPr/>
          <p:nvPr/>
        </p:nvGrpSpPr>
        <p:grpSpPr>
          <a:xfrm>
            <a:off x="625138" y="676323"/>
            <a:ext cx="4848244" cy="1052293"/>
            <a:chOff x="625138" y="676323"/>
            <a:chExt cx="4848244" cy="1052293"/>
          </a:xfrm>
        </p:grpSpPr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22FA5DF2-C59E-4F1A-AF5A-261FB2821083}"/>
                </a:ext>
              </a:extLst>
            </p:cNvPr>
            <p:cNvSpPr/>
            <p:nvPr/>
          </p:nvSpPr>
          <p:spPr>
            <a:xfrm rot="5400000">
              <a:off x="2994167" y="-831344"/>
              <a:ext cx="589947" cy="436848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3D5D3EE-70E7-45EE-85A1-5D941342B325}"/>
                </a:ext>
              </a:extLst>
            </p:cNvPr>
            <p:cNvSpPr/>
            <p:nvPr/>
          </p:nvSpPr>
          <p:spPr>
            <a:xfrm>
              <a:off x="1488294" y="1082285"/>
              <a:ext cx="3685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ทักษะกระบวนการแก้ปัญหา</a:t>
              </a:r>
              <a:endPara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8C09661D-2634-4AEB-8ACC-6169CCB42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25138" y="676323"/>
              <a:ext cx="1015671" cy="1005731"/>
            </a:xfrm>
            <a:prstGeom prst="rect">
              <a:avLst/>
            </a:prstGeom>
          </p:spPr>
        </p:pic>
      </p:grpSp>
      <p:sp>
        <p:nvSpPr>
          <p:cNvPr id="61" name="TextBox 7">
            <a:extLst>
              <a:ext uri="{FF2B5EF4-FFF2-40B4-BE49-F238E27FC236}">
                <a16:creationId xmlns:a16="http://schemas.microsoft.com/office/drawing/2014/main" id="{30BB4529-ECE1-4164-A43A-F989B95718ED}"/>
              </a:ext>
            </a:extLst>
          </p:cNvPr>
          <p:cNvSpPr txBox="1"/>
          <p:nvPr/>
        </p:nvSpPr>
        <p:spPr>
          <a:xfrm>
            <a:off x="9180401" y="4993750"/>
            <a:ext cx="2526787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thaiDist">
              <a:defRPr sz="24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en-US" dirty="0"/>
              <a:t>เปรียบเทียบทางเลือกเพื่อนำไปแก้ปัญหา</a:t>
            </a:r>
            <a:r>
              <a:rPr lang="th-TH" dirty="0"/>
              <a:t> </a:t>
            </a:r>
            <a:r>
              <a:rPr lang="en-US" dirty="0"/>
              <a:t>โดยประเมินทั้งข้อดีและข้อจำกัดของแต่ละวิธีเพื่อให้เกิดผลดีมากที่สุด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87C96C-8113-4FDE-B0B5-352524347EF5}"/>
              </a:ext>
            </a:extLst>
          </p:cNvPr>
          <p:cNvSpPr/>
          <p:nvPr/>
        </p:nvSpPr>
        <p:spPr>
          <a:xfrm>
            <a:off x="342901" y="2625969"/>
            <a:ext cx="8550742" cy="4064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7D9FCDB-F645-4A6E-9423-32CE996C397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37" name="Picture 36">
            <a:hlinkClick r:id="rId11" action="ppaction://hlinksldjump"/>
            <a:extLst>
              <a:ext uri="{FF2B5EF4-FFF2-40B4-BE49-F238E27FC236}">
                <a16:creationId xmlns:a16="http://schemas.microsoft.com/office/drawing/2014/main" id="{C1CD6EDF-DDD7-48B7-A7F0-308762992DB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8016" y="4413656"/>
            <a:ext cx="2397705" cy="409813"/>
          </a:xfrm>
          <a:prstGeom prst="rect">
            <a:avLst/>
          </a:prstGeom>
        </p:spPr>
      </p:pic>
      <p:pic>
        <p:nvPicPr>
          <p:cNvPr id="39" name="Picture 38">
            <a:hlinkClick r:id="rId13" action="ppaction://hlinksldjump"/>
            <a:extLst>
              <a:ext uri="{FF2B5EF4-FFF2-40B4-BE49-F238E27FC236}">
                <a16:creationId xmlns:a16="http://schemas.microsoft.com/office/drawing/2014/main" id="{C35BAD7F-C225-41F9-B2DC-64F0B6490B2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9208" y="4413673"/>
            <a:ext cx="2397705" cy="409779"/>
          </a:xfrm>
          <a:prstGeom prst="rect">
            <a:avLst/>
          </a:prstGeom>
        </p:spPr>
      </p:pic>
      <p:pic>
        <p:nvPicPr>
          <p:cNvPr id="45" name="Picture 44">
            <a:hlinkClick r:id="rId15" action="ppaction://hlinksldjump"/>
            <a:extLst>
              <a:ext uri="{FF2B5EF4-FFF2-40B4-BE49-F238E27FC236}">
                <a16:creationId xmlns:a16="http://schemas.microsoft.com/office/drawing/2014/main" id="{E2C121DC-CC84-407A-80E9-56F30FB931B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048" y="4413846"/>
            <a:ext cx="2395480" cy="40943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BD55BD3-1D97-4739-B64B-5251A5705CBD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329" y="243623"/>
            <a:ext cx="523934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81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ANS">
            <a:hlinkClick r:id="rId3" action="ppaction://hlinksldjump"/>
            <a:extLst>
              <a:ext uri="{FF2B5EF4-FFF2-40B4-BE49-F238E27FC236}">
                <a16:creationId xmlns:a16="http://schemas.microsoft.com/office/drawing/2014/main" id="{1EC2BE83-BFE4-4D48-99DB-97254111FD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6F8D1B-D549-4CBF-9726-4E553CAF19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604" b="23522"/>
          <a:stretch/>
        </p:blipFill>
        <p:spPr>
          <a:xfrm>
            <a:off x="4433402" y="2766159"/>
            <a:ext cx="7220336" cy="6574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1FE5756-66EF-4674-B8A9-2120AAB8D7C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783" b="25218"/>
          <a:stretch/>
        </p:blipFill>
        <p:spPr>
          <a:xfrm>
            <a:off x="4433403" y="3489836"/>
            <a:ext cx="7207075" cy="6428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D77D5EF-54C1-4BC8-BD6E-CC8541C62A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33401" y="5012220"/>
            <a:ext cx="7163421" cy="10973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B23FD69-64F7-45F1-AE47-96F8D411E05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693" b="25218"/>
          <a:stretch/>
        </p:blipFill>
        <p:spPr>
          <a:xfrm>
            <a:off x="4440032" y="4241615"/>
            <a:ext cx="7213704" cy="6428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1702BD5-DDC1-43EB-B5EC-6D9E705F89C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609"/>
          <a:stretch/>
        </p:blipFill>
        <p:spPr>
          <a:xfrm>
            <a:off x="4433402" y="2766159"/>
            <a:ext cx="7413379" cy="6480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7EEC21C-0CCF-4DD6-8164-544AEBEF80A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372" b="26043"/>
          <a:stretch/>
        </p:blipFill>
        <p:spPr>
          <a:xfrm>
            <a:off x="4433403" y="3489836"/>
            <a:ext cx="7170050" cy="6357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031BFF-43F3-4D1C-934F-6108DD7FF3E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372" b="25079"/>
          <a:stretch/>
        </p:blipFill>
        <p:spPr>
          <a:xfrm>
            <a:off x="4440032" y="4241615"/>
            <a:ext cx="7163421" cy="6428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7A2742-0D16-485B-ABDC-8BC186A8940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880"/>
          <a:stretch/>
        </p:blipFill>
        <p:spPr>
          <a:xfrm>
            <a:off x="4433401" y="5012220"/>
            <a:ext cx="7163421" cy="999923"/>
          </a:xfrm>
          <a:prstGeom prst="rect">
            <a:avLst/>
          </a:prstGeom>
        </p:spPr>
      </p:pic>
      <p:sp>
        <p:nvSpPr>
          <p:cNvPr id="139" name="Rectangle: Rounded Corners 138">
            <a:extLst>
              <a:ext uri="{FF2B5EF4-FFF2-40B4-BE49-F238E27FC236}">
                <a16:creationId xmlns:a16="http://schemas.microsoft.com/office/drawing/2014/main" id="{BF927D91-C1CC-492D-8D95-DACDD6FA58DA}"/>
              </a:ext>
            </a:extLst>
          </p:cNvPr>
          <p:cNvSpPr/>
          <p:nvPr/>
        </p:nvSpPr>
        <p:spPr>
          <a:xfrm>
            <a:off x="361573" y="1512106"/>
            <a:ext cx="11677482" cy="1031716"/>
          </a:xfrm>
          <a:prstGeom prst="roundRect">
            <a:avLst>
              <a:gd name="adj" fmla="val 15610"/>
            </a:avLst>
          </a:prstGeom>
          <a:solidFill>
            <a:srgbClr val="99D1FF">
              <a:alpha val="5000"/>
            </a:srgbClr>
          </a:solidFill>
          <a:ln>
            <a:solidFill>
              <a:srgbClr val="99D1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7" name="Picture 106">
            <a:extLst>
              <a:ext uri="{FF2B5EF4-FFF2-40B4-BE49-F238E27FC236}">
                <a16:creationId xmlns:a16="http://schemas.microsoft.com/office/drawing/2014/main" id="{67B60130-B309-491D-8CD7-275AB1EBBE5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F428E52E-C6CF-4F5A-A851-27886C8BAAAE}"/>
              </a:ext>
            </a:extLst>
          </p:cNvPr>
          <p:cNvSpPr txBox="1"/>
          <p:nvPr/>
        </p:nvSpPr>
        <p:spPr>
          <a:xfrm>
            <a:off x="361573" y="967839"/>
            <a:ext cx="53944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ให้นักเรียนอ่านโจทย์ต่อไปนี้แล้วตอบคำถามให้ถูกต้อง</a:t>
            </a:r>
          </a:p>
        </p:txBody>
      </p:sp>
      <p:pic>
        <p:nvPicPr>
          <p:cNvPr id="98" name="Picture 97">
            <a:extLst>
              <a:ext uri="{FF2B5EF4-FFF2-40B4-BE49-F238E27FC236}">
                <a16:creationId xmlns:a16="http://schemas.microsoft.com/office/drawing/2014/main" id="{8481263C-F795-4440-BC68-8B0F66B39A0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2437" y="6131045"/>
            <a:ext cx="537298" cy="530319"/>
          </a:xfrm>
          <a:prstGeom prst="rect">
            <a:avLst/>
          </a:prstGeom>
        </p:spPr>
      </p:pic>
      <p:sp>
        <p:nvSpPr>
          <p:cNvPr id="161" name="TextBox 160">
            <a:extLst>
              <a:ext uri="{FF2B5EF4-FFF2-40B4-BE49-F238E27FC236}">
                <a16:creationId xmlns:a16="http://schemas.microsoft.com/office/drawing/2014/main" id="{9F9E54AC-9E46-48E2-AE72-D194DDC418A0}"/>
              </a:ext>
            </a:extLst>
          </p:cNvPr>
          <p:cNvSpPr txBox="1"/>
          <p:nvPr/>
        </p:nvSpPr>
        <p:spPr>
          <a:xfrm>
            <a:off x="539248" y="1610944"/>
            <a:ext cx="1120887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ธุรกิจร้านข้าวเหนียวมะม่วงของนักเรียนกำลังประสบปัญหามะม่วงขาดตลาด ทำให้มะม่วงมีราคาที่สูงขึ้น นักเรียนจะมีวิธีแก้ปัญหาอย่างไร ตามทักษะกระบวนการแก้ปัญหา</a:t>
            </a:r>
          </a:p>
        </p:txBody>
      </p:sp>
      <p:pic>
        <p:nvPicPr>
          <p:cNvPr id="128" name="Picture 127">
            <a:extLst>
              <a:ext uri="{FF2B5EF4-FFF2-40B4-BE49-F238E27FC236}">
                <a16:creationId xmlns:a16="http://schemas.microsoft.com/office/drawing/2014/main" id="{174C0AB8-BF69-4171-8A17-F3F7FA64B579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00" y="2773359"/>
            <a:ext cx="3464593" cy="3185190"/>
          </a:xfrm>
          <a:prstGeom prst="rect">
            <a:avLst/>
          </a:prstGeom>
        </p:spPr>
      </p:pic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19198FD-EFCD-4009-B96D-8CFD904E234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99" name="Group 98">
            <a:extLst>
              <a:ext uri="{FF2B5EF4-FFF2-40B4-BE49-F238E27FC236}">
                <a16:creationId xmlns:a16="http://schemas.microsoft.com/office/drawing/2014/main" id="{F848A472-12F7-4D6D-880C-04D24281B703}"/>
              </a:ext>
            </a:extLst>
          </p:cNvPr>
          <p:cNvGrpSpPr/>
          <p:nvPr/>
        </p:nvGrpSpPr>
        <p:grpSpPr>
          <a:xfrm>
            <a:off x="1187040" y="7337145"/>
            <a:ext cx="9817920" cy="4719107"/>
            <a:chOff x="1587771" y="7018112"/>
            <a:chExt cx="9016457" cy="4333874"/>
          </a:xfrm>
        </p:grpSpPr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A9256F2B-72C1-4C4A-AA32-44BE4A6425C4}"/>
                </a:ext>
              </a:extLst>
            </p:cNvPr>
            <p:cNvSpPr/>
            <p:nvPr/>
          </p:nvSpPr>
          <p:spPr>
            <a:xfrm>
              <a:off x="1587771" y="7018112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920" dirty="0"/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2796AD0B-7D9B-4118-9C46-245EF0A405ED}"/>
                </a:ext>
              </a:extLst>
            </p:cNvPr>
            <p:cNvSpPr txBox="1"/>
            <p:nvPr/>
          </p:nvSpPr>
          <p:spPr>
            <a:xfrm>
              <a:off x="1977201" y="7414740"/>
              <a:ext cx="8265857" cy="2720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thaiDist"/>
              <a:r>
                <a:rPr lang="th-TH" sz="3000" b="1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เฉลย  4.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เปรียบเทียบทางเลือกต่าง ๆ ที่หลากหลายเพื่อนำไปแก้ไขปัญหา โดยพิจารณาจาก </a:t>
              </a:r>
            </a:p>
            <a:p>
              <a:pPr algn="thaiDist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สาเหตุของปัญหาอย่างแท้จริง</a:t>
              </a:r>
            </a:p>
            <a:p>
              <a:pPr algn="thaiDist"/>
              <a:endParaRPr lang="th-TH" sz="11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 กระบวนการทักษะการแก้ปัญหาประกอบไปด้วย การสังเกต การวิเคราะห์ การสร้างทางเลือก และการประเมินทางเลือก ในตัวเลือกข้ออื่นเป็นการแก้ปัญหาเบื้องต้นเท่านั้น</a:t>
              </a:r>
            </a:p>
            <a:p>
              <a:pPr algn="thaiDist"/>
              <a:endParaRPr lang="th-TH" sz="3000" b="1" dirty="0">
                <a:solidFill>
                  <a:srgbClr val="764B28"/>
                </a:solidFill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endParaRPr>
            </a:p>
            <a:p>
              <a:pPr algn="thaiDist"/>
              <a:r>
                <a:rPr lang="th-TH" sz="3049" b="1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 </a:t>
              </a:r>
            </a:p>
          </p:txBody>
        </p:sp>
      </p:grpSp>
      <p:pic>
        <p:nvPicPr>
          <p:cNvPr id="103" name="close">
            <a:extLst>
              <a:ext uri="{FF2B5EF4-FFF2-40B4-BE49-F238E27FC236}">
                <a16:creationId xmlns:a16="http://schemas.microsoft.com/office/drawing/2014/main" id="{9A65E505-26C5-4D05-8371-E54BC27EA6C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685" y="7162801"/>
            <a:ext cx="606228" cy="606228"/>
          </a:xfrm>
          <a:prstGeom prst="rect">
            <a:avLst/>
          </a:prstGeom>
        </p:spPr>
      </p:pic>
      <p:pic>
        <p:nvPicPr>
          <p:cNvPr id="31" name="Picture 30">
            <a:hlinkClick r:id="rId18" action="ppaction://hlinksldjump"/>
            <a:extLst>
              <a:ext uri="{FF2B5EF4-FFF2-40B4-BE49-F238E27FC236}">
                <a16:creationId xmlns:a16="http://schemas.microsoft.com/office/drawing/2014/main" id="{556C39E7-6DB2-4D43-8E6A-1937533B3DD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043" y="6130298"/>
            <a:ext cx="913823" cy="47245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47FF0EF-B46D-426F-BDB1-0A25E3589EE3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329" y="243623"/>
            <a:ext cx="523934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54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5695 L 0 0.92222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89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86666 L -2.29167E-6 0.92222 " pathEditMode="relative" rAng="0" ptsTypes="AA">
                                      <p:cBhvr>
                                        <p:cTn id="8" dur="1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8569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84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-2.29167E-6 -0.86667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84B52DE-01A6-4656-BCBE-8EBB96FD6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55EE53E-E0BF-4C7B-B903-45F39E2DCF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E226AEF-3C80-4DC4-927C-98B2B3709BAE}"/>
              </a:ext>
            </a:extLst>
          </p:cNvPr>
          <p:cNvSpPr txBox="1"/>
          <p:nvPr/>
        </p:nvSpPr>
        <p:spPr>
          <a:xfrm>
            <a:off x="1488293" y="1776369"/>
            <a:ext cx="99835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เป็นการสืบค้นข้อมูลด้วยตนเอง เพื่อเรียนรู้งาน หรือศึกษาความรู้เพิ่มเติม ทำให้เกิดการพัฒนาความคิดอย่างสม่ำเสมอ สามารถนำไปประยุกต์ใช้กับการทำงานได้หลากหลายรูปแบบ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E9DA68C-2685-49C5-98EC-710488DC3A2D}"/>
              </a:ext>
            </a:extLst>
          </p:cNvPr>
          <p:cNvGrpSpPr/>
          <p:nvPr/>
        </p:nvGrpSpPr>
        <p:grpSpPr>
          <a:xfrm>
            <a:off x="734680" y="813354"/>
            <a:ext cx="4340398" cy="948768"/>
            <a:chOff x="734680" y="813354"/>
            <a:chExt cx="4340398" cy="948768"/>
          </a:xfrm>
        </p:grpSpPr>
        <p:sp>
          <p:nvSpPr>
            <p:cNvPr id="16" name="Rectangle: Top Corners Rounded 15">
              <a:extLst>
                <a:ext uri="{FF2B5EF4-FFF2-40B4-BE49-F238E27FC236}">
                  <a16:creationId xmlns:a16="http://schemas.microsoft.com/office/drawing/2014/main" id="{B7908533-2A02-48DB-B3D9-0D8CA7CCF728}"/>
                </a:ext>
              </a:extLst>
            </p:cNvPr>
            <p:cNvSpPr/>
            <p:nvPr/>
          </p:nvSpPr>
          <p:spPr>
            <a:xfrm rot="5400000">
              <a:off x="2806445" y="-620761"/>
              <a:ext cx="589947" cy="394731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59F31ED-D8C6-46D6-97C3-6F6D3B825FA7}"/>
                </a:ext>
              </a:extLst>
            </p:cNvPr>
            <p:cNvSpPr/>
            <p:nvPr/>
          </p:nvSpPr>
          <p:spPr>
            <a:xfrm>
              <a:off x="1488294" y="1082285"/>
              <a:ext cx="333456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ทักษะการแสวงหาความรู้</a:t>
              </a:r>
              <a:endPara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D7DC1BC-93C4-4EB8-9D0E-2259F54DE6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80" y="813354"/>
              <a:ext cx="816479" cy="948768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2773F25A-7743-4840-A244-87DBD9F3693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2388" y="3204751"/>
            <a:ext cx="4398158" cy="2748849"/>
          </a:xfrm>
          <a:prstGeom prst="roundRect">
            <a:avLst/>
          </a:prstGeom>
          <a:effectLst>
            <a:outerShdw dist="63500" dir="2700000" algn="tl" rotWithShape="0">
              <a:srgbClr val="00B0F0">
                <a:alpha val="15000"/>
              </a:srgb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1441380-0543-4E21-B166-B2420F5440F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4644" y="3204751"/>
            <a:ext cx="4398158" cy="2748849"/>
          </a:xfrm>
          <a:prstGeom prst="roundRect">
            <a:avLst/>
          </a:prstGeom>
          <a:effectLst>
            <a:outerShdw dist="63500" dir="2700000" algn="tl" rotWithShape="0">
              <a:srgbClr val="00B0F0">
                <a:alpha val="15000"/>
              </a:srgb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BCC4112-0974-4856-B478-785BBDCA83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329" y="243623"/>
            <a:ext cx="523934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52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2E76CE-E87C-4C3A-98E8-E495BEC387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68" y="2111801"/>
            <a:ext cx="2109399" cy="18716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D7BA6B-5AB5-4933-8AEC-A4655B81D1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7440" y="2091761"/>
            <a:ext cx="2109399" cy="18777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D0352C-8007-4F2B-847A-A72A285B4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1667" y="2105704"/>
            <a:ext cx="2109399" cy="18838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1D1C701-5D6B-41E8-AFEA-AA37EFB8C5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4112" y="2119316"/>
            <a:ext cx="2103302" cy="18777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483C9E-80C3-4023-ADD8-52F4CEF63C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2808" y="2111801"/>
            <a:ext cx="2103302" cy="1871634"/>
          </a:xfrm>
          <a:prstGeom prst="rect">
            <a:avLst/>
          </a:prstGeom>
        </p:spPr>
      </p:pic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296B4D88-37EE-4F5A-B277-841EC4014EC3}"/>
              </a:ext>
            </a:extLst>
          </p:cNvPr>
          <p:cNvSpPr/>
          <p:nvPr/>
        </p:nvSpPr>
        <p:spPr>
          <a:xfrm>
            <a:off x="9800214" y="4039583"/>
            <a:ext cx="2148526" cy="1773184"/>
          </a:xfrm>
          <a:prstGeom prst="roundRect">
            <a:avLst>
              <a:gd name="adj" fmla="val 10248"/>
            </a:avLst>
          </a:prstGeom>
          <a:solidFill>
            <a:schemeClr val="bg1"/>
          </a:solidFill>
          <a:ln w="1270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0BB07710-18A3-454B-A745-D78D87965A89}"/>
              </a:ext>
            </a:extLst>
          </p:cNvPr>
          <p:cNvSpPr/>
          <p:nvPr/>
        </p:nvSpPr>
        <p:spPr>
          <a:xfrm>
            <a:off x="7416760" y="4039583"/>
            <a:ext cx="2148526" cy="1773184"/>
          </a:xfrm>
          <a:prstGeom prst="roundRect">
            <a:avLst>
              <a:gd name="adj" fmla="val 10248"/>
            </a:avLst>
          </a:prstGeom>
          <a:solidFill>
            <a:schemeClr val="bg1"/>
          </a:solidFill>
          <a:ln w="1270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39EF4605-A980-4363-B0BD-CB0EF055216C}"/>
              </a:ext>
            </a:extLst>
          </p:cNvPr>
          <p:cNvSpPr/>
          <p:nvPr/>
        </p:nvSpPr>
        <p:spPr>
          <a:xfrm>
            <a:off x="4989697" y="4039583"/>
            <a:ext cx="2148526" cy="1773184"/>
          </a:xfrm>
          <a:prstGeom prst="roundRect">
            <a:avLst>
              <a:gd name="adj" fmla="val 10248"/>
            </a:avLst>
          </a:prstGeom>
          <a:solidFill>
            <a:schemeClr val="bg1"/>
          </a:solidFill>
          <a:ln w="1270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90E9DE42-F94A-4750-A291-DCB6E25B2DD0}"/>
              </a:ext>
            </a:extLst>
          </p:cNvPr>
          <p:cNvSpPr/>
          <p:nvPr/>
        </p:nvSpPr>
        <p:spPr>
          <a:xfrm>
            <a:off x="2581788" y="4039583"/>
            <a:ext cx="2148526" cy="1773184"/>
          </a:xfrm>
          <a:prstGeom prst="roundRect">
            <a:avLst>
              <a:gd name="adj" fmla="val 10248"/>
            </a:avLst>
          </a:prstGeom>
          <a:solidFill>
            <a:schemeClr val="bg1"/>
          </a:solidFill>
          <a:ln w="1270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Rectangle: Rounded Corners 182">
            <a:extLst>
              <a:ext uri="{FF2B5EF4-FFF2-40B4-BE49-F238E27FC236}">
                <a16:creationId xmlns:a16="http://schemas.microsoft.com/office/drawing/2014/main" id="{65B23045-AFD7-4F1C-B561-96719A66B553}"/>
              </a:ext>
            </a:extLst>
          </p:cNvPr>
          <p:cNvSpPr/>
          <p:nvPr/>
        </p:nvSpPr>
        <p:spPr>
          <a:xfrm>
            <a:off x="244658" y="4045022"/>
            <a:ext cx="2148526" cy="1773184"/>
          </a:xfrm>
          <a:prstGeom prst="roundRect">
            <a:avLst>
              <a:gd name="adj" fmla="val 10248"/>
            </a:avLst>
          </a:prstGeom>
          <a:solidFill>
            <a:schemeClr val="bg1"/>
          </a:solidFill>
          <a:ln w="1270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D85491-2EBA-40BB-B27A-287ED122E2C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68" name="Graphic 167">
            <a:extLst>
              <a:ext uri="{FF2B5EF4-FFF2-40B4-BE49-F238E27FC236}">
                <a16:creationId xmlns:a16="http://schemas.microsoft.com/office/drawing/2014/main" id="{DA37DC26-32F7-4821-A23A-62C9E7B59DB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716445">
            <a:off x="2190044" y="3675193"/>
            <a:ext cx="288757" cy="365760"/>
          </a:xfrm>
          <a:prstGeom prst="rect">
            <a:avLst/>
          </a:prstGeom>
        </p:spPr>
      </p:pic>
      <p:pic>
        <p:nvPicPr>
          <p:cNvPr id="169" name="Graphic 168">
            <a:extLst>
              <a:ext uri="{FF2B5EF4-FFF2-40B4-BE49-F238E27FC236}">
                <a16:creationId xmlns:a16="http://schemas.microsoft.com/office/drawing/2014/main" id="{794C2805-1F71-4128-B60A-066683A494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247222">
            <a:off x="4542154" y="3676081"/>
            <a:ext cx="288757" cy="36576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23B03EAC-6124-42D1-ABE9-37475AE155A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716445">
            <a:off x="6914667" y="3653022"/>
            <a:ext cx="288757" cy="365760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E3405C93-015F-4741-89DA-31DD249447A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247222">
            <a:off x="9337369" y="3679640"/>
            <a:ext cx="288757" cy="365760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7D4BD66C-0E98-4390-AD90-5EA6A5A1EC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247222">
            <a:off x="11726763" y="3721489"/>
            <a:ext cx="288757" cy="3657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D90B09-E00E-4E89-81BA-93E27EB6513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0675" y="4135812"/>
            <a:ext cx="2322777" cy="13778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B47CE13-C7B6-4B58-8D33-A4C16030CAE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94662" y="4135812"/>
            <a:ext cx="2322777" cy="13778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76FB0D1-367A-4613-A89C-5CBD8713215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27080" y="4134404"/>
            <a:ext cx="2389839" cy="17436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1DA07BD-7806-4362-912E-19F3A757297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30390" y="4126255"/>
            <a:ext cx="2383743" cy="137781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3BADED-548E-4570-82C2-E8616ECA885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664316" y="4133253"/>
            <a:ext cx="2420322" cy="1377815"/>
          </a:xfrm>
          <a:prstGeom prst="rect">
            <a:avLst/>
          </a:prstGeom>
        </p:spPr>
      </p:pic>
      <p:pic>
        <p:nvPicPr>
          <p:cNvPr id="30" name="Picture 2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8517B68-B5B0-41F8-A5F4-71597D6F4A4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32" name="Rectangle: Top Corners Rounded 31">
            <a:extLst>
              <a:ext uri="{FF2B5EF4-FFF2-40B4-BE49-F238E27FC236}">
                <a16:creationId xmlns:a16="http://schemas.microsoft.com/office/drawing/2014/main" id="{7A0E5694-7C05-4AD8-BF05-11023A009773}"/>
              </a:ext>
            </a:extLst>
          </p:cNvPr>
          <p:cNvSpPr/>
          <p:nvPr/>
        </p:nvSpPr>
        <p:spPr>
          <a:xfrm rot="5400000">
            <a:off x="2806445" y="-620761"/>
            <a:ext cx="589947" cy="394731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4AE9699-6C74-45F7-BDD8-A3B9430A9F57}"/>
              </a:ext>
            </a:extLst>
          </p:cNvPr>
          <p:cNvSpPr/>
          <p:nvPr/>
        </p:nvSpPr>
        <p:spPr>
          <a:xfrm>
            <a:off x="1488294" y="1082285"/>
            <a:ext cx="33345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ทักษะการแสวงหาความรู้</a:t>
            </a:r>
            <a:endParaRPr lang="en-US" sz="3600" b="1" dirty="0">
              <a:solidFill>
                <a:srgbClr val="0D57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8A0EBEC-5F9E-4DB7-B5F7-67AFC4EE7AD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680" y="813354"/>
            <a:ext cx="816479" cy="94876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6B1A066-50CE-46E3-9487-4BFB6F53252F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329" y="243623"/>
            <a:ext cx="523934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07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75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50" tmFilter="0, 0; .2, .5; .8, .5; 1, 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75" autoRev="1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75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75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375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7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2" name="Group 611">
            <a:extLst>
              <a:ext uri="{FF2B5EF4-FFF2-40B4-BE49-F238E27FC236}">
                <a16:creationId xmlns:a16="http://schemas.microsoft.com/office/drawing/2014/main" id="{EE2A03DA-E028-4F25-8EBA-D046255A7282}"/>
              </a:ext>
            </a:extLst>
          </p:cNvPr>
          <p:cNvGrpSpPr/>
          <p:nvPr/>
        </p:nvGrpSpPr>
        <p:grpSpPr>
          <a:xfrm>
            <a:off x="970690" y="5331271"/>
            <a:ext cx="1916266" cy="621102"/>
            <a:chOff x="1149919" y="1485900"/>
            <a:chExt cx="2274005" cy="679658"/>
          </a:xfrm>
        </p:grpSpPr>
        <p:sp>
          <p:nvSpPr>
            <p:cNvPr id="613" name="Rectangle: Rounded Corners 612">
              <a:extLst>
                <a:ext uri="{FF2B5EF4-FFF2-40B4-BE49-F238E27FC236}">
                  <a16:creationId xmlns:a16="http://schemas.microsoft.com/office/drawing/2014/main" id="{7A5585E3-F04D-4CBA-BE10-CBA5338ACFCD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4" name="Rectangle: Rounded Corners 613">
              <a:extLst>
                <a:ext uri="{FF2B5EF4-FFF2-40B4-BE49-F238E27FC236}">
                  <a16:creationId xmlns:a16="http://schemas.microsoft.com/office/drawing/2014/main" id="{892B6250-A545-48C8-AC64-762E1A7CC3B8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5" name="TextBox 614">
              <a:extLst>
                <a:ext uri="{FF2B5EF4-FFF2-40B4-BE49-F238E27FC236}">
                  <a16:creationId xmlns:a16="http://schemas.microsoft.com/office/drawing/2014/main" id="{580AF2E7-CF0E-4530-8F13-5721210619D1}"/>
                </a:ext>
              </a:extLst>
            </p:cNvPr>
            <p:cNvSpPr txBox="1"/>
            <p:nvPr/>
          </p:nvSpPr>
          <p:spPr>
            <a:xfrm>
              <a:off x="1320983" y="1525652"/>
              <a:ext cx="1944491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ศึกษาค้นคว้า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16" name="Group 615">
            <a:extLst>
              <a:ext uri="{FF2B5EF4-FFF2-40B4-BE49-F238E27FC236}">
                <a16:creationId xmlns:a16="http://schemas.microsoft.com/office/drawing/2014/main" id="{62AD8E66-BC66-4011-8646-D81BF1CF0D84}"/>
              </a:ext>
            </a:extLst>
          </p:cNvPr>
          <p:cNvGrpSpPr/>
          <p:nvPr/>
        </p:nvGrpSpPr>
        <p:grpSpPr>
          <a:xfrm>
            <a:off x="3126202" y="5331271"/>
            <a:ext cx="1916266" cy="621102"/>
            <a:chOff x="1149919" y="1485900"/>
            <a:chExt cx="2274005" cy="679658"/>
          </a:xfrm>
        </p:grpSpPr>
        <p:sp>
          <p:nvSpPr>
            <p:cNvPr id="617" name="Rectangle: Rounded Corners 616">
              <a:extLst>
                <a:ext uri="{FF2B5EF4-FFF2-40B4-BE49-F238E27FC236}">
                  <a16:creationId xmlns:a16="http://schemas.microsoft.com/office/drawing/2014/main" id="{FF57E89E-D73A-4508-8891-9F0BF188203C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8" name="Rectangle: Rounded Corners 617">
              <a:extLst>
                <a:ext uri="{FF2B5EF4-FFF2-40B4-BE49-F238E27FC236}">
                  <a16:creationId xmlns:a16="http://schemas.microsoft.com/office/drawing/2014/main" id="{34F41D36-EBF0-4309-9381-89912BB496A3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9" name="TextBox 618">
              <a:extLst>
                <a:ext uri="{FF2B5EF4-FFF2-40B4-BE49-F238E27FC236}">
                  <a16:creationId xmlns:a16="http://schemas.microsoft.com/office/drawing/2014/main" id="{5C5D9EB8-875C-4191-8072-3622E9CACB6E}"/>
                </a:ext>
              </a:extLst>
            </p:cNvPr>
            <p:cNvSpPr txBox="1"/>
            <p:nvPr/>
          </p:nvSpPr>
          <p:spPr>
            <a:xfrm>
              <a:off x="1768014" y="1525652"/>
              <a:ext cx="1050429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บันทึก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20" name="Group 619">
            <a:extLst>
              <a:ext uri="{FF2B5EF4-FFF2-40B4-BE49-F238E27FC236}">
                <a16:creationId xmlns:a16="http://schemas.microsoft.com/office/drawing/2014/main" id="{61E88470-C202-4A27-B4F1-4EA61C76D20F}"/>
              </a:ext>
            </a:extLst>
          </p:cNvPr>
          <p:cNvGrpSpPr/>
          <p:nvPr/>
        </p:nvGrpSpPr>
        <p:grpSpPr>
          <a:xfrm>
            <a:off x="5287218" y="5331272"/>
            <a:ext cx="1916266" cy="621103"/>
            <a:chOff x="1149919" y="1485900"/>
            <a:chExt cx="2274005" cy="679659"/>
          </a:xfrm>
        </p:grpSpPr>
        <p:sp>
          <p:nvSpPr>
            <p:cNvPr id="621" name="Rectangle: Rounded Corners 620">
              <a:extLst>
                <a:ext uri="{FF2B5EF4-FFF2-40B4-BE49-F238E27FC236}">
                  <a16:creationId xmlns:a16="http://schemas.microsoft.com/office/drawing/2014/main" id="{6DE9134F-127C-423B-80C8-4D53E0EA0EA0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2" name="Rectangle: Rounded Corners 621">
              <a:extLst>
                <a:ext uri="{FF2B5EF4-FFF2-40B4-BE49-F238E27FC236}">
                  <a16:creationId xmlns:a16="http://schemas.microsoft.com/office/drawing/2014/main" id="{A194D9DF-440F-46A3-A558-B88064C54B01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3" name="TextBox 622">
              <a:extLst>
                <a:ext uri="{FF2B5EF4-FFF2-40B4-BE49-F238E27FC236}">
                  <a16:creationId xmlns:a16="http://schemas.microsoft.com/office/drawing/2014/main" id="{499B351A-B947-4C1C-90CC-6CBE8D49D67B}"/>
                </a:ext>
              </a:extLst>
            </p:cNvPr>
            <p:cNvSpPr txBox="1"/>
            <p:nvPr/>
          </p:nvSpPr>
          <p:spPr>
            <a:xfrm>
              <a:off x="1363281" y="1525652"/>
              <a:ext cx="1859893" cy="639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สำรวจ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24" name="Group 623">
            <a:extLst>
              <a:ext uri="{FF2B5EF4-FFF2-40B4-BE49-F238E27FC236}">
                <a16:creationId xmlns:a16="http://schemas.microsoft.com/office/drawing/2014/main" id="{AFE4E881-E892-4B88-8B9E-EC8FD48B144F}"/>
              </a:ext>
            </a:extLst>
          </p:cNvPr>
          <p:cNvGrpSpPr/>
          <p:nvPr/>
        </p:nvGrpSpPr>
        <p:grpSpPr>
          <a:xfrm>
            <a:off x="7356768" y="5331271"/>
            <a:ext cx="1916266" cy="621102"/>
            <a:chOff x="1149919" y="1485900"/>
            <a:chExt cx="2274005" cy="679658"/>
          </a:xfrm>
        </p:grpSpPr>
        <p:sp>
          <p:nvSpPr>
            <p:cNvPr id="625" name="Rectangle: Rounded Corners 624">
              <a:extLst>
                <a:ext uri="{FF2B5EF4-FFF2-40B4-BE49-F238E27FC236}">
                  <a16:creationId xmlns:a16="http://schemas.microsoft.com/office/drawing/2014/main" id="{27769BD4-01CF-481F-98D2-DC5FFF90B5BB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6" name="Rectangle: Rounded Corners 625">
              <a:extLst>
                <a:ext uri="{FF2B5EF4-FFF2-40B4-BE49-F238E27FC236}">
                  <a16:creationId xmlns:a16="http://schemas.microsoft.com/office/drawing/2014/main" id="{BDF34641-5C21-4835-9D95-86DE667728C9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7" name="TextBox 626">
              <a:extLst>
                <a:ext uri="{FF2B5EF4-FFF2-40B4-BE49-F238E27FC236}">
                  <a16:creationId xmlns:a16="http://schemas.microsoft.com/office/drawing/2014/main" id="{A2CECB76-C85A-4EDB-87A3-53F91F7E23DD}"/>
                </a:ext>
              </a:extLst>
            </p:cNvPr>
            <p:cNvSpPr txBox="1"/>
            <p:nvPr/>
          </p:nvSpPr>
          <p:spPr>
            <a:xfrm>
              <a:off x="1765161" y="1525652"/>
              <a:ext cx="1056136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สังเกต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28" name="Group 627">
            <a:extLst>
              <a:ext uri="{FF2B5EF4-FFF2-40B4-BE49-F238E27FC236}">
                <a16:creationId xmlns:a16="http://schemas.microsoft.com/office/drawing/2014/main" id="{C9387BF9-0CC5-4C65-8D88-86A63D7A06FE}"/>
              </a:ext>
            </a:extLst>
          </p:cNvPr>
          <p:cNvGrpSpPr/>
          <p:nvPr/>
        </p:nvGrpSpPr>
        <p:grpSpPr>
          <a:xfrm>
            <a:off x="9543600" y="5331271"/>
            <a:ext cx="1916266" cy="621102"/>
            <a:chOff x="1149919" y="1485900"/>
            <a:chExt cx="2274005" cy="679658"/>
          </a:xfrm>
        </p:grpSpPr>
        <p:sp>
          <p:nvSpPr>
            <p:cNvPr id="629" name="Rectangle: Rounded Corners 628">
              <a:extLst>
                <a:ext uri="{FF2B5EF4-FFF2-40B4-BE49-F238E27FC236}">
                  <a16:creationId xmlns:a16="http://schemas.microsoft.com/office/drawing/2014/main" id="{627440B4-2ECF-4EBF-9C63-071891031FDD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0" name="Rectangle: Rounded Corners 629">
              <a:extLst>
                <a:ext uri="{FF2B5EF4-FFF2-40B4-BE49-F238E27FC236}">
                  <a16:creationId xmlns:a16="http://schemas.microsoft.com/office/drawing/2014/main" id="{44219396-66A2-427B-8162-8613852624D7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1" name="TextBox 630">
              <a:extLst>
                <a:ext uri="{FF2B5EF4-FFF2-40B4-BE49-F238E27FC236}">
                  <a16:creationId xmlns:a16="http://schemas.microsoft.com/office/drawing/2014/main" id="{E5AB7A1F-D769-472F-9BDD-1986DCEA108C}"/>
                </a:ext>
              </a:extLst>
            </p:cNvPr>
            <p:cNvSpPr txBox="1"/>
            <p:nvPr/>
          </p:nvSpPr>
          <p:spPr>
            <a:xfrm>
              <a:off x="1629149" y="1525652"/>
              <a:ext cx="1328159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รวบรวม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32" name="Group 631">
            <a:extLst>
              <a:ext uri="{FF2B5EF4-FFF2-40B4-BE49-F238E27FC236}">
                <a16:creationId xmlns:a16="http://schemas.microsoft.com/office/drawing/2014/main" id="{3950AA7F-1335-41FE-988B-080FE2E21326}"/>
              </a:ext>
            </a:extLst>
          </p:cNvPr>
          <p:cNvGrpSpPr/>
          <p:nvPr/>
        </p:nvGrpSpPr>
        <p:grpSpPr>
          <a:xfrm>
            <a:off x="970690" y="5331271"/>
            <a:ext cx="1916266" cy="592527"/>
            <a:chOff x="1149919" y="1485900"/>
            <a:chExt cx="2274005" cy="648389"/>
          </a:xfrm>
        </p:grpSpPr>
        <p:sp>
          <p:nvSpPr>
            <p:cNvPr id="633" name="Rectangle: Rounded Corners 632">
              <a:extLst>
                <a:ext uri="{FF2B5EF4-FFF2-40B4-BE49-F238E27FC236}">
                  <a16:creationId xmlns:a16="http://schemas.microsoft.com/office/drawing/2014/main" id="{88A7F212-9688-4500-BBE4-1494809E23DC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4" name="Rectangle: Rounded Corners 633">
              <a:extLst>
                <a:ext uri="{FF2B5EF4-FFF2-40B4-BE49-F238E27FC236}">
                  <a16:creationId xmlns:a16="http://schemas.microsoft.com/office/drawing/2014/main" id="{DB03B7AC-C087-42CF-8CAD-8AF3FEF6C9FA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5" name="TextBox 634">
              <a:extLst>
                <a:ext uri="{FF2B5EF4-FFF2-40B4-BE49-F238E27FC236}">
                  <a16:creationId xmlns:a16="http://schemas.microsoft.com/office/drawing/2014/main" id="{C4EE9E1A-7426-4278-9544-8CEAD6BF34B2}"/>
                </a:ext>
              </a:extLst>
            </p:cNvPr>
            <p:cNvSpPr txBox="1"/>
            <p:nvPr/>
          </p:nvSpPr>
          <p:spPr>
            <a:xfrm>
              <a:off x="1363281" y="1494383"/>
              <a:ext cx="1859893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ศึกษาค้นคว้า</a:t>
              </a:r>
              <a:endParaRPr lang="en-US" sz="32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36" name="Group 635">
            <a:extLst>
              <a:ext uri="{FF2B5EF4-FFF2-40B4-BE49-F238E27FC236}">
                <a16:creationId xmlns:a16="http://schemas.microsoft.com/office/drawing/2014/main" id="{217D886F-AECA-4907-B636-629ED736A4F9}"/>
              </a:ext>
            </a:extLst>
          </p:cNvPr>
          <p:cNvGrpSpPr/>
          <p:nvPr/>
        </p:nvGrpSpPr>
        <p:grpSpPr>
          <a:xfrm>
            <a:off x="3126202" y="5331271"/>
            <a:ext cx="1916266" cy="592527"/>
            <a:chOff x="1149919" y="1485900"/>
            <a:chExt cx="2274005" cy="648389"/>
          </a:xfrm>
        </p:grpSpPr>
        <p:sp>
          <p:nvSpPr>
            <p:cNvPr id="637" name="Rectangle: Rounded Corners 636">
              <a:extLst>
                <a:ext uri="{FF2B5EF4-FFF2-40B4-BE49-F238E27FC236}">
                  <a16:creationId xmlns:a16="http://schemas.microsoft.com/office/drawing/2014/main" id="{A9A46EA1-7A02-451B-A1D0-4E61D4D471DF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8" name="Rectangle: Rounded Corners 637">
              <a:extLst>
                <a:ext uri="{FF2B5EF4-FFF2-40B4-BE49-F238E27FC236}">
                  <a16:creationId xmlns:a16="http://schemas.microsoft.com/office/drawing/2014/main" id="{CB804099-7193-4C54-B7D5-573239E173AE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9" name="TextBox 638">
              <a:extLst>
                <a:ext uri="{FF2B5EF4-FFF2-40B4-BE49-F238E27FC236}">
                  <a16:creationId xmlns:a16="http://schemas.microsoft.com/office/drawing/2014/main" id="{9D6DAFE5-9752-46A7-B539-BC87E9993B98}"/>
                </a:ext>
              </a:extLst>
            </p:cNvPr>
            <p:cNvSpPr txBox="1"/>
            <p:nvPr/>
          </p:nvSpPr>
          <p:spPr>
            <a:xfrm>
              <a:off x="1768014" y="1494383"/>
              <a:ext cx="1050429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บันทึก</a:t>
              </a:r>
              <a:endParaRPr lang="en-US" sz="32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40" name="Group 639">
            <a:extLst>
              <a:ext uri="{FF2B5EF4-FFF2-40B4-BE49-F238E27FC236}">
                <a16:creationId xmlns:a16="http://schemas.microsoft.com/office/drawing/2014/main" id="{76BE6542-1E71-44CF-9725-4F7F34C02572}"/>
              </a:ext>
            </a:extLst>
          </p:cNvPr>
          <p:cNvGrpSpPr/>
          <p:nvPr/>
        </p:nvGrpSpPr>
        <p:grpSpPr>
          <a:xfrm>
            <a:off x="5287218" y="5331272"/>
            <a:ext cx="1916266" cy="592528"/>
            <a:chOff x="1149919" y="1485900"/>
            <a:chExt cx="2274005" cy="648390"/>
          </a:xfrm>
        </p:grpSpPr>
        <p:sp>
          <p:nvSpPr>
            <p:cNvPr id="641" name="Rectangle: Rounded Corners 640">
              <a:extLst>
                <a:ext uri="{FF2B5EF4-FFF2-40B4-BE49-F238E27FC236}">
                  <a16:creationId xmlns:a16="http://schemas.microsoft.com/office/drawing/2014/main" id="{2BDBE608-C894-40B5-B200-3BE5B8811C41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2" name="Rectangle: Rounded Corners 641">
              <a:extLst>
                <a:ext uri="{FF2B5EF4-FFF2-40B4-BE49-F238E27FC236}">
                  <a16:creationId xmlns:a16="http://schemas.microsoft.com/office/drawing/2014/main" id="{00BE0F81-6DDC-4D63-9638-8C4264784E51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3" name="TextBox 642">
              <a:extLst>
                <a:ext uri="{FF2B5EF4-FFF2-40B4-BE49-F238E27FC236}">
                  <a16:creationId xmlns:a16="http://schemas.microsoft.com/office/drawing/2014/main" id="{EED64F21-C4FE-4A19-B664-449799A7C6B2}"/>
                </a:ext>
              </a:extLst>
            </p:cNvPr>
            <p:cNvSpPr txBox="1"/>
            <p:nvPr/>
          </p:nvSpPr>
          <p:spPr>
            <a:xfrm>
              <a:off x="1363281" y="1494383"/>
              <a:ext cx="1859893" cy="639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สำรวจ</a:t>
              </a:r>
              <a:endParaRPr lang="en-US" sz="32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44" name="Group 643">
            <a:extLst>
              <a:ext uri="{FF2B5EF4-FFF2-40B4-BE49-F238E27FC236}">
                <a16:creationId xmlns:a16="http://schemas.microsoft.com/office/drawing/2014/main" id="{09B29BE8-7A6C-4A85-8F49-B80CA3994DFD}"/>
              </a:ext>
            </a:extLst>
          </p:cNvPr>
          <p:cNvGrpSpPr/>
          <p:nvPr/>
        </p:nvGrpSpPr>
        <p:grpSpPr>
          <a:xfrm>
            <a:off x="7356768" y="5331271"/>
            <a:ext cx="1916266" cy="592527"/>
            <a:chOff x="1149919" y="1485900"/>
            <a:chExt cx="2274005" cy="648389"/>
          </a:xfrm>
        </p:grpSpPr>
        <p:sp>
          <p:nvSpPr>
            <p:cNvPr id="645" name="Rectangle: Rounded Corners 644">
              <a:extLst>
                <a:ext uri="{FF2B5EF4-FFF2-40B4-BE49-F238E27FC236}">
                  <a16:creationId xmlns:a16="http://schemas.microsoft.com/office/drawing/2014/main" id="{D9AF0BDC-067C-4B62-9DD4-4B84E7C199F3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6" name="Rectangle: Rounded Corners 645">
              <a:extLst>
                <a:ext uri="{FF2B5EF4-FFF2-40B4-BE49-F238E27FC236}">
                  <a16:creationId xmlns:a16="http://schemas.microsoft.com/office/drawing/2014/main" id="{34DAF9DD-CCE0-4528-AD5D-D5F7EA457DC5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7" name="TextBox 646">
              <a:extLst>
                <a:ext uri="{FF2B5EF4-FFF2-40B4-BE49-F238E27FC236}">
                  <a16:creationId xmlns:a16="http://schemas.microsoft.com/office/drawing/2014/main" id="{A520A95F-046D-4746-AB99-C14812F60E81}"/>
                </a:ext>
              </a:extLst>
            </p:cNvPr>
            <p:cNvSpPr txBox="1"/>
            <p:nvPr/>
          </p:nvSpPr>
          <p:spPr>
            <a:xfrm>
              <a:off x="1765161" y="1494383"/>
              <a:ext cx="1056136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สังเกต</a:t>
              </a:r>
              <a:endParaRPr lang="en-US" sz="32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48" name="Group 647">
            <a:extLst>
              <a:ext uri="{FF2B5EF4-FFF2-40B4-BE49-F238E27FC236}">
                <a16:creationId xmlns:a16="http://schemas.microsoft.com/office/drawing/2014/main" id="{9941CA0C-AE28-4B4D-B172-8CE23CB3B4B4}"/>
              </a:ext>
            </a:extLst>
          </p:cNvPr>
          <p:cNvGrpSpPr/>
          <p:nvPr/>
        </p:nvGrpSpPr>
        <p:grpSpPr>
          <a:xfrm>
            <a:off x="9543600" y="5331271"/>
            <a:ext cx="1916266" cy="592527"/>
            <a:chOff x="1149919" y="1485900"/>
            <a:chExt cx="2274005" cy="648389"/>
          </a:xfrm>
        </p:grpSpPr>
        <p:sp>
          <p:nvSpPr>
            <p:cNvPr id="649" name="Rectangle: Rounded Corners 648">
              <a:extLst>
                <a:ext uri="{FF2B5EF4-FFF2-40B4-BE49-F238E27FC236}">
                  <a16:creationId xmlns:a16="http://schemas.microsoft.com/office/drawing/2014/main" id="{69BBAA2D-31B8-4B7C-903A-134EEF74B4FA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0" name="Rectangle: Rounded Corners 649">
              <a:extLst>
                <a:ext uri="{FF2B5EF4-FFF2-40B4-BE49-F238E27FC236}">
                  <a16:creationId xmlns:a16="http://schemas.microsoft.com/office/drawing/2014/main" id="{8E394946-4D11-4575-B0C8-4C4DBE103981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1" name="TextBox 650">
              <a:extLst>
                <a:ext uri="{FF2B5EF4-FFF2-40B4-BE49-F238E27FC236}">
                  <a16:creationId xmlns:a16="http://schemas.microsoft.com/office/drawing/2014/main" id="{EBEE7DA1-213F-46C9-B991-233579665F67}"/>
                </a:ext>
              </a:extLst>
            </p:cNvPr>
            <p:cNvSpPr txBox="1"/>
            <p:nvPr/>
          </p:nvSpPr>
          <p:spPr>
            <a:xfrm>
              <a:off x="1629149" y="1494383"/>
              <a:ext cx="1328159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รวบรวม</a:t>
              </a:r>
              <a:endParaRPr lang="en-US" sz="32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30" name="Group 529">
            <a:extLst>
              <a:ext uri="{FF2B5EF4-FFF2-40B4-BE49-F238E27FC236}">
                <a16:creationId xmlns:a16="http://schemas.microsoft.com/office/drawing/2014/main" id="{3E5F5811-FA6B-4B87-B417-1847C9A69E97}"/>
              </a:ext>
            </a:extLst>
          </p:cNvPr>
          <p:cNvGrpSpPr/>
          <p:nvPr/>
        </p:nvGrpSpPr>
        <p:grpSpPr>
          <a:xfrm>
            <a:off x="970690" y="3774961"/>
            <a:ext cx="1916266" cy="621102"/>
            <a:chOff x="1149919" y="1485900"/>
            <a:chExt cx="2274005" cy="679658"/>
          </a:xfrm>
        </p:grpSpPr>
        <p:sp>
          <p:nvSpPr>
            <p:cNvPr id="531" name="Rectangle: Rounded Corners 530">
              <a:extLst>
                <a:ext uri="{FF2B5EF4-FFF2-40B4-BE49-F238E27FC236}">
                  <a16:creationId xmlns:a16="http://schemas.microsoft.com/office/drawing/2014/main" id="{60E3CED9-9286-4D98-A2BF-97FFF595F4F0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Rectangle: Rounded Corners 531">
              <a:extLst>
                <a:ext uri="{FF2B5EF4-FFF2-40B4-BE49-F238E27FC236}">
                  <a16:creationId xmlns:a16="http://schemas.microsoft.com/office/drawing/2014/main" id="{6DEDD9B5-42A1-4C8F-BB7F-BC08E3980D85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3" name="TextBox 532">
              <a:extLst>
                <a:ext uri="{FF2B5EF4-FFF2-40B4-BE49-F238E27FC236}">
                  <a16:creationId xmlns:a16="http://schemas.microsoft.com/office/drawing/2014/main" id="{5C9EAFDA-0FD9-4BB2-B0AE-B837B3D79FAD}"/>
                </a:ext>
              </a:extLst>
            </p:cNvPr>
            <p:cNvSpPr txBox="1"/>
            <p:nvPr/>
          </p:nvSpPr>
          <p:spPr>
            <a:xfrm>
              <a:off x="1320983" y="1525652"/>
              <a:ext cx="1944491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ศึกษาค้นคว้า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34" name="Group 533">
            <a:extLst>
              <a:ext uri="{FF2B5EF4-FFF2-40B4-BE49-F238E27FC236}">
                <a16:creationId xmlns:a16="http://schemas.microsoft.com/office/drawing/2014/main" id="{195A5F00-A1CC-454B-BB49-9ADB0030E56F}"/>
              </a:ext>
            </a:extLst>
          </p:cNvPr>
          <p:cNvGrpSpPr/>
          <p:nvPr/>
        </p:nvGrpSpPr>
        <p:grpSpPr>
          <a:xfrm>
            <a:off x="3126202" y="3774961"/>
            <a:ext cx="1916266" cy="621102"/>
            <a:chOff x="1149919" y="1485900"/>
            <a:chExt cx="2274005" cy="679658"/>
          </a:xfrm>
        </p:grpSpPr>
        <p:sp>
          <p:nvSpPr>
            <p:cNvPr id="535" name="Rectangle: Rounded Corners 534">
              <a:extLst>
                <a:ext uri="{FF2B5EF4-FFF2-40B4-BE49-F238E27FC236}">
                  <a16:creationId xmlns:a16="http://schemas.microsoft.com/office/drawing/2014/main" id="{91ADBADF-FB3A-43A3-8CEF-D0CAB3EE15C8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6" name="Rectangle: Rounded Corners 535">
              <a:extLst>
                <a:ext uri="{FF2B5EF4-FFF2-40B4-BE49-F238E27FC236}">
                  <a16:creationId xmlns:a16="http://schemas.microsoft.com/office/drawing/2014/main" id="{1BA8D4FB-0CB4-4E03-8F60-C7B97921877D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7" name="TextBox 536">
              <a:extLst>
                <a:ext uri="{FF2B5EF4-FFF2-40B4-BE49-F238E27FC236}">
                  <a16:creationId xmlns:a16="http://schemas.microsoft.com/office/drawing/2014/main" id="{ADD311AF-8378-45A8-9B4D-A4D93347301D}"/>
                </a:ext>
              </a:extLst>
            </p:cNvPr>
            <p:cNvSpPr txBox="1"/>
            <p:nvPr/>
          </p:nvSpPr>
          <p:spPr>
            <a:xfrm>
              <a:off x="1768014" y="1525652"/>
              <a:ext cx="1050429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บันทึก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38" name="Group 537">
            <a:extLst>
              <a:ext uri="{FF2B5EF4-FFF2-40B4-BE49-F238E27FC236}">
                <a16:creationId xmlns:a16="http://schemas.microsoft.com/office/drawing/2014/main" id="{6D525D81-6F44-4F77-9CD7-DA91096414DC}"/>
              </a:ext>
            </a:extLst>
          </p:cNvPr>
          <p:cNvGrpSpPr/>
          <p:nvPr/>
        </p:nvGrpSpPr>
        <p:grpSpPr>
          <a:xfrm>
            <a:off x="5287218" y="3774962"/>
            <a:ext cx="1916266" cy="621103"/>
            <a:chOff x="1149919" y="1485900"/>
            <a:chExt cx="2274005" cy="679659"/>
          </a:xfrm>
        </p:grpSpPr>
        <p:sp>
          <p:nvSpPr>
            <p:cNvPr id="539" name="Rectangle: Rounded Corners 538">
              <a:extLst>
                <a:ext uri="{FF2B5EF4-FFF2-40B4-BE49-F238E27FC236}">
                  <a16:creationId xmlns:a16="http://schemas.microsoft.com/office/drawing/2014/main" id="{8AA8C7D2-04D8-4933-8467-A3DF1ABFA454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0" name="Rectangle: Rounded Corners 539">
              <a:extLst>
                <a:ext uri="{FF2B5EF4-FFF2-40B4-BE49-F238E27FC236}">
                  <a16:creationId xmlns:a16="http://schemas.microsoft.com/office/drawing/2014/main" id="{AB4DEC10-5ABE-48FC-A5B1-A107EF3C201B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1" name="TextBox 540">
              <a:extLst>
                <a:ext uri="{FF2B5EF4-FFF2-40B4-BE49-F238E27FC236}">
                  <a16:creationId xmlns:a16="http://schemas.microsoft.com/office/drawing/2014/main" id="{52AABD20-40A1-422E-9655-520244C6FC66}"/>
                </a:ext>
              </a:extLst>
            </p:cNvPr>
            <p:cNvSpPr txBox="1"/>
            <p:nvPr/>
          </p:nvSpPr>
          <p:spPr>
            <a:xfrm>
              <a:off x="1363281" y="1525652"/>
              <a:ext cx="1859893" cy="639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สำรวจ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2" name="Group 541">
            <a:extLst>
              <a:ext uri="{FF2B5EF4-FFF2-40B4-BE49-F238E27FC236}">
                <a16:creationId xmlns:a16="http://schemas.microsoft.com/office/drawing/2014/main" id="{FF561C48-0550-4422-BAB4-139D00894080}"/>
              </a:ext>
            </a:extLst>
          </p:cNvPr>
          <p:cNvGrpSpPr/>
          <p:nvPr/>
        </p:nvGrpSpPr>
        <p:grpSpPr>
          <a:xfrm>
            <a:off x="7356768" y="3774961"/>
            <a:ext cx="1916266" cy="621102"/>
            <a:chOff x="1149919" y="1485900"/>
            <a:chExt cx="2274005" cy="679658"/>
          </a:xfrm>
        </p:grpSpPr>
        <p:sp>
          <p:nvSpPr>
            <p:cNvPr id="543" name="Rectangle: Rounded Corners 542">
              <a:extLst>
                <a:ext uri="{FF2B5EF4-FFF2-40B4-BE49-F238E27FC236}">
                  <a16:creationId xmlns:a16="http://schemas.microsoft.com/office/drawing/2014/main" id="{B472A0AB-6997-4568-8B85-7EEDA48FB31D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4" name="Rectangle: Rounded Corners 543">
              <a:extLst>
                <a:ext uri="{FF2B5EF4-FFF2-40B4-BE49-F238E27FC236}">
                  <a16:creationId xmlns:a16="http://schemas.microsoft.com/office/drawing/2014/main" id="{7E6EB85A-7903-47C0-A9A6-48BC2A435B0B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5" name="TextBox 544">
              <a:extLst>
                <a:ext uri="{FF2B5EF4-FFF2-40B4-BE49-F238E27FC236}">
                  <a16:creationId xmlns:a16="http://schemas.microsoft.com/office/drawing/2014/main" id="{3F8C76EA-1695-41BC-AA44-223AA2DDAA8D}"/>
                </a:ext>
              </a:extLst>
            </p:cNvPr>
            <p:cNvSpPr txBox="1"/>
            <p:nvPr/>
          </p:nvSpPr>
          <p:spPr>
            <a:xfrm>
              <a:off x="1765161" y="1525652"/>
              <a:ext cx="1056136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สังเกต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6" name="Group 545">
            <a:extLst>
              <a:ext uri="{FF2B5EF4-FFF2-40B4-BE49-F238E27FC236}">
                <a16:creationId xmlns:a16="http://schemas.microsoft.com/office/drawing/2014/main" id="{C9FE7203-6924-4E6C-A25D-3144E445CA46}"/>
              </a:ext>
            </a:extLst>
          </p:cNvPr>
          <p:cNvGrpSpPr/>
          <p:nvPr/>
        </p:nvGrpSpPr>
        <p:grpSpPr>
          <a:xfrm>
            <a:off x="9543600" y="3774961"/>
            <a:ext cx="1916266" cy="621102"/>
            <a:chOff x="1149919" y="1485900"/>
            <a:chExt cx="2274005" cy="679658"/>
          </a:xfrm>
        </p:grpSpPr>
        <p:sp>
          <p:nvSpPr>
            <p:cNvPr id="547" name="Rectangle: Rounded Corners 546">
              <a:extLst>
                <a:ext uri="{FF2B5EF4-FFF2-40B4-BE49-F238E27FC236}">
                  <a16:creationId xmlns:a16="http://schemas.microsoft.com/office/drawing/2014/main" id="{D77A9FF0-4496-4C93-BB5E-E66FF727E561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8" name="Rectangle: Rounded Corners 547">
              <a:extLst>
                <a:ext uri="{FF2B5EF4-FFF2-40B4-BE49-F238E27FC236}">
                  <a16:creationId xmlns:a16="http://schemas.microsoft.com/office/drawing/2014/main" id="{615BDE9D-C0FF-4CC5-85C0-345943F78DA6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9" name="TextBox 548">
              <a:extLst>
                <a:ext uri="{FF2B5EF4-FFF2-40B4-BE49-F238E27FC236}">
                  <a16:creationId xmlns:a16="http://schemas.microsoft.com/office/drawing/2014/main" id="{ED264246-7B74-4A39-B617-FE5A3F4E1CD7}"/>
                </a:ext>
              </a:extLst>
            </p:cNvPr>
            <p:cNvSpPr txBox="1"/>
            <p:nvPr/>
          </p:nvSpPr>
          <p:spPr>
            <a:xfrm>
              <a:off x="1629149" y="1525652"/>
              <a:ext cx="1328159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รวบรวม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50" name="Group 549">
            <a:extLst>
              <a:ext uri="{FF2B5EF4-FFF2-40B4-BE49-F238E27FC236}">
                <a16:creationId xmlns:a16="http://schemas.microsoft.com/office/drawing/2014/main" id="{D83EBC5E-FDBC-4F45-9E86-F3808481DA7C}"/>
              </a:ext>
            </a:extLst>
          </p:cNvPr>
          <p:cNvGrpSpPr/>
          <p:nvPr/>
        </p:nvGrpSpPr>
        <p:grpSpPr>
          <a:xfrm>
            <a:off x="970690" y="3774961"/>
            <a:ext cx="1916266" cy="592527"/>
            <a:chOff x="1149919" y="1485900"/>
            <a:chExt cx="2274005" cy="648389"/>
          </a:xfrm>
        </p:grpSpPr>
        <p:sp>
          <p:nvSpPr>
            <p:cNvPr id="551" name="Rectangle: Rounded Corners 550">
              <a:extLst>
                <a:ext uri="{FF2B5EF4-FFF2-40B4-BE49-F238E27FC236}">
                  <a16:creationId xmlns:a16="http://schemas.microsoft.com/office/drawing/2014/main" id="{6AB051A4-5B57-45CB-B985-8EC2648988AD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2" name="Rectangle: Rounded Corners 551">
              <a:extLst>
                <a:ext uri="{FF2B5EF4-FFF2-40B4-BE49-F238E27FC236}">
                  <a16:creationId xmlns:a16="http://schemas.microsoft.com/office/drawing/2014/main" id="{CD5AA002-791A-4A86-B647-C8BCA0D62888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3" name="TextBox 552">
              <a:extLst>
                <a:ext uri="{FF2B5EF4-FFF2-40B4-BE49-F238E27FC236}">
                  <a16:creationId xmlns:a16="http://schemas.microsoft.com/office/drawing/2014/main" id="{4C6B7A55-90AD-4365-BE30-7C2EF261739C}"/>
                </a:ext>
              </a:extLst>
            </p:cNvPr>
            <p:cNvSpPr txBox="1"/>
            <p:nvPr/>
          </p:nvSpPr>
          <p:spPr>
            <a:xfrm>
              <a:off x="1363281" y="1494383"/>
              <a:ext cx="1859893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ศึกษาค้นคว้า</a:t>
              </a:r>
              <a:endParaRPr lang="en-US" sz="32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54" name="Group 553">
            <a:extLst>
              <a:ext uri="{FF2B5EF4-FFF2-40B4-BE49-F238E27FC236}">
                <a16:creationId xmlns:a16="http://schemas.microsoft.com/office/drawing/2014/main" id="{8B5F752E-6E7C-425D-9A1A-CF205CCA24BC}"/>
              </a:ext>
            </a:extLst>
          </p:cNvPr>
          <p:cNvGrpSpPr/>
          <p:nvPr/>
        </p:nvGrpSpPr>
        <p:grpSpPr>
          <a:xfrm>
            <a:off x="3126202" y="3774961"/>
            <a:ext cx="1916266" cy="592527"/>
            <a:chOff x="1149919" y="1485900"/>
            <a:chExt cx="2274005" cy="648389"/>
          </a:xfrm>
        </p:grpSpPr>
        <p:sp>
          <p:nvSpPr>
            <p:cNvPr id="555" name="Rectangle: Rounded Corners 554">
              <a:extLst>
                <a:ext uri="{FF2B5EF4-FFF2-40B4-BE49-F238E27FC236}">
                  <a16:creationId xmlns:a16="http://schemas.microsoft.com/office/drawing/2014/main" id="{971A0970-28CF-434B-9E55-50005DE5C01E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6" name="Rectangle: Rounded Corners 555">
              <a:extLst>
                <a:ext uri="{FF2B5EF4-FFF2-40B4-BE49-F238E27FC236}">
                  <a16:creationId xmlns:a16="http://schemas.microsoft.com/office/drawing/2014/main" id="{B8F0C00B-17AD-42CB-9165-E8A9EBD40545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7" name="TextBox 556">
              <a:extLst>
                <a:ext uri="{FF2B5EF4-FFF2-40B4-BE49-F238E27FC236}">
                  <a16:creationId xmlns:a16="http://schemas.microsoft.com/office/drawing/2014/main" id="{28A05A95-12BD-4BC4-81AA-554632BA39B3}"/>
                </a:ext>
              </a:extLst>
            </p:cNvPr>
            <p:cNvSpPr txBox="1"/>
            <p:nvPr/>
          </p:nvSpPr>
          <p:spPr>
            <a:xfrm>
              <a:off x="1768014" y="1494383"/>
              <a:ext cx="1050429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บันทึก</a:t>
              </a:r>
              <a:endParaRPr lang="en-US" sz="32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58" name="Group 557">
            <a:extLst>
              <a:ext uri="{FF2B5EF4-FFF2-40B4-BE49-F238E27FC236}">
                <a16:creationId xmlns:a16="http://schemas.microsoft.com/office/drawing/2014/main" id="{F05E2176-0685-4B6D-AE4C-5EE08D4D21DD}"/>
              </a:ext>
            </a:extLst>
          </p:cNvPr>
          <p:cNvGrpSpPr/>
          <p:nvPr/>
        </p:nvGrpSpPr>
        <p:grpSpPr>
          <a:xfrm>
            <a:off x="5287218" y="3774962"/>
            <a:ext cx="1916266" cy="592528"/>
            <a:chOff x="1149919" y="1485900"/>
            <a:chExt cx="2274005" cy="648390"/>
          </a:xfrm>
        </p:grpSpPr>
        <p:sp>
          <p:nvSpPr>
            <p:cNvPr id="559" name="Rectangle: Rounded Corners 558">
              <a:extLst>
                <a:ext uri="{FF2B5EF4-FFF2-40B4-BE49-F238E27FC236}">
                  <a16:creationId xmlns:a16="http://schemas.microsoft.com/office/drawing/2014/main" id="{5F15509D-7BCC-4B21-A8BD-67E6CC4A285E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0" name="Rectangle: Rounded Corners 559">
              <a:extLst>
                <a:ext uri="{FF2B5EF4-FFF2-40B4-BE49-F238E27FC236}">
                  <a16:creationId xmlns:a16="http://schemas.microsoft.com/office/drawing/2014/main" id="{0D16485E-61B9-46FD-8323-9CF1646916EB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1" name="TextBox 560">
              <a:extLst>
                <a:ext uri="{FF2B5EF4-FFF2-40B4-BE49-F238E27FC236}">
                  <a16:creationId xmlns:a16="http://schemas.microsoft.com/office/drawing/2014/main" id="{C84885B3-83FD-47C6-BFD0-8B0797EEEB4A}"/>
                </a:ext>
              </a:extLst>
            </p:cNvPr>
            <p:cNvSpPr txBox="1"/>
            <p:nvPr/>
          </p:nvSpPr>
          <p:spPr>
            <a:xfrm>
              <a:off x="1363281" y="1494383"/>
              <a:ext cx="1859893" cy="639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สำรวจ</a:t>
              </a:r>
              <a:endParaRPr lang="en-US" sz="32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62" name="Group 561">
            <a:extLst>
              <a:ext uri="{FF2B5EF4-FFF2-40B4-BE49-F238E27FC236}">
                <a16:creationId xmlns:a16="http://schemas.microsoft.com/office/drawing/2014/main" id="{C340E43D-4A82-45DD-B093-19311C747C53}"/>
              </a:ext>
            </a:extLst>
          </p:cNvPr>
          <p:cNvGrpSpPr/>
          <p:nvPr/>
        </p:nvGrpSpPr>
        <p:grpSpPr>
          <a:xfrm>
            <a:off x="7356768" y="3774961"/>
            <a:ext cx="1916266" cy="592527"/>
            <a:chOff x="1149919" y="1485900"/>
            <a:chExt cx="2274005" cy="648389"/>
          </a:xfrm>
        </p:grpSpPr>
        <p:sp>
          <p:nvSpPr>
            <p:cNvPr id="563" name="Rectangle: Rounded Corners 562">
              <a:extLst>
                <a:ext uri="{FF2B5EF4-FFF2-40B4-BE49-F238E27FC236}">
                  <a16:creationId xmlns:a16="http://schemas.microsoft.com/office/drawing/2014/main" id="{4A557A8C-F554-4009-BEDD-0843FF3BA59F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4" name="Rectangle: Rounded Corners 563">
              <a:extLst>
                <a:ext uri="{FF2B5EF4-FFF2-40B4-BE49-F238E27FC236}">
                  <a16:creationId xmlns:a16="http://schemas.microsoft.com/office/drawing/2014/main" id="{CF2D8E32-A5AB-4052-9F3F-8C5520AD9F16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5" name="TextBox 564">
              <a:extLst>
                <a:ext uri="{FF2B5EF4-FFF2-40B4-BE49-F238E27FC236}">
                  <a16:creationId xmlns:a16="http://schemas.microsoft.com/office/drawing/2014/main" id="{B24B3EBE-D9B3-4115-B9BA-A590AB2A5F97}"/>
                </a:ext>
              </a:extLst>
            </p:cNvPr>
            <p:cNvSpPr txBox="1"/>
            <p:nvPr/>
          </p:nvSpPr>
          <p:spPr>
            <a:xfrm>
              <a:off x="1765161" y="1494383"/>
              <a:ext cx="1056136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สังเกต</a:t>
              </a:r>
              <a:endParaRPr lang="en-US" sz="32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66" name="Group 565">
            <a:extLst>
              <a:ext uri="{FF2B5EF4-FFF2-40B4-BE49-F238E27FC236}">
                <a16:creationId xmlns:a16="http://schemas.microsoft.com/office/drawing/2014/main" id="{ECA9132C-6305-403F-A1DA-1DD54996A9BB}"/>
              </a:ext>
            </a:extLst>
          </p:cNvPr>
          <p:cNvGrpSpPr/>
          <p:nvPr/>
        </p:nvGrpSpPr>
        <p:grpSpPr>
          <a:xfrm>
            <a:off x="9543600" y="3774961"/>
            <a:ext cx="1916266" cy="592527"/>
            <a:chOff x="1149919" y="1485900"/>
            <a:chExt cx="2274005" cy="648389"/>
          </a:xfrm>
        </p:grpSpPr>
        <p:sp>
          <p:nvSpPr>
            <p:cNvPr id="567" name="Rectangle: Rounded Corners 566">
              <a:extLst>
                <a:ext uri="{FF2B5EF4-FFF2-40B4-BE49-F238E27FC236}">
                  <a16:creationId xmlns:a16="http://schemas.microsoft.com/office/drawing/2014/main" id="{ED0868AA-67FD-4D32-9053-9749CCFBFC6D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8" name="Rectangle: Rounded Corners 567">
              <a:extLst>
                <a:ext uri="{FF2B5EF4-FFF2-40B4-BE49-F238E27FC236}">
                  <a16:creationId xmlns:a16="http://schemas.microsoft.com/office/drawing/2014/main" id="{90FE1871-C613-42DE-ADDC-3289A1E61601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9" name="TextBox 568">
              <a:extLst>
                <a:ext uri="{FF2B5EF4-FFF2-40B4-BE49-F238E27FC236}">
                  <a16:creationId xmlns:a16="http://schemas.microsoft.com/office/drawing/2014/main" id="{1FB04A83-DEB3-4AA6-B070-7C846863E18D}"/>
                </a:ext>
              </a:extLst>
            </p:cNvPr>
            <p:cNvSpPr txBox="1"/>
            <p:nvPr/>
          </p:nvSpPr>
          <p:spPr>
            <a:xfrm>
              <a:off x="1629149" y="1494383"/>
              <a:ext cx="1328159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รวบรวม</a:t>
              </a:r>
              <a:endParaRPr lang="en-US" sz="32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67859723-5429-4B6A-BF58-6F27E7045B46}"/>
              </a:ext>
            </a:extLst>
          </p:cNvPr>
          <p:cNvGrpSpPr/>
          <p:nvPr/>
        </p:nvGrpSpPr>
        <p:grpSpPr>
          <a:xfrm>
            <a:off x="970690" y="2230392"/>
            <a:ext cx="1916266" cy="621102"/>
            <a:chOff x="1149919" y="1485900"/>
            <a:chExt cx="2274005" cy="679658"/>
          </a:xfrm>
        </p:grpSpPr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6DA371C9-2E97-4CD0-B84C-319CB1CC11E1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B4B92978-D62A-4A81-B369-4D16ED534210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B716D5B6-A676-4C0E-B5AF-5C29FD621E8E}"/>
                </a:ext>
              </a:extLst>
            </p:cNvPr>
            <p:cNvSpPr txBox="1"/>
            <p:nvPr/>
          </p:nvSpPr>
          <p:spPr>
            <a:xfrm>
              <a:off x="1320983" y="1525652"/>
              <a:ext cx="1944491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ศึกษาค้นคว้า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637AA67B-2639-4F6F-8695-D2B85505F5FF}"/>
              </a:ext>
            </a:extLst>
          </p:cNvPr>
          <p:cNvGrpSpPr/>
          <p:nvPr/>
        </p:nvGrpSpPr>
        <p:grpSpPr>
          <a:xfrm>
            <a:off x="3126202" y="2230392"/>
            <a:ext cx="1916266" cy="621102"/>
            <a:chOff x="1149919" y="1485900"/>
            <a:chExt cx="2274005" cy="679658"/>
          </a:xfrm>
        </p:grpSpPr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C6A8B41E-C5E7-4AB4-BFE5-49B1F64C33A4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Rectangle: Rounded Corners 149">
              <a:extLst>
                <a:ext uri="{FF2B5EF4-FFF2-40B4-BE49-F238E27FC236}">
                  <a16:creationId xmlns:a16="http://schemas.microsoft.com/office/drawing/2014/main" id="{F0319E9D-6F1E-47B5-837E-5060CA0EDD07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97787E49-4461-413D-9F22-6C176CFCCBA9}"/>
                </a:ext>
              </a:extLst>
            </p:cNvPr>
            <p:cNvSpPr txBox="1"/>
            <p:nvPr/>
          </p:nvSpPr>
          <p:spPr>
            <a:xfrm>
              <a:off x="1768014" y="1525652"/>
              <a:ext cx="1050429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บันทึก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09D48903-1999-41AF-A639-FE3FA832F69E}"/>
              </a:ext>
            </a:extLst>
          </p:cNvPr>
          <p:cNvGrpSpPr/>
          <p:nvPr/>
        </p:nvGrpSpPr>
        <p:grpSpPr>
          <a:xfrm>
            <a:off x="5287218" y="2230393"/>
            <a:ext cx="1916266" cy="621103"/>
            <a:chOff x="1149919" y="1485900"/>
            <a:chExt cx="2274005" cy="679659"/>
          </a:xfrm>
        </p:grpSpPr>
        <p:sp>
          <p:nvSpPr>
            <p:cNvPr id="153" name="Rectangle: Rounded Corners 152">
              <a:extLst>
                <a:ext uri="{FF2B5EF4-FFF2-40B4-BE49-F238E27FC236}">
                  <a16:creationId xmlns:a16="http://schemas.microsoft.com/office/drawing/2014/main" id="{6FC97BEB-295E-468D-B0D5-8FEFF09D0A64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Rectangle: Rounded Corners 153">
              <a:extLst>
                <a:ext uri="{FF2B5EF4-FFF2-40B4-BE49-F238E27FC236}">
                  <a16:creationId xmlns:a16="http://schemas.microsoft.com/office/drawing/2014/main" id="{0AD99DE7-8263-42B9-B4C2-58B71D2D3258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AF14516A-9D55-4D45-9FA2-88FC49D75911}"/>
                </a:ext>
              </a:extLst>
            </p:cNvPr>
            <p:cNvSpPr txBox="1"/>
            <p:nvPr/>
          </p:nvSpPr>
          <p:spPr>
            <a:xfrm>
              <a:off x="1363281" y="1525652"/>
              <a:ext cx="1859893" cy="639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สำรวจ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BD68DCC3-3A64-4A3C-9757-59FD54FCB6ED}"/>
              </a:ext>
            </a:extLst>
          </p:cNvPr>
          <p:cNvGrpSpPr/>
          <p:nvPr/>
        </p:nvGrpSpPr>
        <p:grpSpPr>
          <a:xfrm>
            <a:off x="7356768" y="2230392"/>
            <a:ext cx="1916266" cy="621102"/>
            <a:chOff x="1149919" y="1485900"/>
            <a:chExt cx="2274005" cy="679658"/>
          </a:xfrm>
        </p:grpSpPr>
        <p:sp>
          <p:nvSpPr>
            <p:cNvPr id="157" name="Rectangle: Rounded Corners 156">
              <a:extLst>
                <a:ext uri="{FF2B5EF4-FFF2-40B4-BE49-F238E27FC236}">
                  <a16:creationId xmlns:a16="http://schemas.microsoft.com/office/drawing/2014/main" id="{E79246A3-8755-4261-B1B0-314170CCEF1A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: Rounded Corners 157">
              <a:extLst>
                <a:ext uri="{FF2B5EF4-FFF2-40B4-BE49-F238E27FC236}">
                  <a16:creationId xmlns:a16="http://schemas.microsoft.com/office/drawing/2014/main" id="{A9CF85D8-FEA1-4AEA-B4C7-DEF382675FFF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119CCE3C-CF52-4F71-B848-46301FA10DD0}"/>
                </a:ext>
              </a:extLst>
            </p:cNvPr>
            <p:cNvSpPr txBox="1"/>
            <p:nvPr/>
          </p:nvSpPr>
          <p:spPr>
            <a:xfrm>
              <a:off x="1765161" y="1525652"/>
              <a:ext cx="1056136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สังเกต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587D0DB5-C97D-4D0D-870A-C7FA4AAEC8B7}"/>
              </a:ext>
            </a:extLst>
          </p:cNvPr>
          <p:cNvGrpSpPr/>
          <p:nvPr/>
        </p:nvGrpSpPr>
        <p:grpSpPr>
          <a:xfrm>
            <a:off x="9543600" y="2230392"/>
            <a:ext cx="1916266" cy="621102"/>
            <a:chOff x="1149919" y="1485900"/>
            <a:chExt cx="2274005" cy="679658"/>
          </a:xfrm>
        </p:grpSpPr>
        <p:sp>
          <p:nvSpPr>
            <p:cNvPr id="161" name="Rectangle: Rounded Corners 160">
              <a:extLst>
                <a:ext uri="{FF2B5EF4-FFF2-40B4-BE49-F238E27FC236}">
                  <a16:creationId xmlns:a16="http://schemas.microsoft.com/office/drawing/2014/main" id="{F6C9E1EB-1519-4213-989D-596281DE8453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Rectangle: Rounded Corners 161">
              <a:extLst>
                <a:ext uri="{FF2B5EF4-FFF2-40B4-BE49-F238E27FC236}">
                  <a16:creationId xmlns:a16="http://schemas.microsoft.com/office/drawing/2014/main" id="{DB14AE8D-F98E-4A17-922C-F39A7D9A2097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8237D904-0B98-4137-B867-016D51332325}"/>
                </a:ext>
              </a:extLst>
            </p:cNvPr>
            <p:cNvSpPr txBox="1"/>
            <p:nvPr/>
          </p:nvSpPr>
          <p:spPr>
            <a:xfrm>
              <a:off x="1629149" y="1525652"/>
              <a:ext cx="1328159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รวบรวม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082E90DF-8823-4F1A-B0ED-3BAF2FDC8362}"/>
              </a:ext>
            </a:extLst>
          </p:cNvPr>
          <p:cNvGrpSpPr/>
          <p:nvPr/>
        </p:nvGrpSpPr>
        <p:grpSpPr>
          <a:xfrm>
            <a:off x="970690" y="2230392"/>
            <a:ext cx="1916266" cy="592527"/>
            <a:chOff x="1149919" y="1485900"/>
            <a:chExt cx="2274005" cy="648389"/>
          </a:xfrm>
        </p:grpSpPr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3DCC03DF-863D-4FDC-8B97-C445D73572FC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2CA3C1E1-1E34-4C1D-A82B-4C25B840EAB7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0F5E3548-2547-437F-B0BA-1E46E5133478}"/>
                </a:ext>
              </a:extLst>
            </p:cNvPr>
            <p:cNvSpPr txBox="1"/>
            <p:nvPr/>
          </p:nvSpPr>
          <p:spPr>
            <a:xfrm>
              <a:off x="1363281" y="1494383"/>
              <a:ext cx="1859893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ศึกษาค้นคว้า</a:t>
              </a:r>
              <a:endParaRPr lang="en-US" sz="32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41F86071-7F04-479A-9DCC-F059F359A365}"/>
              </a:ext>
            </a:extLst>
          </p:cNvPr>
          <p:cNvGrpSpPr/>
          <p:nvPr/>
        </p:nvGrpSpPr>
        <p:grpSpPr>
          <a:xfrm>
            <a:off x="3126202" y="2230392"/>
            <a:ext cx="1916266" cy="592527"/>
            <a:chOff x="1149919" y="1485900"/>
            <a:chExt cx="2274005" cy="648389"/>
          </a:xfrm>
        </p:grpSpPr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205E9B44-24E8-4DDD-B988-F5490AA525DF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7F41F706-E16E-4FD0-99B5-A6754D6AEB62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84972BB6-CABF-4CBF-9AFD-136CAEEE4EF8}"/>
                </a:ext>
              </a:extLst>
            </p:cNvPr>
            <p:cNvSpPr txBox="1"/>
            <p:nvPr/>
          </p:nvSpPr>
          <p:spPr>
            <a:xfrm>
              <a:off x="1768014" y="1494383"/>
              <a:ext cx="1050429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บันทึก</a:t>
              </a:r>
              <a:endParaRPr lang="en-US" sz="32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7030763B-5F21-45B1-A29F-8C6EA2F94C2C}"/>
              </a:ext>
            </a:extLst>
          </p:cNvPr>
          <p:cNvGrpSpPr/>
          <p:nvPr/>
        </p:nvGrpSpPr>
        <p:grpSpPr>
          <a:xfrm>
            <a:off x="5287218" y="2230393"/>
            <a:ext cx="1916266" cy="592528"/>
            <a:chOff x="1149919" y="1485900"/>
            <a:chExt cx="2274005" cy="648390"/>
          </a:xfrm>
        </p:grpSpPr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97399497-453C-4CF8-A462-8111F66EB7F4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0E791E06-4685-442A-9BE0-72915FE584F4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F72605E9-9A38-4CCD-B517-54DBB23BBA65}"/>
                </a:ext>
              </a:extLst>
            </p:cNvPr>
            <p:cNvSpPr txBox="1"/>
            <p:nvPr/>
          </p:nvSpPr>
          <p:spPr>
            <a:xfrm>
              <a:off x="1363281" y="1494383"/>
              <a:ext cx="1859893" cy="639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สำรวจ</a:t>
              </a:r>
              <a:endParaRPr lang="en-US" sz="32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8C65EE89-D86D-412D-87D4-B818A64577C9}"/>
              </a:ext>
            </a:extLst>
          </p:cNvPr>
          <p:cNvGrpSpPr/>
          <p:nvPr/>
        </p:nvGrpSpPr>
        <p:grpSpPr>
          <a:xfrm>
            <a:off x="7356768" y="2230392"/>
            <a:ext cx="1916266" cy="592527"/>
            <a:chOff x="1149919" y="1485900"/>
            <a:chExt cx="2274005" cy="648389"/>
          </a:xfrm>
        </p:grpSpPr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EE776646-4B77-4310-A3AE-A0943D456234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A6099230-BEAE-4A04-A9CF-DF8D8675678D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D705CE12-74A9-49B1-BB19-C584294930F5}"/>
                </a:ext>
              </a:extLst>
            </p:cNvPr>
            <p:cNvSpPr txBox="1"/>
            <p:nvPr/>
          </p:nvSpPr>
          <p:spPr>
            <a:xfrm>
              <a:off x="1765161" y="1494383"/>
              <a:ext cx="1056136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สังเกต</a:t>
              </a:r>
              <a:endParaRPr lang="en-US" sz="32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E1C3CFD4-1FF6-4784-9B45-B5BDF202F993}"/>
              </a:ext>
            </a:extLst>
          </p:cNvPr>
          <p:cNvGrpSpPr/>
          <p:nvPr/>
        </p:nvGrpSpPr>
        <p:grpSpPr>
          <a:xfrm>
            <a:off x="9543600" y="2230392"/>
            <a:ext cx="1916266" cy="592527"/>
            <a:chOff x="1149919" y="1485900"/>
            <a:chExt cx="2274005" cy="648389"/>
          </a:xfrm>
        </p:grpSpPr>
        <p:sp>
          <p:nvSpPr>
            <p:cNvPr id="110" name="Rectangle: Rounded Corners 109">
              <a:extLst>
                <a:ext uri="{FF2B5EF4-FFF2-40B4-BE49-F238E27FC236}">
                  <a16:creationId xmlns:a16="http://schemas.microsoft.com/office/drawing/2014/main" id="{57DBA6A5-9879-45BC-A9A6-5D77B95CAB66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: Rounded Corners 110">
              <a:extLst>
                <a:ext uri="{FF2B5EF4-FFF2-40B4-BE49-F238E27FC236}">
                  <a16:creationId xmlns:a16="http://schemas.microsoft.com/office/drawing/2014/main" id="{A49EF220-B33B-427A-9496-2A2E72B648BB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EEBFB123-9006-4C79-BF76-4F588F0DACC3}"/>
                </a:ext>
              </a:extLst>
            </p:cNvPr>
            <p:cNvSpPr txBox="1"/>
            <p:nvPr/>
          </p:nvSpPr>
          <p:spPr>
            <a:xfrm>
              <a:off x="1629149" y="1494383"/>
              <a:ext cx="1328159" cy="63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รวบรวม</a:t>
              </a:r>
              <a:endParaRPr lang="en-US" sz="32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13D85491-2EBA-40BB-B27A-287ED122E2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81D07BF-9924-4080-BF46-63CCEE7CD695}"/>
              </a:ext>
            </a:extLst>
          </p:cNvPr>
          <p:cNvSpPr txBox="1"/>
          <p:nvPr/>
        </p:nvSpPr>
        <p:spPr>
          <a:xfrm>
            <a:off x="399602" y="992787"/>
            <a:ext cx="76338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อ่านประโยคต่อไปนี้แล้วจับคู่ทักษะการแสวงหาความรู้ที่สัมพันธ์กัน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A41F1CD-DFE0-42A2-9876-7A0AA472F197}"/>
              </a:ext>
            </a:extLst>
          </p:cNvPr>
          <p:cNvSpPr txBox="1"/>
          <p:nvPr/>
        </p:nvSpPr>
        <p:spPr>
          <a:xfrm>
            <a:off x="901947" y="1684132"/>
            <a:ext cx="4089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1. บริษัทดำเนินการตามเป้าหมายหรือไม่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55C59A3E-62F3-402D-AF31-194307866A26}"/>
              </a:ext>
            </a:extLst>
          </p:cNvPr>
          <p:cNvSpPr txBox="1"/>
          <p:nvPr/>
        </p:nvSpPr>
        <p:spPr>
          <a:xfrm>
            <a:off x="901947" y="3205641"/>
            <a:ext cx="45544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2. นำข้อมูลที่ได้มาประมวลให้เกิดแนวคิดใหม่</a:t>
            </a: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EB0CA6F6-EB9E-4104-B5F0-4B84AB1BCB46}"/>
              </a:ext>
            </a:extLst>
          </p:cNvPr>
          <p:cNvSpPr txBox="1"/>
          <p:nvPr/>
        </p:nvSpPr>
        <p:spPr>
          <a:xfrm>
            <a:off x="901947" y="4820495"/>
            <a:ext cx="5351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3. คำนึงถึงความถูกต้องและความน่าเชื่อถือของข้อมูล</a:t>
            </a:r>
          </a:p>
        </p:txBody>
      </p: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9794A6F0-B28A-45EF-925A-0A224A7F12FB}"/>
              </a:ext>
            </a:extLst>
          </p:cNvPr>
          <p:cNvCxnSpPr>
            <a:cxnSpLocks/>
          </p:cNvCxnSpPr>
          <p:nvPr/>
        </p:nvCxnSpPr>
        <p:spPr>
          <a:xfrm>
            <a:off x="964978" y="3058118"/>
            <a:ext cx="10471669" cy="0"/>
          </a:xfrm>
          <a:prstGeom prst="line">
            <a:avLst/>
          </a:prstGeom>
          <a:ln w="38100">
            <a:solidFill>
              <a:srgbClr val="F2F5F8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4" name="Picture 2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F96285D-FE1F-47AB-B29A-EAC3482A84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cxnSp>
        <p:nvCxnSpPr>
          <p:cNvPr id="570" name="Straight Connector 569">
            <a:extLst>
              <a:ext uri="{FF2B5EF4-FFF2-40B4-BE49-F238E27FC236}">
                <a16:creationId xmlns:a16="http://schemas.microsoft.com/office/drawing/2014/main" id="{B366033D-FD0B-4685-B8BD-915711ED34A2}"/>
              </a:ext>
            </a:extLst>
          </p:cNvPr>
          <p:cNvCxnSpPr>
            <a:cxnSpLocks/>
          </p:cNvCxnSpPr>
          <p:nvPr/>
        </p:nvCxnSpPr>
        <p:spPr>
          <a:xfrm>
            <a:off x="964978" y="4602687"/>
            <a:ext cx="10471669" cy="0"/>
          </a:xfrm>
          <a:prstGeom prst="line">
            <a:avLst/>
          </a:prstGeom>
          <a:ln w="38100">
            <a:solidFill>
              <a:srgbClr val="F2F5F8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3" name="Picture 652">
            <a:hlinkClick r:id="rId4" action="ppaction://hlinksldjump"/>
            <a:extLst>
              <a:ext uri="{FF2B5EF4-FFF2-40B4-BE49-F238E27FC236}">
                <a16:creationId xmlns:a16="http://schemas.microsoft.com/office/drawing/2014/main" id="{D0AAE215-8C0C-4483-B30B-D64C9432F4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0577" y="6131905"/>
            <a:ext cx="907605" cy="469238"/>
          </a:xfrm>
          <a:prstGeom prst="rect">
            <a:avLst/>
          </a:prstGeom>
        </p:spPr>
      </p:pic>
      <p:pic>
        <p:nvPicPr>
          <p:cNvPr id="654" name="Graphic 653">
            <a:extLst>
              <a:ext uri="{FF2B5EF4-FFF2-40B4-BE49-F238E27FC236}">
                <a16:creationId xmlns:a16="http://schemas.microsoft.com/office/drawing/2014/main" id="{0E130DF9-0E10-4762-A0AE-00126BA756E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8716445">
            <a:off x="2719922" y="2535780"/>
            <a:ext cx="288757" cy="365760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EA87F38D-BB11-4D4D-82F7-E9D49B0E24C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329" y="243623"/>
            <a:ext cx="523934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92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 tmFilter="0, 0; .2, .5; .8, .5; 1, 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75" autoRev="1" fill="hold"/>
                                        <p:tgtEl>
                                          <p:spTgt spid="6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5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4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5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5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2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5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6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6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6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6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0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6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4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6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8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9864277-009A-40C3-83B2-691D7C3B8F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1027" y="3834487"/>
            <a:ext cx="5291787" cy="16460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F42B88C-C418-4DC1-94F3-97D2CF611A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23" y="3834488"/>
            <a:ext cx="4865030" cy="16460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A4F2453-0D59-46BF-B523-9E286F0541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2366" y="1358281"/>
            <a:ext cx="5249111" cy="166435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0F7741F-4235-45AB-B2AF-A7AAF1A495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524" y="1390625"/>
            <a:ext cx="4858933" cy="164606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D951CC3-ACC9-4A36-A9C0-4A6000915244}"/>
              </a:ext>
            </a:extLst>
          </p:cNvPr>
          <p:cNvSpPr/>
          <p:nvPr/>
        </p:nvSpPr>
        <p:spPr>
          <a:xfrm>
            <a:off x="2561415" y="2120251"/>
            <a:ext cx="3018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ศึกษาความรู้ใหม่ ๆ </a:t>
            </a:r>
            <a:r>
              <a:rPr lang="en-US" sz="24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เพื่อพัฒนาธุรกิจให้มีความทันสมัยอยู่เสมอ</a:t>
            </a:r>
            <a:endParaRPr lang="en-US" sz="24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B90EDC-0AEF-48A5-B15B-0258AE888EFD}"/>
              </a:ext>
            </a:extLst>
          </p:cNvPr>
          <p:cNvSpPr/>
          <p:nvPr/>
        </p:nvSpPr>
        <p:spPr>
          <a:xfrm>
            <a:off x="7977015" y="2089419"/>
            <a:ext cx="37712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คิดและตัดสินใจอย่างรอบคอบ โดยใช้เหตุผลประกอบเพื่อฝ่าฟันอุปสรรคได้โดยง่าย</a:t>
            </a:r>
            <a:endParaRPr lang="en-US" sz="24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E643C20-F663-4A45-A11A-D6D0BEC05E8D}"/>
              </a:ext>
            </a:extLst>
          </p:cNvPr>
          <p:cNvSpPr/>
          <p:nvPr/>
        </p:nvSpPr>
        <p:spPr>
          <a:xfrm>
            <a:off x="7992798" y="4579559"/>
            <a:ext cx="38425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ควรมีความซื่อสัตย์ต่อตนเอง ต่อกิจการ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และควรดำเนินธุรกิจด้วยความสุจริต 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ถูกต้องตามกฎหมาย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7929DC8-D1EA-40B8-AE68-882FE97FCB3F}"/>
              </a:ext>
            </a:extLst>
          </p:cNvPr>
          <p:cNvSpPr/>
          <p:nvPr/>
        </p:nvSpPr>
        <p:spPr>
          <a:xfrm>
            <a:off x="2509885" y="4553112"/>
            <a:ext cx="3018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มีไหวพริบเพื่อรับมือกับปัญหาต่าง ๆ ที่เกิดขึ้นในธุรกิจ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A7DCA1A-FCE6-4849-B313-975F4A2B50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4" name="Picture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05D0837-3DF4-4E35-801B-14756C4BF5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EB389CB9-FAE8-4F6A-8D51-84B19C0DE9A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716445">
            <a:off x="5301944" y="1696338"/>
            <a:ext cx="288757" cy="36576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C160F90-A9AA-4C7F-806B-F3AA2CFF3FE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716445">
            <a:off x="11287149" y="1727507"/>
            <a:ext cx="288757" cy="36576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F399CAEF-F63F-4ACE-A25D-E79D0EA7CC2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716445">
            <a:off x="5335317" y="4098181"/>
            <a:ext cx="288757" cy="36576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F566DAE-9DB2-4292-B51F-CE4CD9CD5DE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716445">
            <a:off x="11287149" y="4202390"/>
            <a:ext cx="288757" cy="36576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1155ED9-C814-4647-A345-4CC878443B5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047" y="144438"/>
            <a:ext cx="5049906" cy="8138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37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7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1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597C0D45-1863-4D3F-B4AA-EBFCC14E4D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81BED3A1-6E1F-4AD3-A0A6-A9CBD652BBD2}"/>
              </a:ext>
            </a:extLst>
          </p:cNvPr>
          <p:cNvGrpSpPr/>
          <p:nvPr/>
        </p:nvGrpSpPr>
        <p:grpSpPr>
          <a:xfrm>
            <a:off x="7518765" y="4031556"/>
            <a:ext cx="2142596" cy="690935"/>
            <a:chOff x="7518765" y="3147911"/>
            <a:chExt cx="2142596" cy="690935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41B3570-AB5C-4948-813A-D9856384F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BECF34D-CD6A-4556-BEE3-8D6E95CAAE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C99C07B-DA14-4BA3-BBA8-3F433C49479A}"/>
              </a:ext>
            </a:extLst>
          </p:cNvPr>
          <p:cNvGrpSpPr/>
          <p:nvPr/>
        </p:nvGrpSpPr>
        <p:grpSpPr>
          <a:xfrm>
            <a:off x="7518765" y="3994145"/>
            <a:ext cx="2142596" cy="705041"/>
            <a:chOff x="7518765" y="3090603"/>
            <a:chExt cx="2142596" cy="705041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E99CF911-B269-473B-AE93-7AFCE387883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2F2920AF-CE55-4099-8C39-B401618331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410024CE-EA40-40B1-818B-4384106F00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701" y="293725"/>
            <a:ext cx="1457919" cy="151061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0C42C73-CBCC-496C-97DE-61A8C0B78EC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44415">
            <a:off x="2846274" y="3159174"/>
            <a:ext cx="1067043" cy="83839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A654C67-98E1-44F1-A182-597716401F6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" t="67914" r="50945" b="2012"/>
          <a:stretch/>
        </p:blipFill>
        <p:spPr>
          <a:xfrm>
            <a:off x="7136710" y="2563654"/>
            <a:ext cx="2973381" cy="13279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BBE058D-E18D-4B4F-9E96-EC4C0AF6946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9" y="10464"/>
            <a:ext cx="5056516" cy="683706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8C779A8-0D97-42A3-B49F-C11894FDAD8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07820" y="268101"/>
            <a:ext cx="3231160" cy="3724979"/>
          </a:xfrm>
          <a:prstGeom prst="rect">
            <a:avLst/>
          </a:prstGeom>
        </p:spPr>
      </p:pic>
      <p:grpSp>
        <p:nvGrpSpPr>
          <p:cNvPr id="38" name="guide">
            <a:extLst>
              <a:ext uri="{FF2B5EF4-FFF2-40B4-BE49-F238E27FC236}">
                <a16:creationId xmlns:a16="http://schemas.microsoft.com/office/drawing/2014/main" id="{577F304D-1B37-485A-B45D-DBB30F3A0FF4}"/>
              </a:ext>
            </a:extLst>
          </p:cNvPr>
          <p:cNvGrpSpPr/>
          <p:nvPr/>
        </p:nvGrpSpPr>
        <p:grpSpPr>
          <a:xfrm>
            <a:off x="1587771" y="7347251"/>
            <a:ext cx="9016457" cy="2317449"/>
            <a:chOff x="1542902" y="4187298"/>
            <a:chExt cx="9016457" cy="2317449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B5CABFEC-95D2-484D-BFF7-69AAF2B4C7B1}"/>
                </a:ext>
              </a:extLst>
            </p:cNvPr>
            <p:cNvSpPr/>
            <p:nvPr/>
          </p:nvSpPr>
          <p:spPr>
            <a:xfrm>
              <a:off x="1542902" y="4187298"/>
              <a:ext cx="9016457" cy="2317449"/>
            </a:xfrm>
            <a:prstGeom prst="roundRect">
              <a:avLst>
                <a:gd name="adj" fmla="val 18012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ECCEB8D-14A4-4B4D-AE54-196930E8E545}"/>
                </a:ext>
              </a:extLst>
            </p:cNvPr>
            <p:cNvSpPr/>
            <p:nvPr/>
          </p:nvSpPr>
          <p:spPr>
            <a:xfrm>
              <a:off x="1923632" y="4561192"/>
              <a:ext cx="8274556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มีทักษะการจัดการในการทำงาน (มฐ. ง 1.1 ม.4-6/3)</a:t>
              </a:r>
            </a:p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มีทักษะกระบวนการแก้ปัญหาในการทำงาน (มฐ. ง 1.1 ม.4-6/4)</a:t>
              </a:r>
            </a:p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มีทักษะในการแสวงหาความรู้เพื่อการดำรงชีวิต (มฐ. ง 1.1 ม.4-6/5)</a:t>
              </a:r>
            </a:p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มีคุณธรรมและลักษณะนิสัยในการทำงาน (มฐ. ง 1.1 ม.4-6/6)</a:t>
              </a:r>
            </a:p>
          </p:txBody>
        </p:sp>
      </p:grpSp>
      <p:pic>
        <p:nvPicPr>
          <p:cNvPr id="41" name="close">
            <a:extLst>
              <a:ext uri="{FF2B5EF4-FFF2-40B4-BE49-F238E27FC236}">
                <a16:creationId xmlns:a16="http://schemas.microsoft.com/office/drawing/2014/main" id="{AEC1539F-80D8-488A-A541-71B028CAB29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7203402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1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73171 L -6.25E-7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7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162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 -0.7162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81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73171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9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roup 327">
            <a:extLst>
              <a:ext uri="{FF2B5EF4-FFF2-40B4-BE49-F238E27FC236}">
                <a16:creationId xmlns:a16="http://schemas.microsoft.com/office/drawing/2014/main" id="{23ADB4BD-2E67-4E9A-BA89-264678F01CC6}"/>
              </a:ext>
            </a:extLst>
          </p:cNvPr>
          <p:cNvGrpSpPr/>
          <p:nvPr/>
        </p:nvGrpSpPr>
        <p:grpSpPr>
          <a:xfrm>
            <a:off x="3694263" y="2973122"/>
            <a:ext cx="2003428" cy="563953"/>
            <a:chOff x="1149917" y="1485900"/>
            <a:chExt cx="2274007" cy="617121"/>
          </a:xfrm>
        </p:grpSpPr>
        <p:sp>
          <p:nvSpPr>
            <p:cNvPr id="329" name="Rectangle: Rounded Corners 328">
              <a:extLst>
                <a:ext uri="{FF2B5EF4-FFF2-40B4-BE49-F238E27FC236}">
                  <a16:creationId xmlns:a16="http://schemas.microsoft.com/office/drawing/2014/main" id="{B586D6FE-4AA2-45FB-BA76-84129FBFF4FC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0" name="Rectangle: Rounded Corners 329">
              <a:extLst>
                <a:ext uri="{FF2B5EF4-FFF2-40B4-BE49-F238E27FC236}">
                  <a16:creationId xmlns:a16="http://schemas.microsoft.com/office/drawing/2014/main" id="{A10D55B6-077F-4145-9DAD-214E57593852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1" name="TextBox 330">
              <a:extLst>
                <a:ext uri="{FF2B5EF4-FFF2-40B4-BE49-F238E27FC236}">
                  <a16:creationId xmlns:a16="http://schemas.microsoft.com/office/drawing/2014/main" id="{F14D3731-F7C7-4384-9A78-D5D8AE86703B}"/>
                </a:ext>
              </a:extLst>
            </p:cNvPr>
            <p:cNvSpPr txBox="1"/>
            <p:nvPr/>
          </p:nvSpPr>
          <p:spPr>
            <a:xfrm>
              <a:off x="1149917" y="1530473"/>
              <a:ext cx="2266354" cy="5725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ความซื่อสัตย์สุจริต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2" name="Group 391">
            <a:extLst>
              <a:ext uri="{FF2B5EF4-FFF2-40B4-BE49-F238E27FC236}">
                <a16:creationId xmlns:a16="http://schemas.microsoft.com/office/drawing/2014/main" id="{E048BA19-0B38-4CBF-A7A3-A4F5C738B0AE}"/>
              </a:ext>
            </a:extLst>
          </p:cNvPr>
          <p:cNvGrpSpPr/>
          <p:nvPr/>
        </p:nvGrpSpPr>
        <p:grpSpPr>
          <a:xfrm>
            <a:off x="3694263" y="4394515"/>
            <a:ext cx="2014538" cy="563953"/>
            <a:chOff x="1149917" y="1485900"/>
            <a:chExt cx="2286617" cy="617121"/>
          </a:xfrm>
        </p:grpSpPr>
        <p:sp>
          <p:nvSpPr>
            <p:cNvPr id="393" name="Rectangle: Rounded Corners 392">
              <a:extLst>
                <a:ext uri="{FF2B5EF4-FFF2-40B4-BE49-F238E27FC236}">
                  <a16:creationId xmlns:a16="http://schemas.microsoft.com/office/drawing/2014/main" id="{E9DF5933-5505-4962-8611-9C5295A39D8C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4" name="Rectangle: Rounded Corners 393">
              <a:extLst>
                <a:ext uri="{FF2B5EF4-FFF2-40B4-BE49-F238E27FC236}">
                  <a16:creationId xmlns:a16="http://schemas.microsoft.com/office/drawing/2014/main" id="{1AA14347-A7D8-4EC7-A72A-524A8A21B55C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5" name="TextBox 394">
              <a:extLst>
                <a:ext uri="{FF2B5EF4-FFF2-40B4-BE49-F238E27FC236}">
                  <a16:creationId xmlns:a16="http://schemas.microsoft.com/office/drawing/2014/main" id="{5AABE1D4-E5AD-4F91-B15A-9935CAA8B9D6}"/>
                </a:ext>
              </a:extLst>
            </p:cNvPr>
            <p:cNvSpPr txBox="1"/>
            <p:nvPr/>
          </p:nvSpPr>
          <p:spPr>
            <a:xfrm>
              <a:off x="1149917" y="1530473"/>
              <a:ext cx="2286617" cy="57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ความซื่อสัตย์สุจริต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88" name="Group 487">
            <a:extLst>
              <a:ext uri="{FF2B5EF4-FFF2-40B4-BE49-F238E27FC236}">
                <a16:creationId xmlns:a16="http://schemas.microsoft.com/office/drawing/2014/main" id="{9118390C-2824-4558-96AA-22EC910E111C}"/>
              </a:ext>
            </a:extLst>
          </p:cNvPr>
          <p:cNvGrpSpPr/>
          <p:nvPr/>
        </p:nvGrpSpPr>
        <p:grpSpPr>
          <a:xfrm>
            <a:off x="3694263" y="5776939"/>
            <a:ext cx="2014538" cy="563953"/>
            <a:chOff x="1149917" y="1485900"/>
            <a:chExt cx="2286617" cy="617121"/>
          </a:xfrm>
        </p:grpSpPr>
        <p:sp>
          <p:nvSpPr>
            <p:cNvPr id="489" name="Rectangle: Rounded Corners 488">
              <a:extLst>
                <a:ext uri="{FF2B5EF4-FFF2-40B4-BE49-F238E27FC236}">
                  <a16:creationId xmlns:a16="http://schemas.microsoft.com/office/drawing/2014/main" id="{26B1350C-E9E0-4904-B04B-95B6F03B9C9E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0" name="Rectangle: Rounded Corners 489">
              <a:extLst>
                <a:ext uri="{FF2B5EF4-FFF2-40B4-BE49-F238E27FC236}">
                  <a16:creationId xmlns:a16="http://schemas.microsoft.com/office/drawing/2014/main" id="{DE368B31-AC54-4336-8149-6765CB6BBD8B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1" name="TextBox 490">
              <a:extLst>
                <a:ext uri="{FF2B5EF4-FFF2-40B4-BE49-F238E27FC236}">
                  <a16:creationId xmlns:a16="http://schemas.microsoft.com/office/drawing/2014/main" id="{30BAB45D-9F4B-4ED6-A136-B79C254A9BF4}"/>
                </a:ext>
              </a:extLst>
            </p:cNvPr>
            <p:cNvSpPr txBox="1"/>
            <p:nvPr/>
          </p:nvSpPr>
          <p:spPr>
            <a:xfrm>
              <a:off x="1149917" y="1530473"/>
              <a:ext cx="2286617" cy="57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ความซื่อสัตย์สุจริต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5" name="Group 314">
            <a:extLst>
              <a:ext uri="{FF2B5EF4-FFF2-40B4-BE49-F238E27FC236}">
                <a16:creationId xmlns:a16="http://schemas.microsoft.com/office/drawing/2014/main" id="{0A58AD72-3D3D-4048-BF58-C1DB01543E4E}"/>
              </a:ext>
            </a:extLst>
          </p:cNvPr>
          <p:cNvGrpSpPr/>
          <p:nvPr/>
        </p:nvGrpSpPr>
        <p:grpSpPr>
          <a:xfrm>
            <a:off x="3694263" y="1580089"/>
            <a:ext cx="2014538" cy="563953"/>
            <a:chOff x="1149917" y="1485900"/>
            <a:chExt cx="2286617" cy="617121"/>
          </a:xfrm>
        </p:grpSpPr>
        <p:sp>
          <p:nvSpPr>
            <p:cNvPr id="316" name="Rectangle: Rounded Corners 315">
              <a:extLst>
                <a:ext uri="{FF2B5EF4-FFF2-40B4-BE49-F238E27FC236}">
                  <a16:creationId xmlns:a16="http://schemas.microsoft.com/office/drawing/2014/main" id="{45578E68-14CA-4735-B395-ED2465D61539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" name="Rectangle: Rounded Corners 316">
              <a:extLst>
                <a:ext uri="{FF2B5EF4-FFF2-40B4-BE49-F238E27FC236}">
                  <a16:creationId xmlns:a16="http://schemas.microsoft.com/office/drawing/2014/main" id="{841FC098-1181-4EF0-9DF1-FEEB99CBEBC2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TextBox 317">
              <a:extLst>
                <a:ext uri="{FF2B5EF4-FFF2-40B4-BE49-F238E27FC236}">
                  <a16:creationId xmlns:a16="http://schemas.microsoft.com/office/drawing/2014/main" id="{DF133835-A7F2-4C97-9046-D77CD5F38D8A}"/>
                </a:ext>
              </a:extLst>
            </p:cNvPr>
            <p:cNvSpPr txBox="1"/>
            <p:nvPr/>
          </p:nvSpPr>
          <p:spPr>
            <a:xfrm>
              <a:off x="1149917" y="1530473"/>
              <a:ext cx="2286617" cy="57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ความซื่อสัตย์สุจริต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36" name="Group 335">
            <a:extLst>
              <a:ext uri="{FF2B5EF4-FFF2-40B4-BE49-F238E27FC236}">
                <a16:creationId xmlns:a16="http://schemas.microsoft.com/office/drawing/2014/main" id="{9AE71E52-A511-4927-8807-18EE58B177B5}"/>
              </a:ext>
            </a:extLst>
          </p:cNvPr>
          <p:cNvGrpSpPr/>
          <p:nvPr/>
        </p:nvGrpSpPr>
        <p:grpSpPr>
          <a:xfrm>
            <a:off x="3694263" y="2973122"/>
            <a:ext cx="2005610" cy="533934"/>
            <a:chOff x="1149919" y="1485900"/>
            <a:chExt cx="2276483" cy="584272"/>
          </a:xfrm>
        </p:grpSpPr>
        <p:sp>
          <p:nvSpPr>
            <p:cNvPr id="337" name="Rectangle: Rounded Corners 336">
              <a:extLst>
                <a:ext uri="{FF2B5EF4-FFF2-40B4-BE49-F238E27FC236}">
                  <a16:creationId xmlns:a16="http://schemas.microsoft.com/office/drawing/2014/main" id="{5C5EC45F-7565-44DF-A24D-8CF0805A61AA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8" name="Rectangle: Rounded Corners 337">
              <a:extLst>
                <a:ext uri="{FF2B5EF4-FFF2-40B4-BE49-F238E27FC236}">
                  <a16:creationId xmlns:a16="http://schemas.microsoft.com/office/drawing/2014/main" id="{D6604F21-4A3A-4AF3-9BE4-49393DFBDE0D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9" name="TextBox 338">
              <a:extLst>
                <a:ext uri="{FF2B5EF4-FFF2-40B4-BE49-F238E27FC236}">
                  <a16:creationId xmlns:a16="http://schemas.microsoft.com/office/drawing/2014/main" id="{FA627E8D-1E9F-4BB9-85A5-6F8D99086640}"/>
                </a:ext>
              </a:extLst>
            </p:cNvPr>
            <p:cNvSpPr txBox="1"/>
            <p:nvPr/>
          </p:nvSpPr>
          <p:spPr>
            <a:xfrm>
              <a:off x="1160048" y="1494383"/>
              <a:ext cx="2266354" cy="57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ความซื่อสัตย์สุจริต</a:t>
              </a:r>
              <a:endParaRPr lang="en-US" sz="28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00" name="Group 399">
            <a:extLst>
              <a:ext uri="{FF2B5EF4-FFF2-40B4-BE49-F238E27FC236}">
                <a16:creationId xmlns:a16="http://schemas.microsoft.com/office/drawing/2014/main" id="{F58D83D9-E4F3-431B-8DE3-9C078CED624B}"/>
              </a:ext>
            </a:extLst>
          </p:cNvPr>
          <p:cNvGrpSpPr/>
          <p:nvPr/>
        </p:nvGrpSpPr>
        <p:grpSpPr>
          <a:xfrm>
            <a:off x="3694263" y="4394515"/>
            <a:ext cx="2005610" cy="533934"/>
            <a:chOff x="1149919" y="1485900"/>
            <a:chExt cx="2276483" cy="584272"/>
          </a:xfrm>
        </p:grpSpPr>
        <p:sp>
          <p:nvSpPr>
            <p:cNvPr id="401" name="Rectangle: Rounded Corners 400">
              <a:extLst>
                <a:ext uri="{FF2B5EF4-FFF2-40B4-BE49-F238E27FC236}">
                  <a16:creationId xmlns:a16="http://schemas.microsoft.com/office/drawing/2014/main" id="{9CEF914C-F09D-41E8-B255-F7930216AE43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2" name="Rectangle: Rounded Corners 401">
              <a:extLst>
                <a:ext uri="{FF2B5EF4-FFF2-40B4-BE49-F238E27FC236}">
                  <a16:creationId xmlns:a16="http://schemas.microsoft.com/office/drawing/2014/main" id="{DB000FC0-9264-4904-80CC-0FB8B4AC2F99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3" name="TextBox 402">
              <a:extLst>
                <a:ext uri="{FF2B5EF4-FFF2-40B4-BE49-F238E27FC236}">
                  <a16:creationId xmlns:a16="http://schemas.microsoft.com/office/drawing/2014/main" id="{4E4424E6-508A-465E-BA29-C0D4614120D5}"/>
                </a:ext>
              </a:extLst>
            </p:cNvPr>
            <p:cNvSpPr txBox="1"/>
            <p:nvPr/>
          </p:nvSpPr>
          <p:spPr>
            <a:xfrm>
              <a:off x="1160048" y="1494383"/>
              <a:ext cx="2266354" cy="57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ความซื่อสัตย์สุจริต</a:t>
              </a:r>
              <a:endParaRPr lang="en-US" sz="28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96" name="Group 495">
            <a:extLst>
              <a:ext uri="{FF2B5EF4-FFF2-40B4-BE49-F238E27FC236}">
                <a16:creationId xmlns:a16="http://schemas.microsoft.com/office/drawing/2014/main" id="{DD8EB9CC-7B50-4F4B-95FC-EB1D0317644B}"/>
              </a:ext>
            </a:extLst>
          </p:cNvPr>
          <p:cNvGrpSpPr/>
          <p:nvPr/>
        </p:nvGrpSpPr>
        <p:grpSpPr>
          <a:xfrm>
            <a:off x="3694263" y="5776939"/>
            <a:ext cx="2005610" cy="533934"/>
            <a:chOff x="1149919" y="1485900"/>
            <a:chExt cx="2276483" cy="584272"/>
          </a:xfrm>
        </p:grpSpPr>
        <p:sp>
          <p:nvSpPr>
            <p:cNvPr id="497" name="Rectangle: Rounded Corners 496">
              <a:extLst>
                <a:ext uri="{FF2B5EF4-FFF2-40B4-BE49-F238E27FC236}">
                  <a16:creationId xmlns:a16="http://schemas.microsoft.com/office/drawing/2014/main" id="{AC7C5AAF-B5A4-4BEE-AAE3-4F9CFAAD6C59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8" name="Rectangle: Rounded Corners 497">
              <a:extLst>
                <a:ext uri="{FF2B5EF4-FFF2-40B4-BE49-F238E27FC236}">
                  <a16:creationId xmlns:a16="http://schemas.microsoft.com/office/drawing/2014/main" id="{5B863B26-2627-43E6-8F5B-69837CC8117D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TextBox 498">
              <a:extLst>
                <a:ext uri="{FF2B5EF4-FFF2-40B4-BE49-F238E27FC236}">
                  <a16:creationId xmlns:a16="http://schemas.microsoft.com/office/drawing/2014/main" id="{6EA9F9B4-207E-48EF-86BC-54D6A5D49A91}"/>
                </a:ext>
              </a:extLst>
            </p:cNvPr>
            <p:cNvSpPr txBox="1"/>
            <p:nvPr/>
          </p:nvSpPr>
          <p:spPr>
            <a:xfrm>
              <a:off x="1160048" y="1494383"/>
              <a:ext cx="2266354" cy="57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ความซื่อสัตย์สุจริต</a:t>
              </a:r>
              <a:endParaRPr lang="en-US" sz="28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787329D-53F3-4501-9B70-8BF6F230D907}"/>
              </a:ext>
            </a:extLst>
          </p:cNvPr>
          <p:cNvGrpSpPr/>
          <p:nvPr/>
        </p:nvGrpSpPr>
        <p:grpSpPr>
          <a:xfrm>
            <a:off x="3694263" y="1580089"/>
            <a:ext cx="2005610" cy="533934"/>
            <a:chOff x="1149919" y="1485900"/>
            <a:chExt cx="2276483" cy="584272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A3773AEB-1CF6-4D81-9CD4-2B934EECA590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F6A9B44D-7FC4-4C2B-BE56-B891077FF3A6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C1B73AF5-A097-44D1-A3B7-50F4B2FCADF5}"/>
                </a:ext>
              </a:extLst>
            </p:cNvPr>
            <p:cNvSpPr txBox="1"/>
            <p:nvPr/>
          </p:nvSpPr>
          <p:spPr>
            <a:xfrm>
              <a:off x="1160048" y="1494383"/>
              <a:ext cx="2266354" cy="57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ความซื่อสัตย์สุจริต</a:t>
              </a:r>
              <a:endParaRPr lang="en-US" sz="28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7" name="Group 266">
            <a:extLst>
              <a:ext uri="{FF2B5EF4-FFF2-40B4-BE49-F238E27FC236}">
                <a16:creationId xmlns:a16="http://schemas.microsoft.com/office/drawing/2014/main" id="{E27C9734-C900-4018-AF79-4069A08A1CBD}"/>
              </a:ext>
            </a:extLst>
          </p:cNvPr>
          <p:cNvGrpSpPr/>
          <p:nvPr/>
        </p:nvGrpSpPr>
        <p:grpSpPr>
          <a:xfrm>
            <a:off x="1396037" y="2972892"/>
            <a:ext cx="2003428" cy="555680"/>
            <a:chOff x="1149919" y="1485900"/>
            <a:chExt cx="2274005" cy="608067"/>
          </a:xfrm>
        </p:grpSpPr>
        <p:sp>
          <p:nvSpPr>
            <p:cNvPr id="268" name="Rectangle: Rounded Corners 267">
              <a:extLst>
                <a:ext uri="{FF2B5EF4-FFF2-40B4-BE49-F238E27FC236}">
                  <a16:creationId xmlns:a16="http://schemas.microsoft.com/office/drawing/2014/main" id="{7148D710-FA22-4129-9835-732ACFFF1985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Rectangle: Rounded Corners 268">
              <a:extLst>
                <a:ext uri="{FF2B5EF4-FFF2-40B4-BE49-F238E27FC236}">
                  <a16:creationId xmlns:a16="http://schemas.microsoft.com/office/drawing/2014/main" id="{067558F8-A43E-4C87-A450-B6AC4B165B48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TextBox 309">
              <a:extLst>
                <a:ext uri="{FF2B5EF4-FFF2-40B4-BE49-F238E27FC236}">
                  <a16:creationId xmlns:a16="http://schemas.microsoft.com/office/drawing/2014/main" id="{E30EBE1F-F28B-4B6B-9732-30D35581C968}"/>
                </a:ext>
              </a:extLst>
            </p:cNvPr>
            <p:cNvSpPr txBox="1"/>
            <p:nvPr/>
          </p:nvSpPr>
          <p:spPr>
            <a:xfrm>
              <a:off x="1625285" y="1521418"/>
              <a:ext cx="1335877" cy="572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ความขยัน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20" name="Group 319">
            <a:extLst>
              <a:ext uri="{FF2B5EF4-FFF2-40B4-BE49-F238E27FC236}">
                <a16:creationId xmlns:a16="http://schemas.microsoft.com/office/drawing/2014/main" id="{B47E3B30-5237-44A9-87BA-F6E0E73E06FC}"/>
              </a:ext>
            </a:extLst>
          </p:cNvPr>
          <p:cNvGrpSpPr/>
          <p:nvPr/>
        </p:nvGrpSpPr>
        <p:grpSpPr>
          <a:xfrm>
            <a:off x="5994679" y="2972888"/>
            <a:ext cx="2003428" cy="569438"/>
            <a:chOff x="1149919" y="1485900"/>
            <a:chExt cx="2274005" cy="623123"/>
          </a:xfrm>
        </p:grpSpPr>
        <p:sp>
          <p:nvSpPr>
            <p:cNvPr id="321" name="Rectangle: Rounded Corners 320">
              <a:extLst>
                <a:ext uri="{FF2B5EF4-FFF2-40B4-BE49-F238E27FC236}">
                  <a16:creationId xmlns:a16="http://schemas.microsoft.com/office/drawing/2014/main" id="{D87C3D93-A966-4C2B-BEDB-A2149D91595E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2" name="Rectangle: Rounded Corners 321">
              <a:extLst>
                <a:ext uri="{FF2B5EF4-FFF2-40B4-BE49-F238E27FC236}">
                  <a16:creationId xmlns:a16="http://schemas.microsoft.com/office/drawing/2014/main" id="{F428F8E1-F2B7-4288-AF37-0962F49BCB6B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3" name="TextBox 322">
              <a:extLst>
                <a:ext uri="{FF2B5EF4-FFF2-40B4-BE49-F238E27FC236}">
                  <a16:creationId xmlns:a16="http://schemas.microsoft.com/office/drawing/2014/main" id="{40CF0387-68FC-4CF7-AFED-694AB8C6C98E}"/>
                </a:ext>
              </a:extLst>
            </p:cNvPr>
            <p:cNvSpPr txBox="1"/>
            <p:nvPr/>
          </p:nvSpPr>
          <p:spPr>
            <a:xfrm>
              <a:off x="1542858" y="1524248"/>
              <a:ext cx="15007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ความอดทน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24" name="Group 323">
            <a:extLst>
              <a:ext uri="{FF2B5EF4-FFF2-40B4-BE49-F238E27FC236}">
                <a16:creationId xmlns:a16="http://schemas.microsoft.com/office/drawing/2014/main" id="{3E4AA64A-9F3D-48B9-AC67-8AFF9C24ABD5}"/>
              </a:ext>
            </a:extLst>
          </p:cNvPr>
          <p:cNvGrpSpPr/>
          <p:nvPr/>
        </p:nvGrpSpPr>
        <p:grpSpPr>
          <a:xfrm>
            <a:off x="8292907" y="2972888"/>
            <a:ext cx="2003428" cy="558787"/>
            <a:chOff x="1149919" y="1485900"/>
            <a:chExt cx="2274005" cy="611468"/>
          </a:xfrm>
        </p:grpSpPr>
        <p:sp>
          <p:nvSpPr>
            <p:cNvPr id="325" name="Rectangle: Rounded Corners 324">
              <a:extLst>
                <a:ext uri="{FF2B5EF4-FFF2-40B4-BE49-F238E27FC236}">
                  <a16:creationId xmlns:a16="http://schemas.microsoft.com/office/drawing/2014/main" id="{A83B33EB-F3FC-4587-8579-2C0193281EDB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6" name="Rectangle: Rounded Corners 325">
              <a:extLst>
                <a:ext uri="{FF2B5EF4-FFF2-40B4-BE49-F238E27FC236}">
                  <a16:creationId xmlns:a16="http://schemas.microsoft.com/office/drawing/2014/main" id="{09C81BE8-7847-4ECE-AEDD-CFCC9B232B75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02D8945C-7BD7-45B7-88E6-A665E56D3DF3}"/>
                </a:ext>
              </a:extLst>
            </p:cNvPr>
            <p:cNvSpPr txBox="1"/>
            <p:nvPr/>
          </p:nvSpPr>
          <p:spPr>
            <a:xfrm>
              <a:off x="1607093" y="1524820"/>
              <a:ext cx="1372267" cy="572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รับผิดชอบ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80" name="Group 379">
            <a:extLst>
              <a:ext uri="{FF2B5EF4-FFF2-40B4-BE49-F238E27FC236}">
                <a16:creationId xmlns:a16="http://schemas.microsoft.com/office/drawing/2014/main" id="{82E55196-5573-46E8-93A3-3AE5AF2148AA}"/>
              </a:ext>
            </a:extLst>
          </p:cNvPr>
          <p:cNvGrpSpPr/>
          <p:nvPr/>
        </p:nvGrpSpPr>
        <p:grpSpPr>
          <a:xfrm>
            <a:off x="1396037" y="4394285"/>
            <a:ext cx="2003428" cy="555680"/>
            <a:chOff x="1149919" y="1485900"/>
            <a:chExt cx="2274005" cy="608067"/>
          </a:xfrm>
        </p:grpSpPr>
        <p:sp>
          <p:nvSpPr>
            <p:cNvPr id="381" name="Rectangle: Rounded Corners 380">
              <a:extLst>
                <a:ext uri="{FF2B5EF4-FFF2-40B4-BE49-F238E27FC236}">
                  <a16:creationId xmlns:a16="http://schemas.microsoft.com/office/drawing/2014/main" id="{A420BC62-68A9-4D63-819D-DAD234067942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2" name="Rectangle: Rounded Corners 381">
              <a:extLst>
                <a:ext uri="{FF2B5EF4-FFF2-40B4-BE49-F238E27FC236}">
                  <a16:creationId xmlns:a16="http://schemas.microsoft.com/office/drawing/2014/main" id="{B3C8B7D7-F3D2-4097-890C-9CA2F4955633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3" name="TextBox 382">
              <a:extLst>
                <a:ext uri="{FF2B5EF4-FFF2-40B4-BE49-F238E27FC236}">
                  <a16:creationId xmlns:a16="http://schemas.microsoft.com/office/drawing/2014/main" id="{F50411CD-7198-465E-9E05-CD0FCF6A8B34}"/>
                </a:ext>
              </a:extLst>
            </p:cNvPr>
            <p:cNvSpPr txBox="1"/>
            <p:nvPr/>
          </p:nvSpPr>
          <p:spPr>
            <a:xfrm>
              <a:off x="1625285" y="1521418"/>
              <a:ext cx="1335877" cy="572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ความขยัน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84" name="Group 383">
            <a:extLst>
              <a:ext uri="{FF2B5EF4-FFF2-40B4-BE49-F238E27FC236}">
                <a16:creationId xmlns:a16="http://schemas.microsoft.com/office/drawing/2014/main" id="{76CE48AE-75EA-4E9B-8995-C41B7A589BD8}"/>
              </a:ext>
            </a:extLst>
          </p:cNvPr>
          <p:cNvGrpSpPr/>
          <p:nvPr/>
        </p:nvGrpSpPr>
        <p:grpSpPr>
          <a:xfrm>
            <a:off x="5994679" y="4394281"/>
            <a:ext cx="2003428" cy="569438"/>
            <a:chOff x="1149919" y="1485900"/>
            <a:chExt cx="2274005" cy="623123"/>
          </a:xfrm>
        </p:grpSpPr>
        <p:sp>
          <p:nvSpPr>
            <p:cNvPr id="385" name="Rectangle: Rounded Corners 384">
              <a:extLst>
                <a:ext uri="{FF2B5EF4-FFF2-40B4-BE49-F238E27FC236}">
                  <a16:creationId xmlns:a16="http://schemas.microsoft.com/office/drawing/2014/main" id="{411665CB-B044-46FC-8C2C-CC78F792BBE9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6" name="Rectangle: Rounded Corners 385">
              <a:extLst>
                <a:ext uri="{FF2B5EF4-FFF2-40B4-BE49-F238E27FC236}">
                  <a16:creationId xmlns:a16="http://schemas.microsoft.com/office/drawing/2014/main" id="{22DD232C-CEE8-459C-8D65-CB8ECE742F00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7" name="TextBox 386">
              <a:extLst>
                <a:ext uri="{FF2B5EF4-FFF2-40B4-BE49-F238E27FC236}">
                  <a16:creationId xmlns:a16="http://schemas.microsoft.com/office/drawing/2014/main" id="{510ACB2C-C675-4E18-AB81-7B078B38CFBA}"/>
                </a:ext>
              </a:extLst>
            </p:cNvPr>
            <p:cNvSpPr txBox="1"/>
            <p:nvPr/>
          </p:nvSpPr>
          <p:spPr>
            <a:xfrm>
              <a:off x="1542858" y="1524248"/>
              <a:ext cx="15007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ความอดทน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88" name="Group 387">
            <a:extLst>
              <a:ext uri="{FF2B5EF4-FFF2-40B4-BE49-F238E27FC236}">
                <a16:creationId xmlns:a16="http://schemas.microsoft.com/office/drawing/2014/main" id="{EE8989A3-D179-47CC-A46F-210D5A6F242D}"/>
              </a:ext>
            </a:extLst>
          </p:cNvPr>
          <p:cNvGrpSpPr/>
          <p:nvPr/>
        </p:nvGrpSpPr>
        <p:grpSpPr>
          <a:xfrm>
            <a:off x="8292907" y="4394281"/>
            <a:ext cx="2003428" cy="558787"/>
            <a:chOff x="1149919" y="1485900"/>
            <a:chExt cx="2274005" cy="611468"/>
          </a:xfrm>
        </p:grpSpPr>
        <p:sp>
          <p:nvSpPr>
            <p:cNvPr id="389" name="Rectangle: Rounded Corners 388">
              <a:extLst>
                <a:ext uri="{FF2B5EF4-FFF2-40B4-BE49-F238E27FC236}">
                  <a16:creationId xmlns:a16="http://schemas.microsoft.com/office/drawing/2014/main" id="{AB77AE7F-2D9D-4CB5-A806-F5E131618A88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0" name="Rectangle: Rounded Corners 389">
              <a:extLst>
                <a:ext uri="{FF2B5EF4-FFF2-40B4-BE49-F238E27FC236}">
                  <a16:creationId xmlns:a16="http://schemas.microsoft.com/office/drawing/2014/main" id="{AF27AB98-C6D0-43BE-B94D-9B4ED623E03E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1" name="TextBox 390">
              <a:extLst>
                <a:ext uri="{FF2B5EF4-FFF2-40B4-BE49-F238E27FC236}">
                  <a16:creationId xmlns:a16="http://schemas.microsoft.com/office/drawing/2014/main" id="{0D1F51F0-7498-48AD-A988-2CCDFF2D80CC}"/>
                </a:ext>
              </a:extLst>
            </p:cNvPr>
            <p:cNvSpPr txBox="1"/>
            <p:nvPr/>
          </p:nvSpPr>
          <p:spPr>
            <a:xfrm>
              <a:off x="1607093" y="1524820"/>
              <a:ext cx="1372267" cy="572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รับผิดชอบ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76" name="Group 475">
            <a:extLst>
              <a:ext uri="{FF2B5EF4-FFF2-40B4-BE49-F238E27FC236}">
                <a16:creationId xmlns:a16="http://schemas.microsoft.com/office/drawing/2014/main" id="{07AE90C9-5B7C-45B2-B7BA-642488A05325}"/>
              </a:ext>
            </a:extLst>
          </p:cNvPr>
          <p:cNvGrpSpPr/>
          <p:nvPr/>
        </p:nvGrpSpPr>
        <p:grpSpPr>
          <a:xfrm>
            <a:off x="1396037" y="5776709"/>
            <a:ext cx="2003428" cy="555680"/>
            <a:chOff x="1149919" y="1485900"/>
            <a:chExt cx="2274005" cy="608067"/>
          </a:xfrm>
        </p:grpSpPr>
        <p:sp>
          <p:nvSpPr>
            <p:cNvPr id="477" name="Rectangle: Rounded Corners 476">
              <a:extLst>
                <a:ext uri="{FF2B5EF4-FFF2-40B4-BE49-F238E27FC236}">
                  <a16:creationId xmlns:a16="http://schemas.microsoft.com/office/drawing/2014/main" id="{D3BE9387-CFC7-4BC7-BF98-0E7A9590C87C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8" name="Rectangle: Rounded Corners 477">
              <a:extLst>
                <a:ext uri="{FF2B5EF4-FFF2-40B4-BE49-F238E27FC236}">
                  <a16:creationId xmlns:a16="http://schemas.microsoft.com/office/drawing/2014/main" id="{DAE46EF4-33D1-461B-B4DE-3B928064B671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9" name="TextBox 478">
              <a:extLst>
                <a:ext uri="{FF2B5EF4-FFF2-40B4-BE49-F238E27FC236}">
                  <a16:creationId xmlns:a16="http://schemas.microsoft.com/office/drawing/2014/main" id="{2CDAFE72-4F52-4428-A7E0-6252EB728A6F}"/>
                </a:ext>
              </a:extLst>
            </p:cNvPr>
            <p:cNvSpPr txBox="1"/>
            <p:nvPr/>
          </p:nvSpPr>
          <p:spPr>
            <a:xfrm>
              <a:off x="1625285" y="1521418"/>
              <a:ext cx="1335877" cy="572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ความขยัน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80" name="Group 479">
            <a:extLst>
              <a:ext uri="{FF2B5EF4-FFF2-40B4-BE49-F238E27FC236}">
                <a16:creationId xmlns:a16="http://schemas.microsoft.com/office/drawing/2014/main" id="{13ED92F0-7A31-457C-A583-B54DF4AF5E83}"/>
              </a:ext>
            </a:extLst>
          </p:cNvPr>
          <p:cNvGrpSpPr/>
          <p:nvPr/>
        </p:nvGrpSpPr>
        <p:grpSpPr>
          <a:xfrm>
            <a:off x="5994679" y="5776705"/>
            <a:ext cx="2003428" cy="569438"/>
            <a:chOff x="1149919" y="1485900"/>
            <a:chExt cx="2274005" cy="623123"/>
          </a:xfrm>
        </p:grpSpPr>
        <p:sp>
          <p:nvSpPr>
            <p:cNvPr id="481" name="Rectangle: Rounded Corners 480">
              <a:extLst>
                <a:ext uri="{FF2B5EF4-FFF2-40B4-BE49-F238E27FC236}">
                  <a16:creationId xmlns:a16="http://schemas.microsoft.com/office/drawing/2014/main" id="{1F5155EF-67B3-44E3-80D1-D05C454917E5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2" name="Rectangle: Rounded Corners 481">
              <a:extLst>
                <a:ext uri="{FF2B5EF4-FFF2-40B4-BE49-F238E27FC236}">
                  <a16:creationId xmlns:a16="http://schemas.microsoft.com/office/drawing/2014/main" id="{D5E53326-7CA8-454A-BF15-C0F1CC95423E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3" name="TextBox 482">
              <a:extLst>
                <a:ext uri="{FF2B5EF4-FFF2-40B4-BE49-F238E27FC236}">
                  <a16:creationId xmlns:a16="http://schemas.microsoft.com/office/drawing/2014/main" id="{4BF25FD8-279B-42F9-BEF6-6AD03D40B161}"/>
                </a:ext>
              </a:extLst>
            </p:cNvPr>
            <p:cNvSpPr txBox="1"/>
            <p:nvPr/>
          </p:nvSpPr>
          <p:spPr>
            <a:xfrm>
              <a:off x="1542858" y="1524248"/>
              <a:ext cx="15007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ความอดทน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84" name="Group 483">
            <a:extLst>
              <a:ext uri="{FF2B5EF4-FFF2-40B4-BE49-F238E27FC236}">
                <a16:creationId xmlns:a16="http://schemas.microsoft.com/office/drawing/2014/main" id="{64D13867-1F04-47A7-8B0A-796C3842BE34}"/>
              </a:ext>
            </a:extLst>
          </p:cNvPr>
          <p:cNvGrpSpPr/>
          <p:nvPr/>
        </p:nvGrpSpPr>
        <p:grpSpPr>
          <a:xfrm>
            <a:off x="8292907" y="5776705"/>
            <a:ext cx="2003428" cy="558787"/>
            <a:chOff x="1149919" y="1485900"/>
            <a:chExt cx="2274005" cy="611468"/>
          </a:xfrm>
        </p:grpSpPr>
        <p:sp>
          <p:nvSpPr>
            <p:cNvPr id="485" name="Rectangle: Rounded Corners 484">
              <a:extLst>
                <a:ext uri="{FF2B5EF4-FFF2-40B4-BE49-F238E27FC236}">
                  <a16:creationId xmlns:a16="http://schemas.microsoft.com/office/drawing/2014/main" id="{23F45F56-13C8-4C76-ACA9-BD3070FFE2D6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6" name="Rectangle: Rounded Corners 485">
              <a:extLst>
                <a:ext uri="{FF2B5EF4-FFF2-40B4-BE49-F238E27FC236}">
                  <a16:creationId xmlns:a16="http://schemas.microsoft.com/office/drawing/2014/main" id="{1035144A-0D62-4237-8B28-5922E7341016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TextBox 486">
              <a:extLst>
                <a:ext uri="{FF2B5EF4-FFF2-40B4-BE49-F238E27FC236}">
                  <a16:creationId xmlns:a16="http://schemas.microsoft.com/office/drawing/2014/main" id="{F8E5E1B0-E076-4815-8F00-D6747597782A}"/>
                </a:ext>
              </a:extLst>
            </p:cNvPr>
            <p:cNvSpPr txBox="1"/>
            <p:nvPr/>
          </p:nvSpPr>
          <p:spPr>
            <a:xfrm>
              <a:off x="1607093" y="1524820"/>
              <a:ext cx="1372267" cy="572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รับผิดชอบ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32" name="Group 331">
            <a:extLst>
              <a:ext uri="{FF2B5EF4-FFF2-40B4-BE49-F238E27FC236}">
                <a16:creationId xmlns:a16="http://schemas.microsoft.com/office/drawing/2014/main" id="{CFE74317-F705-495E-AA13-C6E45FF4650B}"/>
              </a:ext>
            </a:extLst>
          </p:cNvPr>
          <p:cNvGrpSpPr/>
          <p:nvPr/>
        </p:nvGrpSpPr>
        <p:grpSpPr>
          <a:xfrm>
            <a:off x="1396037" y="2972892"/>
            <a:ext cx="2003428" cy="533934"/>
            <a:chOff x="1149919" y="1485900"/>
            <a:chExt cx="2274005" cy="584272"/>
          </a:xfrm>
        </p:grpSpPr>
        <p:sp>
          <p:nvSpPr>
            <p:cNvPr id="333" name="Rectangle: Rounded Corners 332">
              <a:extLst>
                <a:ext uri="{FF2B5EF4-FFF2-40B4-BE49-F238E27FC236}">
                  <a16:creationId xmlns:a16="http://schemas.microsoft.com/office/drawing/2014/main" id="{00450A67-598F-4636-A35E-CF895635330F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4" name="Rectangle: Rounded Corners 333">
              <a:extLst>
                <a:ext uri="{FF2B5EF4-FFF2-40B4-BE49-F238E27FC236}">
                  <a16:creationId xmlns:a16="http://schemas.microsoft.com/office/drawing/2014/main" id="{37A6A955-36B2-4FEB-B66B-34E19679CBAF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5" name="TextBox 334">
              <a:extLst>
                <a:ext uri="{FF2B5EF4-FFF2-40B4-BE49-F238E27FC236}">
                  <a16:creationId xmlns:a16="http://schemas.microsoft.com/office/drawing/2014/main" id="{7D3ED1AE-C05D-4A17-B0FE-C46AF138A39C}"/>
                </a:ext>
              </a:extLst>
            </p:cNvPr>
            <p:cNvSpPr txBox="1"/>
            <p:nvPr/>
          </p:nvSpPr>
          <p:spPr>
            <a:xfrm>
              <a:off x="1536307" y="1494383"/>
              <a:ext cx="1513835" cy="572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ความขยัน</a:t>
              </a:r>
              <a:endParaRPr lang="en-US" sz="28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0" name="Group 339">
            <a:extLst>
              <a:ext uri="{FF2B5EF4-FFF2-40B4-BE49-F238E27FC236}">
                <a16:creationId xmlns:a16="http://schemas.microsoft.com/office/drawing/2014/main" id="{74FBA8F5-3726-4BE0-AD7B-2B0C388FADF4}"/>
              </a:ext>
            </a:extLst>
          </p:cNvPr>
          <p:cNvGrpSpPr/>
          <p:nvPr/>
        </p:nvGrpSpPr>
        <p:grpSpPr>
          <a:xfrm>
            <a:off x="5994679" y="2972888"/>
            <a:ext cx="2003428" cy="542146"/>
            <a:chOff x="1149919" y="1485900"/>
            <a:chExt cx="2274005" cy="593258"/>
          </a:xfrm>
        </p:grpSpPr>
        <p:sp>
          <p:nvSpPr>
            <p:cNvPr id="341" name="Rectangle: Rounded Corners 340">
              <a:extLst>
                <a:ext uri="{FF2B5EF4-FFF2-40B4-BE49-F238E27FC236}">
                  <a16:creationId xmlns:a16="http://schemas.microsoft.com/office/drawing/2014/main" id="{002128BE-9246-4256-A7A6-4324F27BCEB5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2" name="Rectangle: Rounded Corners 341">
              <a:extLst>
                <a:ext uri="{FF2B5EF4-FFF2-40B4-BE49-F238E27FC236}">
                  <a16:creationId xmlns:a16="http://schemas.microsoft.com/office/drawing/2014/main" id="{14F5F499-8002-4784-B26A-D92989914E16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3" name="TextBox 342">
              <a:extLst>
                <a:ext uri="{FF2B5EF4-FFF2-40B4-BE49-F238E27FC236}">
                  <a16:creationId xmlns:a16="http://schemas.microsoft.com/office/drawing/2014/main" id="{9822AACC-58F3-4EB2-BD7C-706A568BE500}"/>
                </a:ext>
              </a:extLst>
            </p:cNvPr>
            <p:cNvSpPr txBox="1"/>
            <p:nvPr/>
          </p:nvSpPr>
          <p:spPr>
            <a:xfrm>
              <a:off x="1542858" y="1494383"/>
              <a:ext cx="15007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ความอดทน</a:t>
              </a:r>
              <a:endParaRPr lang="en-US" sz="28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4" name="Group 343">
            <a:extLst>
              <a:ext uri="{FF2B5EF4-FFF2-40B4-BE49-F238E27FC236}">
                <a16:creationId xmlns:a16="http://schemas.microsoft.com/office/drawing/2014/main" id="{3E26F25F-39BE-465A-A1D9-0045DBCD7FF2}"/>
              </a:ext>
            </a:extLst>
          </p:cNvPr>
          <p:cNvGrpSpPr/>
          <p:nvPr/>
        </p:nvGrpSpPr>
        <p:grpSpPr>
          <a:xfrm>
            <a:off x="8292909" y="2972888"/>
            <a:ext cx="2003428" cy="533934"/>
            <a:chOff x="1149919" y="1485900"/>
            <a:chExt cx="2274005" cy="584272"/>
          </a:xfrm>
        </p:grpSpPr>
        <p:sp>
          <p:nvSpPr>
            <p:cNvPr id="345" name="Rectangle: Rounded Corners 344">
              <a:extLst>
                <a:ext uri="{FF2B5EF4-FFF2-40B4-BE49-F238E27FC236}">
                  <a16:creationId xmlns:a16="http://schemas.microsoft.com/office/drawing/2014/main" id="{B1E53B2C-3D59-426E-BF9C-BC0FB0E44750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6" name="Rectangle: Rounded Corners 345">
              <a:extLst>
                <a:ext uri="{FF2B5EF4-FFF2-40B4-BE49-F238E27FC236}">
                  <a16:creationId xmlns:a16="http://schemas.microsoft.com/office/drawing/2014/main" id="{784B64B7-D0A6-4C77-9C3A-590E790E831A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7" name="TextBox 346">
              <a:extLst>
                <a:ext uri="{FF2B5EF4-FFF2-40B4-BE49-F238E27FC236}">
                  <a16:creationId xmlns:a16="http://schemas.microsoft.com/office/drawing/2014/main" id="{FD8DDB55-1BB5-48BE-A756-53571064DA55}"/>
                </a:ext>
              </a:extLst>
            </p:cNvPr>
            <p:cNvSpPr txBox="1"/>
            <p:nvPr/>
          </p:nvSpPr>
          <p:spPr>
            <a:xfrm>
              <a:off x="1607093" y="1494383"/>
              <a:ext cx="1372267" cy="572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รับผิดชอบ</a:t>
              </a:r>
              <a:endParaRPr lang="en-US" sz="28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6" name="Group 395">
            <a:extLst>
              <a:ext uri="{FF2B5EF4-FFF2-40B4-BE49-F238E27FC236}">
                <a16:creationId xmlns:a16="http://schemas.microsoft.com/office/drawing/2014/main" id="{6DE765BD-3A67-42AA-A992-5EEB480FBC7F}"/>
              </a:ext>
            </a:extLst>
          </p:cNvPr>
          <p:cNvGrpSpPr/>
          <p:nvPr/>
        </p:nvGrpSpPr>
        <p:grpSpPr>
          <a:xfrm>
            <a:off x="1396037" y="4394285"/>
            <a:ext cx="2003428" cy="533934"/>
            <a:chOff x="1149919" y="1485900"/>
            <a:chExt cx="2274005" cy="584272"/>
          </a:xfrm>
        </p:grpSpPr>
        <p:sp>
          <p:nvSpPr>
            <p:cNvPr id="397" name="Rectangle: Rounded Corners 396">
              <a:extLst>
                <a:ext uri="{FF2B5EF4-FFF2-40B4-BE49-F238E27FC236}">
                  <a16:creationId xmlns:a16="http://schemas.microsoft.com/office/drawing/2014/main" id="{7310CC0B-3BF7-43D8-922E-6B6CB1BA4AAE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8" name="Rectangle: Rounded Corners 397">
              <a:extLst>
                <a:ext uri="{FF2B5EF4-FFF2-40B4-BE49-F238E27FC236}">
                  <a16:creationId xmlns:a16="http://schemas.microsoft.com/office/drawing/2014/main" id="{06A57825-BE31-44E2-A398-46AF3CCD0993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9" name="TextBox 398">
              <a:extLst>
                <a:ext uri="{FF2B5EF4-FFF2-40B4-BE49-F238E27FC236}">
                  <a16:creationId xmlns:a16="http://schemas.microsoft.com/office/drawing/2014/main" id="{B67885EF-F52A-46A3-9B6F-9C2A944F30FC}"/>
                </a:ext>
              </a:extLst>
            </p:cNvPr>
            <p:cNvSpPr txBox="1"/>
            <p:nvPr/>
          </p:nvSpPr>
          <p:spPr>
            <a:xfrm>
              <a:off x="1536307" y="1494383"/>
              <a:ext cx="1513835" cy="572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ความขยัน</a:t>
              </a:r>
              <a:endParaRPr lang="en-US" sz="28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04" name="Group 403">
            <a:extLst>
              <a:ext uri="{FF2B5EF4-FFF2-40B4-BE49-F238E27FC236}">
                <a16:creationId xmlns:a16="http://schemas.microsoft.com/office/drawing/2014/main" id="{04F7B4B3-AE66-44C6-B25C-137F7397C87A}"/>
              </a:ext>
            </a:extLst>
          </p:cNvPr>
          <p:cNvGrpSpPr/>
          <p:nvPr/>
        </p:nvGrpSpPr>
        <p:grpSpPr>
          <a:xfrm>
            <a:off x="5994679" y="4394281"/>
            <a:ext cx="2003428" cy="542146"/>
            <a:chOff x="1149919" y="1485900"/>
            <a:chExt cx="2274005" cy="593258"/>
          </a:xfrm>
        </p:grpSpPr>
        <p:sp>
          <p:nvSpPr>
            <p:cNvPr id="405" name="Rectangle: Rounded Corners 404">
              <a:extLst>
                <a:ext uri="{FF2B5EF4-FFF2-40B4-BE49-F238E27FC236}">
                  <a16:creationId xmlns:a16="http://schemas.microsoft.com/office/drawing/2014/main" id="{1CD44F8C-9446-4956-B8F7-BFB6122F8868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6" name="Rectangle: Rounded Corners 405">
              <a:extLst>
                <a:ext uri="{FF2B5EF4-FFF2-40B4-BE49-F238E27FC236}">
                  <a16:creationId xmlns:a16="http://schemas.microsoft.com/office/drawing/2014/main" id="{269DDCF8-1CCE-4CBF-A75A-BC07B9F22AA3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7" name="TextBox 406">
              <a:extLst>
                <a:ext uri="{FF2B5EF4-FFF2-40B4-BE49-F238E27FC236}">
                  <a16:creationId xmlns:a16="http://schemas.microsoft.com/office/drawing/2014/main" id="{832C6FE7-DEC5-45B0-9858-FBC31AD30C42}"/>
                </a:ext>
              </a:extLst>
            </p:cNvPr>
            <p:cNvSpPr txBox="1"/>
            <p:nvPr/>
          </p:nvSpPr>
          <p:spPr>
            <a:xfrm>
              <a:off x="1542858" y="1494383"/>
              <a:ext cx="15007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ความอดทน</a:t>
              </a:r>
              <a:endParaRPr lang="en-US" sz="28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08" name="Group 407">
            <a:extLst>
              <a:ext uri="{FF2B5EF4-FFF2-40B4-BE49-F238E27FC236}">
                <a16:creationId xmlns:a16="http://schemas.microsoft.com/office/drawing/2014/main" id="{5FA3742B-669E-436D-B88D-632BDB7F7663}"/>
              </a:ext>
            </a:extLst>
          </p:cNvPr>
          <p:cNvGrpSpPr/>
          <p:nvPr/>
        </p:nvGrpSpPr>
        <p:grpSpPr>
          <a:xfrm>
            <a:off x="8292909" y="4394281"/>
            <a:ext cx="2003428" cy="533934"/>
            <a:chOff x="1149919" y="1485900"/>
            <a:chExt cx="2274005" cy="584272"/>
          </a:xfrm>
        </p:grpSpPr>
        <p:sp>
          <p:nvSpPr>
            <p:cNvPr id="409" name="Rectangle: Rounded Corners 408">
              <a:extLst>
                <a:ext uri="{FF2B5EF4-FFF2-40B4-BE49-F238E27FC236}">
                  <a16:creationId xmlns:a16="http://schemas.microsoft.com/office/drawing/2014/main" id="{AC805043-D5C5-4520-8DE9-F67671ABB674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0" name="Rectangle: Rounded Corners 409">
              <a:extLst>
                <a:ext uri="{FF2B5EF4-FFF2-40B4-BE49-F238E27FC236}">
                  <a16:creationId xmlns:a16="http://schemas.microsoft.com/office/drawing/2014/main" id="{5EB1AB12-2BE4-405F-A50F-C9E581D7D824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1" name="TextBox 410">
              <a:extLst>
                <a:ext uri="{FF2B5EF4-FFF2-40B4-BE49-F238E27FC236}">
                  <a16:creationId xmlns:a16="http://schemas.microsoft.com/office/drawing/2014/main" id="{B6568DF9-748C-4C41-A7DD-1B555E950E00}"/>
                </a:ext>
              </a:extLst>
            </p:cNvPr>
            <p:cNvSpPr txBox="1"/>
            <p:nvPr/>
          </p:nvSpPr>
          <p:spPr>
            <a:xfrm>
              <a:off x="1607093" y="1494383"/>
              <a:ext cx="1372267" cy="572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รับผิดชอบ</a:t>
              </a:r>
              <a:endParaRPr lang="en-US" sz="28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92" name="Group 491">
            <a:extLst>
              <a:ext uri="{FF2B5EF4-FFF2-40B4-BE49-F238E27FC236}">
                <a16:creationId xmlns:a16="http://schemas.microsoft.com/office/drawing/2014/main" id="{DDDBE8EF-43B1-481F-972A-727CF0608E75}"/>
              </a:ext>
            </a:extLst>
          </p:cNvPr>
          <p:cNvGrpSpPr/>
          <p:nvPr/>
        </p:nvGrpSpPr>
        <p:grpSpPr>
          <a:xfrm>
            <a:off x="1396037" y="5776709"/>
            <a:ext cx="2003428" cy="533934"/>
            <a:chOff x="1149919" y="1485900"/>
            <a:chExt cx="2274005" cy="584272"/>
          </a:xfrm>
        </p:grpSpPr>
        <p:sp>
          <p:nvSpPr>
            <p:cNvPr id="493" name="Rectangle: Rounded Corners 492">
              <a:extLst>
                <a:ext uri="{FF2B5EF4-FFF2-40B4-BE49-F238E27FC236}">
                  <a16:creationId xmlns:a16="http://schemas.microsoft.com/office/drawing/2014/main" id="{34035771-0077-43E2-8114-E162A9A45D60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4" name="Rectangle: Rounded Corners 493">
              <a:extLst>
                <a:ext uri="{FF2B5EF4-FFF2-40B4-BE49-F238E27FC236}">
                  <a16:creationId xmlns:a16="http://schemas.microsoft.com/office/drawing/2014/main" id="{26B34E11-EC1C-40C5-B302-6E7F3462652A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5" name="TextBox 494">
              <a:extLst>
                <a:ext uri="{FF2B5EF4-FFF2-40B4-BE49-F238E27FC236}">
                  <a16:creationId xmlns:a16="http://schemas.microsoft.com/office/drawing/2014/main" id="{FDBFBF9F-5627-4609-8322-FD461315A8AB}"/>
                </a:ext>
              </a:extLst>
            </p:cNvPr>
            <p:cNvSpPr txBox="1"/>
            <p:nvPr/>
          </p:nvSpPr>
          <p:spPr>
            <a:xfrm>
              <a:off x="1536307" y="1494383"/>
              <a:ext cx="1513835" cy="572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ความขยัน</a:t>
              </a:r>
              <a:endParaRPr lang="en-US" sz="28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0" name="Group 499">
            <a:extLst>
              <a:ext uri="{FF2B5EF4-FFF2-40B4-BE49-F238E27FC236}">
                <a16:creationId xmlns:a16="http://schemas.microsoft.com/office/drawing/2014/main" id="{D71A930E-2924-42B7-9102-3FC0B135BD44}"/>
              </a:ext>
            </a:extLst>
          </p:cNvPr>
          <p:cNvGrpSpPr/>
          <p:nvPr/>
        </p:nvGrpSpPr>
        <p:grpSpPr>
          <a:xfrm>
            <a:off x="5994679" y="5776705"/>
            <a:ext cx="2003428" cy="542146"/>
            <a:chOff x="1149919" y="1485900"/>
            <a:chExt cx="2274005" cy="593258"/>
          </a:xfrm>
        </p:grpSpPr>
        <p:sp>
          <p:nvSpPr>
            <p:cNvPr id="501" name="Rectangle: Rounded Corners 500">
              <a:extLst>
                <a:ext uri="{FF2B5EF4-FFF2-40B4-BE49-F238E27FC236}">
                  <a16:creationId xmlns:a16="http://schemas.microsoft.com/office/drawing/2014/main" id="{AF3E8174-CDC4-4C76-B28E-73A692A82504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Rectangle: Rounded Corners 501">
              <a:extLst>
                <a:ext uri="{FF2B5EF4-FFF2-40B4-BE49-F238E27FC236}">
                  <a16:creationId xmlns:a16="http://schemas.microsoft.com/office/drawing/2014/main" id="{7F4F776F-E9C4-40A2-A2AD-88E6098C7918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TextBox 502">
              <a:extLst>
                <a:ext uri="{FF2B5EF4-FFF2-40B4-BE49-F238E27FC236}">
                  <a16:creationId xmlns:a16="http://schemas.microsoft.com/office/drawing/2014/main" id="{6125769C-199F-48B2-A19A-26B0FD31559C}"/>
                </a:ext>
              </a:extLst>
            </p:cNvPr>
            <p:cNvSpPr txBox="1"/>
            <p:nvPr/>
          </p:nvSpPr>
          <p:spPr>
            <a:xfrm>
              <a:off x="1542858" y="1494383"/>
              <a:ext cx="15007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ความอดทน</a:t>
              </a:r>
              <a:endParaRPr lang="en-US" sz="28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4" name="Group 503">
            <a:extLst>
              <a:ext uri="{FF2B5EF4-FFF2-40B4-BE49-F238E27FC236}">
                <a16:creationId xmlns:a16="http://schemas.microsoft.com/office/drawing/2014/main" id="{17A9382F-DF21-457A-9718-294449CF4C76}"/>
              </a:ext>
            </a:extLst>
          </p:cNvPr>
          <p:cNvGrpSpPr/>
          <p:nvPr/>
        </p:nvGrpSpPr>
        <p:grpSpPr>
          <a:xfrm>
            <a:off x="8292909" y="5776705"/>
            <a:ext cx="2003428" cy="533934"/>
            <a:chOff x="1149919" y="1485900"/>
            <a:chExt cx="2274005" cy="584272"/>
          </a:xfrm>
        </p:grpSpPr>
        <p:sp>
          <p:nvSpPr>
            <p:cNvPr id="505" name="Rectangle: Rounded Corners 504">
              <a:extLst>
                <a:ext uri="{FF2B5EF4-FFF2-40B4-BE49-F238E27FC236}">
                  <a16:creationId xmlns:a16="http://schemas.microsoft.com/office/drawing/2014/main" id="{DF3B0142-88AD-416A-8B2C-0060DDCC5110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6" name="Rectangle: Rounded Corners 505">
              <a:extLst>
                <a:ext uri="{FF2B5EF4-FFF2-40B4-BE49-F238E27FC236}">
                  <a16:creationId xmlns:a16="http://schemas.microsoft.com/office/drawing/2014/main" id="{4BE6C596-E564-426F-BE21-DF94EF74239C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7" name="TextBox 506">
              <a:extLst>
                <a:ext uri="{FF2B5EF4-FFF2-40B4-BE49-F238E27FC236}">
                  <a16:creationId xmlns:a16="http://schemas.microsoft.com/office/drawing/2014/main" id="{AD538ADA-545C-4220-A1A5-D944C796CF56}"/>
                </a:ext>
              </a:extLst>
            </p:cNvPr>
            <p:cNvSpPr txBox="1"/>
            <p:nvPr/>
          </p:nvSpPr>
          <p:spPr>
            <a:xfrm>
              <a:off x="1607093" y="1494383"/>
              <a:ext cx="1372267" cy="572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รับผิดชอบ</a:t>
              </a:r>
              <a:endParaRPr lang="en-US" sz="28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629FF5CD-F089-45C8-A598-764626F02A28}"/>
              </a:ext>
            </a:extLst>
          </p:cNvPr>
          <p:cNvGrpSpPr/>
          <p:nvPr/>
        </p:nvGrpSpPr>
        <p:grpSpPr>
          <a:xfrm>
            <a:off x="1396037" y="1579859"/>
            <a:ext cx="2003428" cy="555680"/>
            <a:chOff x="1149919" y="1485900"/>
            <a:chExt cx="2274005" cy="608067"/>
          </a:xfrm>
        </p:grpSpPr>
        <p:sp>
          <p:nvSpPr>
            <p:cNvPr id="223" name="Rectangle: Rounded Corners 222">
              <a:extLst>
                <a:ext uri="{FF2B5EF4-FFF2-40B4-BE49-F238E27FC236}">
                  <a16:creationId xmlns:a16="http://schemas.microsoft.com/office/drawing/2014/main" id="{3792D131-B414-41A9-A026-545C75694BEB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Rectangle: Rounded Corners 223">
              <a:extLst>
                <a:ext uri="{FF2B5EF4-FFF2-40B4-BE49-F238E27FC236}">
                  <a16:creationId xmlns:a16="http://schemas.microsoft.com/office/drawing/2014/main" id="{21B25E73-3D51-4753-9A48-E62CD3F17E65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22D29494-C253-43AA-8493-B8C25F1B7655}"/>
                </a:ext>
              </a:extLst>
            </p:cNvPr>
            <p:cNvSpPr txBox="1"/>
            <p:nvPr/>
          </p:nvSpPr>
          <p:spPr>
            <a:xfrm>
              <a:off x="1625285" y="1521418"/>
              <a:ext cx="1335877" cy="572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ความขยัน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30" name="Group 229">
            <a:extLst>
              <a:ext uri="{FF2B5EF4-FFF2-40B4-BE49-F238E27FC236}">
                <a16:creationId xmlns:a16="http://schemas.microsoft.com/office/drawing/2014/main" id="{46CD4DC2-1567-497B-BA80-3DFEB92279CB}"/>
              </a:ext>
            </a:extLst>
          </p:cNvPr>
          <p:cNvGrpSpPr/>
          <p:nvPr/>
        </p:nvGrpSpPr>
        <p:grpSpPr>
          <a:xfrm>
            <a:off x="5994679" y="1579855"/>
            <a:ext cx="2003428" cy="569438"/>
            <a:chOff x="1149919" y="1485900"/>
            <a:chExt cx="2274005" cy="623123"/>
          </a:xfrm>
        </p:grpSpPr>
        <p:sp>
          <p:nvSpPr>
            <p:cNvPr id="231" name="Rectangle: Rounded Corners 230">
              <a:extLst>
                <a:ext uri="{FF2B5EF4-FFF2-40B4-BE49-F238E27FC236}">
                  <a16:creationId xmlns:a16="http://schemas.microsoft.com/office/drawing/2014/main" id="{F9418CAC-C41C-43CC-A536-BD007999F02C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Rectangle: Rounded Corners 231">
              <a:extLst>
                <a:ext uri="{FF2B5EF4-FFF2-40B4-BE49-F238E27FC236}">
                  <a16:creationId xmlns:a16="http://schemas.microsoft.com/office/drawing/2014/main" id="{4A69F6F3-786F-4E36-8DFD-622ED4A6836D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4968168A-51DE-4093-8924-CA826EF3CD20}"/>
                </a:ext>
              </a:extLst>
            </p:cNvPr>
            <p:cNvSpPr txBox="1"/>
            <p:nvPr/>
          </p:nvSpPr>
          <p:spPr>
            <a:xfrm>
              <a:off x="1542858" y="1524248"/>
              <a:ext cx="15007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ความอดทน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34" name="Group 233">
            <a:extLst>
              <a:ext uri="{FF2B5EF4-FFF2-40B4-BE49-F238E27FC236}">
                <a16:creationId xmlns:a16="http://schemas.microsoft.com/office/drawing/2014/main" id="{46962528-2C5A-40CC-A30C-D3F412D33461}"/>
              </a:ext>
            </a:extLst>
          </p:cNvPr>
          <p:cNvGrpSpPr/>
          <p:nvPr/>
        </p:nvGrpSpPr>
        <p:grpSpPr>
          <a:xfrm>
            <a:off x="8292907" y="1579855"/>
            <a:ext cx="2003428" cy="558787"/>
            <a:chOff x="1149919" y="1485900"/>
            <a:chExt cx="2274005" cy="611468"/>
          </a:xfrm>
        </p:grpSpPr>
        <p:sp>
          <p:nvSpPr>
            <p:cNvPr id="235" name="Rectangle: Rounded Corners 234">
              <a:extLst>
                <a:ext uri="{FF2B5EF4-FFF2-40B4-BE49-F238E27FC236}">
                  <a16:creationId xmlns:a16="http://schemas.microsoft.com/office/drawing/2014/main" id="{F4A626CF-A730-4274-9C41-862A3BB2DC17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Rectangle: Rounded Corners 235">
              <a:extLst>
                <a:ext uri="{FF2B5EF4-FFF2-40B4-BE49-F238E27FC236}">
                  <a16:creationId xmlns:a16="http://schemas.microsoft.com/office/drawing/2014/main" id="{967E779A-DFAE-446B-8B21-402A46D1B2D9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78794786-B599-49F4-AB43-DEF5AE906C43}"/>
                </a:ext>
              </a:extLst>
            </p:cNvPr>
            <p:cNvSpPr txBox="1"/>
            <p:nvPr/>
          </p:nvSpPr>
          <p:spPr>
            <a:xfrm>
              <a:off x="1607093" y="1524820"/>
              <a:ext cx="1372267" cy="572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รับผิดชอบ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EA5BD3C-20D1-441D-A2F2-C6BF05DC0275}"/>
              </a:ext>
            </a:extLst>
          </p:cNvPr>
          <p:cNvGrpSpPr/>
          <p:nvPr/>
        </p:nvGrpSpPr>
        <p:grpSpPr>
          <a:xfrm>
            <a:off x="1396037" y="1579859"/>
            <a:ext cx="2003428" cy="533934"/>
            <a:chOff x="1149919" y="1485900"/>
            <a:chExt cx="2274005" cy="584272"/>
          </a:xfrm>
        </p:grpSpPr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6A193402-825F-4E42-B402-D0E8E35A0052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134DDF9-18C5-4B87-A3B0-61B36DFBCC42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203106B-959B-4E56-B316-BB5589F9467E}"/>
                </a:ext>
              </a:extLst>
            </p:cNvPr>
            <p:cNvSpPr txBox="1"/>
            <p:nvPr/>
          </p:nvSpPr>
          <p:spPr>
            <a:xfrm>
              <a:off x="1536307" y="1494383"/>
              <a:ext cx="1513835" cy="572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ความขยัน</a:t>
              </a:r>
              <a:endParaRPr lang="en-US" sz="28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E130D622-3B09-4657-98F7-BD8F0BB52F8D}"/>
              </a:ext>
            </a:extLst>
          </p:cNvPr>
          <p:cNvGrpSpPr/>
          <p:nvPr/>
        </p:nvGrpSpPr>
        <p:grpSpPr>
          <a:xfrm>
            <a:off x="5994679" y="1579855"/>
            <a:ext cx="2003428" cy="542146"/>
            <a:chOff x="1149919" y="1485900"/>
            <a:chExt cx="2274005" cy="593258"/>
          </a:xfrm>
        </p:grpSpPr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1F4FB9CC-F269-46A3-A084-11A418CA522C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6FE7FC69-E1C0-420E-BBE1-55889087A75D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78976B4A-2282-49FB-86ED-D91B5447A526}"/>
                </a:ext>
              </a:extLst>
            </p:cNvPr>
            <p:cNvSpPr txBox="1"/>
            <p:nvPr/>
          </p:nvSpPr>
          <p:spPr>
            <a:xfrm>
              <a:off x="1542858" y="1494383"/>
              <a:ext cx="15007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ความอดทน</a:t>
              </a:r>
              <a:endParaRPr lang="en-US" sz="28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79ED13AD-F037-40B5-AD15-C0A3C59DBD98}"/>
              </a:ext>
            </a:extLst>
          </p:cNvPr>
          <p:cNvGrpSpPr/>
          <p:nvPr/>
        </p:nvGrpSpPr>
        <p:grpSpPr>
          <a:xfrm>
            <a:off x="8292909" y="1579855"/>
            <a:ext cx="2003428" cy="533934"/>
            <a:chOff x="1149919" y="1485900"/>
            <a:chExt cx="2274005" cy="584272"/>
          </a:xfrm>
        </p:grpSpPr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1FC7AD85-3234-49D8-A45B-A142841564B4}"/>
                </a:ext>
              </a:extLst>
            </p:cNvPr>
            <p:cNvSpPr/>
            <p:nvPr/>
          </p:nvSpPr>
          <p:spPr>
            <a:xfrm>
              <a:off x="1149919" y="1546928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9BE3A4D7-74E8-4D56-ACB8-FE7F590DDCFD}"/>
                </a:ext>
              </a:extLst>
            </p:cNvPr>
            <p:cNvSpPr/>
            <p:nvPr/>
          </p:nvSpPr>
          <p:spPr>
            <a:xfrm>
              <a:off x="1149919" y="1485900"/>
              <a:ext cx="2274005" cy="523244"/>
            </a:xfrm>
            <a:prstGeom prst="roundRect">
              <a:avLst>
                <a:gd name="adj" fmla="val 28317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67BC5529-CF5E-44FD-A70E-B25A5745ACA8}"/>
                </a:ext>
              </a:extLst>
            </p:cNvPr>
            <p:cNvSpPr txBox="1"/>
            <p:nvPr/>
          </p:nvSpPr>
          <p:spPr>
            <a:xfrm>
              <a:off x="1607093" y="1494383"/>
              <a:ext cx="1372267" cy="572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2E75B6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รับผิดชอบ</a:t>
              </a:r>
              <a:endParaRPr lang="en-US" sz="2800" b="1" dirty="0">
                <a:solidFill>
                  <a:srgbClr val="2E75B6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07" name="TextBox 106">
            <a:extLst>
              <a:ext uri="{FF2B5EF4-FFF2-40B4-BE49-F238E27FC236}">
                <a16:creationId xmlns:a16="http://schemas.microsoft.com/office/drawing/2014/main" id="{9DCC8B35-BE64-43AB-8FC8-6D10A60AA5E6}"/>
              </a:ext>
            </a:extLst>
          </p:cNvPr>
          <p:cNvSpPr txBox="1"/>
          <p:nvPr/>
        </p:nvSpPr>
        <p:spPr>
          <a:xfrm>
            <a:off x="1025918" y="1031469"/>
            <a:ext cx="75103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1. ผู้ประกอบการร้านชานมร้านหนึ่ง ได้พัฒนาสูตรชานมของตนเองจนโด่งดัง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40719619-E0B3-4657-9E14-A4351AD81F7E}"/>
              </a:ext>
            </a:extLst>
          </p:cNvPr>
          <p:cNvSpPr txBox="1"/>
          <p:nvPr/>
        </p:nvSpPr>
        <p:spPr>
          <a:xfrm>
            <a:off x="1025917" y="2446645"/>
            <a:ext cx="5514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2. ร้านค้าออนไลน์ส่งสินค้าให้ลูกค้าถูกต้องและครบถ้วน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C290D6F2-C21F-4E5E-8D19-98856BFDCA8C}"/>
              </a:ext>
            </a:extLst>
          </p:cNvPr>
          <p:cNvSpPr txBox="1"/>
          <p:nvPr/>
        </p:nvSpPr>
        <p:spPr>
          <a:xfrm>
            <a:off x="1025917" y="3844381"/>
            <a:ext cx="7067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3. ธุรกิจโรงแรมฝ่าฟันวิกฤตโรคระบาดมาได้จนกลับมาเป็นที่นิยมอีกครั้ง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66EE2A58-E847-40E3-A582-78C56C0A1488}"/>
              </a:ext>
            </a:extLst>
          </p:cNvPr>
          <p:cNvSpPr txBox="1"/>
          <p:nvPr/>
        </p:nvSpPr>
        <p:spPr>
          <a:xfrm>
            <a:off x="1025916" y="5262583"/>
            <a:ext cx="6173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4. โรงงานผลิตอาหารบำบัดของเสียก่อนปล่อยออกจากโรงงาน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11D98EF-75F7-4BAA-BDC7-22A8EA9B841E}"/>
              </a:ext>
            </a:extLst>
          </p:cNvPr>
          <p:cNvGrpSpPr/>
          <p:nvPr/>
        </p:nvGrpSpPr>
        <p:grpSpPr>
          <a:xfrm>
            <a:off x="1396036" y="2366585"/>
            <a:ext cx="8900301" cy="2794000"/>
            <a:chOff x="785256" y="2264985"/>
            <a:chExt cx="10621488" cy="2794000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DFD7A51-1C0A-4464-9FA2-D5B858D9C5D9}"/>
                </a:ext>
              </a:extLst>
            </p:cNvPr>
            <p:cNvCxnSpPr>
              <a:cxnSpLocks/>
            </p:cNvCxnSpPr>
            <p:nvPr/>
          </p:nvCxnSpPr>
          <p:spPr>
            <a:xfrm>
              <a:off x="785256" y="2264985"/>
              <a:ext cx="10621488" cy="0"/>
            </a:xfrm>
            <a:prstGeom prst="line">
              <a:avLst/>
            </a:prstGeom>
            <a:ln w="38100">
              <a:solidFill>
                <a:srgbClr val="F2F5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1FD21BDD-2338-4EE3-873E-7C38A1A9C032}"/>
                </a:ext>
              </a:extLst>
            </p:cNvPr>
            <p:cNvCxnSpPr/>
            <p:nvPr/>
          </p:nvCxnSpPr>
          <p:spPr>
            <a:xfrm>
              <a:off x="785256" y="3674685"/>
              <a:ext cx="10621488" cy="0"/>
            </a:xfrm>
            <a:prstGeom prst="line">
              <a:avLst/>
            </a:prstGeom>
            <a:ln w="38100">
              <a:solidFill>
                <a:srgbClr val="F2F5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D7306976-9E68-46B7-8243-E895F0F95EBE}"/>
                </a:ext>
              </a:extLst>
            </p:cNvPr>
            <p:cNvCxnSpPr/>
            <p:nvPr/>
          </p:nvCxnSpPr>
          <p:spPr>
            <a:xfrm>
              <a:off x="785256" y="5058985"/>
              <a:ext cx="10621488" cy="0"/>
            </a:xfrm>
            <a:prstGeom prst="line">
              <a:avLst/>
            </a:prstGeom>
            <a:ln w="38100">
              <a:solidFill>
                <a:srgbClr val="F2F5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4" name="Picture 153">
            <a:extLst>
              <a:ext uri="{FF2B5EF4-FFF2-40B4-BE49-F238E27FC236}">
                <a16:creationId xmlns:a16="http://schemas.microsoft.com/office/drawing/2014/main" id="{B9A59B63-F9B1-44B2-9AE3-779FD8358E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55" name="Picture 1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FD93BA-49AB-4EC8-95D5-DA41AFFF22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512" name="Graphic 511">
            <a:extLst>
              <a:ext uri="{FF2B5EF4-FFF2-40B4-BE49-F238E27FC236}">
                <a16:creationId xmlns:a16="http://schemas.microsoft.com/office/drawing/2014/main" id="{D2F7851F-D95C-4297-ADD3-380502EB91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716445">
            <a:off x="3250161" y="1862811"/>
            <a:ext cx="288757" cy="365760"/>
          </a:xfrm>
          <a:prstGeom prst="rect">
            <a:avLst/>
          </a:prstGeom>
        </p:spPr>
      </p:pic>
      <p:pic>
        <p:nvPicPr>
          <p:cNvPr id="142" name="Picture 141">
            <a:hlinkClick r:id="rId6" action="ppaction://hlinksldjump"/>
            <a:extLst>
              <a:ext uri="{FF2B5EF4-FFF2-40B4-BE49-F238E27FC236}">
                <a16:creationId xmlns:a16="http://schemas.microsoft.com/office/drawing/2014/main" id="{9DC61622-CD98-466B-A7E4-B5C7226B20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0577" y="6131905"/>
            <a:ext cx="907605" cy="469238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8D39C3C6-E2E4-4998-99FC-C9FE2FB18DC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047" y="144438"/>
            <a:ext cx="5049906" cy="8138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750" tmFilter="0, 0; .2, .5; .8, .5; 1, 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75" autoRev="1" fill="hold"/>
                                        <p:tgtEl>
                                          <p:spTgt spid="5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5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3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0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4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6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4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4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8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4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2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4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6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5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0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5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722F2C9B-634B-4ADE-87AA-AE0D5D4CC389}"/>
              </a:ext>
            </a:extLst>
          </p:cNvPr>
          <p:cNvGrpSpPr/>
          <p:nvPr/>
        </p:nvGrpSpPr>
        <p:grpSpPr>
          <a:xfrm>
            <a:off x="1984093" y="2856070"/>
            <a:ext cx="2440012" cy="1690326"/>
            <a:chOff x="1984093" y="2856070"/>
            <a:chExt cx="2440012" cy="1690326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731B81B9-43CA-40A4-BF14-EC81A6282405}"/>
                </a:ext>
              </a:extLst>
            </p:cNvPr>
            <p:cNvCxnSpPr>
              <a:cxnSpLocks/>
            </p:cNvCxnSpPr>
            <p:nvPr/>
          </p:nvCxnSpPr>
          <p:spPr>
            <a:xfrm>
              <a:off x="2672740" y="3544717"/>
              <a:ext cx="1751365" cy="1001679"/>
            </a:xfrm>
            <a:prstGeom prst="line">
              <a:avLst/>
            </a:prstGeom>
            <a:ln w="38100">
              <a:solidFill>
                <a:srgbClr val="DDE6E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49A2B986-1BCB-40A3-8F61-EDB5743D7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4093" y="2856070"/>
              <a:ext cx="1377294" cy="1377294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D9C6FAC-2389-4D22-9F1E-0E966CB6B700}"/>
              </a:ext>
            </a:extLst>
          </p:cNvPr>
          <p:cNvGrpSpPr/>
          <p:nvPr/>
        </p:nvGrpSpPr>
        <p:grpSpPr>
          <a:xfrm>
            <a:off x="8133852" y="2856070"/>
            <a:ext cx="2044707" cy="1875248"/>
            <a:chOff x="8133852" y="2856070"/>
            <a:chExt cx="2044707" cy="1875248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6CF18A32-69BE-40E9-8F9E-1372ECC7F3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33852" y="3602942"/>
              <a:ext cx="1356062" cy="1128376"/>
            </a:xfrm>
            <a:prstGeom prst="line">
              <a:avLst/>
            </a:prstGeom>
            <a:ln w="38100">
              <a:solidFill>
                <a:srgbClr val="DDE6E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56547D66-9115-40A1-9D8A-6470E040CF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01265" y="2856070"/>
              <a:ext cx="1377294" cy="137729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21C94E5-8949-44A2-A187-2F306319951C}"/>
              </a:ext>
            </a:extLst>
          </p:cNvPr>
          <p:cNvGrpSpPr/>
          <p:nvPr/>
        </p:nvGrpSpPr>
        <p:grpSpPr>
          <a:xfrm>
            <a:off x="5442843" y="1241156"/>
            <a:ext cx="1377011" cy="2453995"/>
            <a:chOff x="5442843" y="1241156"/>
            <a:chExt cx="1377011" cy="2453995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FBEDC117-ED9A-44FB-A12D-EBD45C14D88B}"/>
                </a:ext>
              </a:extLst>
            </p:cNvPr>
            <p:cNvCxnSpPr>
              <a:cxnSpLocks/>
            </p:cNvCxnSpPr>
            <p:nvPr/>
          </p:nvCxnSpPr>
          <p:spPr>
            <a:xfrm>
              <a:off x="6131349" y="2184285"/>
              <a:ext cx="0" cy="1510866"/>
            </a:xfrm>
            <a:prstGeom prst="line">
              <a:avLst/>
            </a:prstGeom>
            <a:ln w="38100">
              <a:solidFill>
                <a:srgbClr val="DDE6E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9D122592-533E-4964-BF41-D178D2E8BB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42843" y="1241156"/>
              <a:ext cx="1377011" cy="1377294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02A7789-F2EF-4F9F-8BF0-F02405539B79}"/>
              </a:ext>
            </a:extLst>
          </p:cNvPr>
          <p:cNvGrpSpPr/>
          <p:nvPr/>
        </p:nvGrpSpPr>
        <p:grpSpPr>
          <a:xfrm>
            <a:off x="7938936" y="5229273"/>
            <a:ext cx="3341743" cy="1377294"/>
            <a:chOff x="7938936" y="5229273"/>
            <a:chExt cx="3341743" cy="1377294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57553BA5-6A1B-4C39-98CE-594016013C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38936" y="6017096"/>
              <a:ext cx="2763879" cy="241697"/>
            </a:xfrm>
            <a:prstGeom prst="line">
              <a:avLst/>
            </a:prstGeom>
            <a:ln w="38100">
              <a:solidFill>
                <a:srgbClr val="DDE6E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9194B5EB-3118-42F5-95DF-BEFF23AF3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03385" y="5229273"/>
              <a:ext cx="1377294" cy="1377294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495EC323-9928-403C-A557-793AAA9B6E15}"/>
              </a:ext>
            </a:extLst>
          </p:cNvPr>
          <p:cNvGrpSpPr/>
          <p:nvPr/>
        </p:nvGrpSpPr>
        <p:grpSpPr>
          <a:xfrm>
            <a:off x="911463" y="5229273"/>
            <a:ext cx="3512642" cy="1377294"/>
            <a:chOff x="911463" y="5229273"/>
            <a:chExt cx="3512642" cy="1377294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A9EB79E-0BE0-4CD2-ADFD-688814BC0F59}"/>
                </a:ext>
              </a:extLst>
            </p:cNvPr>
            <p:cNvCxnSpPr>
              <a:cxnSpLocks/>
            </p:cNvCxnSpPr>
            <p:nvPr/>
          </p:nvCxnSpPr>
          <p:spPr>
            <a:xfrm>
              <a:off x="1599969" y="5944760"/>
              <a:ext cx="2824136" cy="144672"/>
            </a:xfrm>
            <a:prstGeom prst="line">
              <a:avLst/>
            </a:prstGeom>
            <a:ln w="38100">
              <a:solidFill>
                <a:srgbClr val="DDE6E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37C8BB2-6126-436C-80FB-638AE4900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1463" y="5229273"/>
              <a:ext cx="1377011" cy="1377294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3829CFC-2C13-4175-A584-8D116EFEB58C}"/>
              </a:ext>
            </a:extLst>
          </p:cNvPr>
          <p:cNvGrpSpPr/>
          <p:nvPr/>
        </p:nvGrpSpPr>
        <p:grpSpPr>
          <a:xfrm>
            <a:off x="2099726" y="-16207"/>
            <a:ext cx="7992549" cy="1268762"/>
            <a:chOff x="3849268" y="9291"/>
            <a:chExt cx="7992549" cy="1268762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3B63CAD-AB37-46D6-A372-BF741BD3D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849268" y="168485"/>
              <a:ext cx="7992549" cy="1109568"/>
            </a:xfrm>
            <a:prstGeom prst="rect">
              <a:avLst/>
            </a:prstGeom>
          </p:spPr>
        </p:pic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29C96A33-57F2-4DFA-9D4E-BD6B4E4DDDC8}"/>
                </a:ext>
              </a:extLst>
            </p:cNvPr>
            <p:cNvGrpSpPr/>
            <p:nvPr/>
          </p:nvGrpSpPr>
          <p:grpSpPr>
            <a:xfrm>
              <a:off x="3973741" y="9291"/>
              <a:ext cx="717715" cy="1108560"/>
              <a:chOff x="2272490" y="9291"/>
              <a:chExt cx="717715" cy="1108560"/>
            </a:xfrm>
          </p:grpSpPr>
          <p:sp>
            <p:nvSpPr>
              <p:cNvPr id="2" name="Oval 1">
                <a:extLst>
                  <a:ext uri="{FF2B5EF4-FFF2-40B4-BE49-F238E27FC236}">
                    <a16:creationId xmlns:a16="http://schemas.microsoft.com/office/drawing/2014/main" id="{9071A365-60E9-4B08-8244-47ED8675C0A6}"/>
                  </a:ext>
                </a:extLst>
              </p:cNvPr>
              <p:cNvSpPr/>
              <p:nvPr/>
            </p:nvSpPr>
            <p:spPr>
              <a:xfrm>
                <a:off x="2272490" y="337542"/>
                <a:ext cx="717715" cy="71771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3A2E0B2A-BB8E-463A-A942-0C2D735C503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276174" y="9291"/>
                <a:ext cx="692259" cy="1108560"/>
              </a:xfrm>
              <a:prstGeom prst="rect">
                <a:avLst/>
              </a:prstGeom>
            </p:spPr>
          </p:pic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08CAB2C-7795-45F8-BB88-189A11B78854}"/>
              </a:ext>
            </a:extLst>
          </p:cNvPr>
          <p:cNvGrpSpPr/>
          <p:nvPr/>
        </p:nvGrpSpPr>
        <p:grpSpPr>
          <a:xfrm>
            <a:off x="3559291" y="3002734"/>
            <a:ext cx="5144116" cy="5144116"/>
            <a:chOff x="2387270" y="2622152"/>
            <a:chExt cx="7130583" cy="7130583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806A761-0CFA-4CB1-989C-F9D6CE9951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87270" y="2622152"/>
              <a:ext cx="7130583" cy="7130583"/>
            </a:xfrm>
            <a:prstGeom prst="ellipse">
              <a:avLst/>
            </a:prstGeom>
          </p:spPr>
        </p:pic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CF41E05-35E3-48C6-B1B8-51CCBF0A7370}"/>
                </a:ext>
              </a:extLst>
            </p:cNvPr>
            <p:cNvSpPr/>
            <p:nvPr/>
          </p:nvSpPr>
          <p:spPr>
            <a:xfrm>
              <a:off x="2387270" y="2622152"/>
              <a:ext cx="7130583" cy="7130583"/>
            </a:xfrm>
            <a:prstGeom prst="ellipse">
              <a:avLst/>
            </a:prstGeom>
            <a:noFill/>
            <a:ln w="38100">
              <a:solidFill>
                <a:srgbClr val="C1D2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1E3EB716-B135-4A8C-BEE7-983FE51A211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51985BE-8750-4B24-8369-646E2A6999A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771128" y="1797187"/>
            <a:ext cx="10914745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ts val="600"/>
              </a:spcBef>
            </a:pP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เพื่อตอบสนองความต้องการด้านต่าง ๆ ของมนุษย์ เช่น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ธุรกิจบริการ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ธุรกิจอุตสาหกรรมผลิต การดำเนินธุรกิจให้บรรลุเป้าหมายนั้นต้องอาศัยความรู้ในการจัดการเบื้องต้นเพื่อนำไปใช้เป็นแนวทางการปฏิบัติอย่างมีประสิทธิภาพ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DAF6049-BC06-4EEC-A45F-8CBDCA4DC4DF}"/>
              </a:ext>
            </a:extLst>
          </p:cNvPr>
          <p:cNvGrpSpPr/>
          <p:nvPr/>
        </p:nvGrpSpPr>
        <p:grpSpPr>
          <a:xfrm>
            <a:off x="486267" y="794669"/>
            <a:ext cx="6410715" cy="923310"/>
            <a:chOff x="486267" y="794669"/>
            <a:chExt cx="6410715" cy="923310"/>
          </a:xfrm>
        </p:grpSpPr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2041D677-52D5-4C1D-8DE4-BE416CFCA5F2}"/>
                </a:ext>
              </a:extLst>
            </p:cNvPr>
            <p:cNvSpPr/>
            <p:nvPr/>
          </p:nvSpPr>
          <p:spPr>
            <a:xfrm rot="5400000">
              <a:off x="3635042" y="-1614070"/>
              <a:ext cx="589947" cy="59339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5F38E04-E98B-44BB-B361-68A2B6E3ED16}"/>
                </a:ext>
              </a:extLst>
            </p:cNvPr>
            <p:cNvSpPr/>
            <p:nvPr/>
          </p:nvSpPr>
          <p:spPr>
            <a:xfrm>
              <a:off x="1438906" y="1154748"/>
              <a:ext cx="5303055" cy="563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th-TH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องค์ประกอบของการดำเนินการทางธุรกิจ</a:t>
              </a:r>
              <a:endPara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2009482-63A7-4753-928D-660A16A34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6267" y="794669"/>
              <a:ext cx="952639" cy="876410"/>
            </a:xfrm>
            <a:prstGeom prst="rect">
              <a:avLst/>
            </a:prstGeom>
          </p:spPr>
        </p:pic>
      </p:grpSp>
      <p:pic>
        <p:nvPicPr>
          <p:cNvPr id="55" name="Picture 54">
            <a:hlinkClick r:id="rId4" action="ppaction://hlinksldjump"/>
            <a:extLst>
              <a:ext uri="{FF2B5EF4-FFF2-40B4-BE49-F238E27FC236}">
                <a16:creationId xmlns:a16="http://schemas.microsoft.com/office/drawing/2014/main" id="{3C5D9C3B-31FE-4BEB-B028-70161C584C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9111" y="4072613"/>
            <a:ext cx="1157757" cy="1157995"/>
          </a:xfrm>
          <a:prstGeom prst="rect">
            <a:avLst/>
          </a:prstGeom>
        </p:spPr>
      </p:pic>
      <p:pic>
        <p:nvPicPr>
          <p:cNvPr id="58" name="Picture 57">
            <a:hlinkClick r:id="rId6" action="ppaction://hlinksldjump"/>
            <a:extLst>
              <a:ext uri="{FF2B5EF4-FFF2-40B4-BE49-F238E27FC236}">
                <a16:creationId xmlns:a16="http://schemas.microsoft.com/office/drawing/2014/main" id="{70E1AD45-3B92-4C90-A26E-927C0EA845E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0387" y="4069178"/>
            <a:ext cx="1157995" cy="1157995"/>
          </a:xfrm>
          <a:prstGeom prst="rect">
            <a:avLst/>
          </a:prstGeom>
        </p:spPr>
      </p:pic>
      <p:pic>
        <p:nvPicPr>
          <p:cNvPr id="61" name="Picture 60">
            <a:hlinkClick r:id="rId8" action="ppaction://hlinksldjump"/>
            <a:extLst>
              <a:ext uri="{FF2B5EF4-FFF2-40B4-BE49-F238E27FC236}">
                <a16:creationId xmlns:a16="http://schemas.microsoft.com/office/drawing/2014/main" id="{7F3CF328-55E4-4492-A446-1AC320D5A0B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1783" y="4071014"/>
            <a:ext cx="1157995" cy="1157757"/>
          </a:xfrm>
          <a:prstGeom prst="rect">
            <a:avLst/>
          </a:prstGeom>
        </p:spPr>
      </p:pic>
      <p:pic>
        <p:nvPicPr>
          <p:cNvPr id="77" name="Picture 76">
            <a:hlinkClick r:id="rId10" action="ppaction://hlinksldjump"/>
            <a:extLst>
              <a:ext uri="{FF2B5EF4-FFF2-40B4-BE49-F238E27FC236}">
                <a16:creationId xmlns:a16="http://schemas.microsoft.com/office/drawing/2014/main" id="{94833BA1-1EDE-4BF1-9196-97965417598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7597" y="4067461"/>
            <a:ext cx="1157995" cy="1157995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9ACF9400-40E8-4052-9CF1-B9F44AA1E1DD}"/>
              </a:ext>
            </a:extLst>
          </p:cNvPr>
          <p:cNvSpPr/>
          <p:nvPr/>
        </p:nvSpPr>
        <p:spPr>
          <a:xfrm>
            <a:off x="1192503" y="5345187"/>
            <a:ext cx="1689131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an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A491983-490B-4AEB-9805-DD52A84E8FCA}"/>
              </a:ext>
            </a:extLst>
          </p:cNvPr>
          <p:cNvSpPr/>
          <p:nvPr/>
        </p:nvSpPr>
        <p:spPr>
          <a:xfrm>
            <a:off x="901880" y="5681077"/>
            <a:ext cx="22703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บุคคลหรือแรงงาน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31BD0CF-1CCA-4B8A-9C49-2F0F82ED120F}"/>
              </a:ext>
            </a:extLst>
          </p:cNvPr>
          <p:cNvSpPr/>
          <p:nvPr/>
        </p:nvSpPr>
        <p:spPr>
          <a:xfrm>
            <a:off x="3954690" y="5345187"/>
            <a:ext cx="1519468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oney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C901E3F-FB09-4D48-BD2D-AD0EA7A4CA27}"/>
              </a:ext>
            </a:extLst>
          </p:cNvPr>
          <p:cNvSpPr/>
          <p:nvPr/>
        </p:nvSpPr>
        <p:spPr>
          <a:xfrm>
            <a:off x="4225196" y="5681077"/>
            <a:ext cx="97845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เงินทุน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9700BE4-A44D-4E54-A325-417D6C28732B}"/>
              </a:ext>
            </a:extLst>
          </p:cNvPr>
          <p:cNvSpPr/>
          <p:nvPr/>
        </p:nvSpPr>
        <p:spPr>
          <a:xfrm>
            <a:off x="6570477" y="5345187"/>
            <a:ext cx="1689131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aterial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2F61308-428B-478F-86D6-E1C142E4FBAD}"/>
              </a:ext>
            </a:extLst>
          </p:cNvPr>
          <p:cNvSpPr/>
          <p:nvPr/>
        </p:nvSpPr>
        <p:spPr>
          <a:xfrm>
            <a:off x="6279854" y="5681077"/>
            <a:ext cx="22703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อุปกรณ์หรือวัตถุดิบ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4F6EEE4-4BCD-4CBF-B838-2715109685BE}"/>
              </a:ext>
            </a:extLst>
          </p:cNvPr>
          <p:cNvSpPr/>
          <p:nvPr/>
        </p:nvSpPr>
        <p:spPr>
          <a:xfrm>
            <a:off x="9019744" y="5345187"/>
            <a:ext cx="2181158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anagement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C5A7A091-3A68-42B4-9306-764471168303}"/>
              </a:ext>
            </a:extLst>
          </p:cNvPr>
          <p:cNvSpPr/>
          <p:nvPr/>
        </p:nvSpPr>
        <p:spPr>
          <a:xfrm>
            <a:off x="9019744" y="5681077"/>
            <a:ext cx="22703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กระบวนการทำงาน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82E8B1-D34E-42E7-B827-5D7E1B1ABD29}"/>
              </a:ext>
            </a:extLst>
          </p:cNvPr>
          <p:cNvGrpSpPr/>
          <p:nvPr/>
        </p:nvGrpSpPr>
        <p:grpSpPr>
          <a:xfrm>
            <a:off x="1124776" y="2658961"/>
            <a:ext cx="9942449" cy="1157556"/>
            <a:chOff x="1124776" y="2658961"/>
            <a:chExt cx="9942449" cy="1157556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B6E016A-0B5B-4631-8ECE-D5A818A6C0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566" t="20674" r="13566" b="22279"/>
            <a:stretch/>
          </p:blipFill>
          <p:spPr>
            <a:xfrm>
              <a:off x="5158863" y="2658961"/>
              <a:ext cx="1874274" cy="1157556"/>
            </a:xfrm>
            <a:prstGeom prst="rect">
              <a:avLst/>
            </a:prstGeom>
          </p:spPr>
        </p:pic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45CC0D6-C158-446B-8DDA-F0A0753674A0}"/>
                </a:ext>
              </a:extLst>
            </p:cNvPr>
            <p:cNvGrpSpPr/>
            <p:nvPr/>
          </p:nvGrpSpPr>
          <p:grpSpPr>
            <a:xfrm>
              <a:off x="1124776" y="3581400"/>
              <a:ext cx="9942449" cy="0"/>
              <a:chOff x="1144651" y="3562350"/>
              <a:chExt cx="9942449" cy="0"/>
            </a:xfrm>
          </p:grpSpPr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D68DBAF7-31E0-49F7-995E-B7AD3AF4EF04}"/>
                  </a:ext>
                </a:extLst>
              </p:cNvPr>
              <p:cNvCxnSpPr/>
              <p:nvPr/>
            </p:nvCxnSpPr>
            <p:spPr>
              <a:xfrm>
                <a:off x="7172325" y="3562350"/>
                <a:ext cx="3914775" cy="0"/>
              </a:xfrm>
              <a:prstGeom prst="line">
                <a:avLst/>
              </a:prstGeom>
              <a:ln w="38100">
                <a:solidFill>
                  <a:srgbClr val="DDE6EF">
                    <a:alpha val="40000"/>
                  </a:srgb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DD655DA4-1DEE-4E4F-96DC-BE6A14CE1EF8}"/>
                  </a:ext>
                </a:extLst>
              </p:cNvPr>
              <p:cNvCxnSpPr/>
              <p:nvPr/>
            </p:nvCxnSpPr>
            <p:spPr>
              <a:xfrm>
                <a:off x="1144651" y="3562350"/>
                <a:ext cx="3914775" cy="0"/>
              </a:xfrm>
              <a:prstGeom prst="line">
                <a:avLst/>
              </a:prstGeom>
              <a:ln w="38100">
                <a:solidFill>
                  <a:srgbClr val="DDE6EF">
                    <a:alpha val="40000"/>
                  </a:srgb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39" name="Graphic 138">
            <a:extLst>
              <a:ext uri="{FF2B5EF4-FFF2-40B4-BE49-F238E27FC236}">
                <a16:creationId xmlns:a16="http://schemas.microsoft.com/office/drawing/2014/main" id="{2D971A55-F5C7-4995-B26D-7FEBF10293F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01927">
            <a:off x="2241979" y="4887604"/>
            <a:ext cx="324852" cy="411480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F5B95DE6-BB44-4CF5-AEFE-49FE1ED0177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01927">
            <a:off x="4991571" y="4887605"/>
            <a:ext cx="324852" cy="411480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0738A00F-9DA1-463E-B38B-7BB280916C3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01927">
            <a:off x="7659436" y="4887605"/>
            <a:ext cx="324852" cy="411480"/>
          </a:xfrm>
          <a:prstGeom prst="rect">
            <a:avLst/>
          </a:prstGeom>
        </p:spPr>
      </p:pic>
      <p:pic>
        <p:nvPicPr>
          <p:cNvPr id="142" name="Graphic 141">
            <a:extLst>
              <a:ext uri="{FF2B5EF4-FFF2-40B4-BE49-F238E27FC236}">
                <a16:creationId xmlns:a16="http://schemas.microsoft.com/office/drawing/2014/main" id="{7EFC1523-C4E6-49BB-9CD5-4A62D67EB0D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01927">
            <a:off x="10391839" y="4887605"/>
            <a:ext cx="324852" cy="41148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9003C945-4C3A-45C8-ABED-3D47E0BCE450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3" name="Picture 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0FFF9A5-F4F0-4D47-9A2E-8DFD7117CBF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7960099-DCAC-4F8C-901A-90BC5B05E70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9420" y="268517"/>
            <a:ext cx="4217649" cy="6577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75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375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750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375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750" tmFilter="0, 0; .2, .5; .8, .5; 1, 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375" autoRev="1" fill="hold"/>
                                        <p:tgtEl>
                                          <p:spTgt spid="1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750" tmFilter="0, 0; .2, .5; .8, .5; 1, 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375" autoRev="1" fill="hold"/>
                                        <p:tgtEl>
                                          <p:spTgt spid="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2" grpId="0"/>
      <p:bldP spid="38" grpId="0"/>
      <p:bldP spid="45" grpId="0"/>
      <p:bldP spid="46" grpId="0"/>
      <p:bldP spid="56" grpId="0"/>
      <p:bldP spid="57" grpId="0"/>
      <p:bldP spid="59" grpId="0"/>
      <p:bldP spid="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771128" y="1797187"/>
            <a:ext cx="10914745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ts val="600"/>
              </a:spcBef>
            </a:pP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เพื่อตอบสนองความต้องการด้านต่าง ๆ ของมนุษย์ เช่น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ธุรกิจบริการ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ธุรกิจอุตสาหกรรมผลิต การดำเนินธุรกิจให้บรรลุเป้าหมายนั้นต้องอาศัยความรู้ในการจัดการเบื้องต้นเพื่อนำไปใช้เป็นแนวทางการปฏิบัติอย่างมีประสิทธิภาพ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5FB73D29-FC41-4D88-88CA-8000D18B9B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2470" y="22493"/>
            <a:ext cx="4427061" cy="102666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DAF6049-BC06-4EEC-A45F-8CBDCA4DC4DF}"/>
              </a:ext>
            </a:extLst>
          </p:cNvPr>
          <p:cNvGrpSpPr/>
          <p:nvPr/>
        </p:nvGrpSpPr>
        <p:grpSpPr>
          <a:xfrm>
            <a:off x="486267" y="794571"/>
            <a:ext cx="6410715" cy="923408"/>
            <a:chOff x="486267" y="794571"/>
            <a:chExt cx="6410715" cy="923408"/>
          </a:xfrm>
        </p:grpSpPr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2041D677-52D5-4C1D-8DE4-BE416CFCA5F2}"/>
                </a:ext>
              </a:extLst>
            </p:cNvPr>
            <p:cNvSpPr/>
            <p:nvPr/>
          </p:nvSpPr>
          <p:spPr>
            <a:xfrm rot="5400000">
              <a:off x="3635042" y="-1614070"/>
              <a:ext cx="589947" cy="59339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5F38E04-E98B-44BB-B361-68A2B6E3ED16}"/>
                </a:ext>
              </a:extLst>
            </p:cNvPr>
            <p:cNvSpPr/>
            <p:nvPr/>
          </p:nvSpPr>
          <p:spPr>
            <a:xfrm>
              <a:off x="1438906" y="1154748"/>
              <a:ext cx="5303055" cy="563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th-TH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องค์ประกอบของการดำเนินการทางธุรกิจ</a:t>
              </a:r>
              <a:endPara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2009482-63A7-4753-928D-660A16A34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6267" y="794571"/>
              <a:ext cx="952639" cy="876607"/>
            </a:xfrm>
            <a:prstGeom prst="rect">
              <a:avLst/>
            </a:prstGeom>
          </p:spPr>
        </p:pic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3C5D9C3B-31FE-4BEB-B028-70161C584C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8992" y="4072613"/>
            <a:ext cx="1157995" cy="1157995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70E1AD45-3B92-4C90-A26E-927C0EA845E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0387" y="4069178"/>
            <a:ext cx="1157995" cy="115799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7F3CF328-55E4-4492-A446-1AC320D5A0B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1783" y="4070895"/>
            <a:ext cx="1157995" cy="1157995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94833BA1-1EDE-4BF1-9196-97965417598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7597" y="4067461"/>
            <a:ext cx="1157995" cy="1157995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9ACF9400-40E8-4052-9CF1-B9F44AA1E1DD}"/>
              </a:ext>
            </a:extLst>
          </p:cNvPr>
          <p:cNvSpPr/>
          <p:nvPr/>
        </p:nvSpPr>
        <p:spPr>
          <a:xfrm>
            <a:off x="1192503" y="5345187"/>
            <a:ext cx="1689131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an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A491983-490B-4AEB-9805-DD52A84E8FCA}"/>
              </a:ext>
            </a:extLst>
          </p:cNvPr>
          <p:cNvSpPr/>
          <p:nvPr/>
        </p:nvSpPr>
        <p:spPr>
          <a:xfrm>
            <a:off x="901880" y="5681077"/>
            <a:ext cx="22703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บุคคลหรือแรงงาน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31BD0CF-1CCA-4B8A-9C49-2F0F82ED120F}"/>
              </a:ext>
            </a:extLst>
          </p:cNvPr>
          <p:cNvSpPr/>
          <p:nvPr/>
        </p:nvSpPr>
        <p:spPr>
          <a:xfrm>
            <a:off x="3954690" y="5345187"/>
            <a:ext cx="1519468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oney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C901E3F-FB09-4D48-BD2D-AD0EA7A4CA27}"/>
              </a:ext>
            </a:extLst>
          </p:cNvPr>
          <p:cNvSpPr/>
          <p:nvPr/>
        </p:nvSpPr>
        <p:spPr>
          <a:xfrm>
            <a:off x="4225196" y="5681077"/>
            <a:ext cx="97845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เงินทุน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9700BE4-A44D-4E54-A325-417D6C28732B}"/>
              </a:ext>
            </a:extLst>
          </p:cNvPr>
          <p:cNvSpPr/>
          <p:nvPr/>
        </p:nvSpPr>
        <p:spPr>
          <a:xfrm>
            <a:off x="6570477" y="5345187"/>
            <a:ext cx="1689131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aterial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2F61308-428B-478F-86D6-E1C142E4FBAD}"/>
              </a:ext>
            </a:extLst>
          </p:cNvPr>
          <p:cNvSpPr/>
          <p:nvPr/>
        </p:nvSpPr>
        <p:spPr>
          <a:xfrm>
            <a:off x="6279854" y="5681077"/>
            <a:ext cx="22703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อุปกรณ์หรือวัตถุดิบ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4F6EEE4-4BCD-4CBF-B838-2715109685BE}"/>
              </a:ext>
            </a:extLst>
          </p:cNvPr>
          <p:cNvSpPr/>
          <p:nvPr/>
        </p:nvSpPr>
        <p:spPr>
          <a:xfrm>
            <a:off x="9019744" y="5345187"/>
            <a:ext cx="2181158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anagement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C5A7A091-3A68-42B4-9306-764471168303}"/>
              </a:ext>
            </a:extLst>
          </p:cNvPr>
          <p:cNvSpPr/>
          <p:nvPr/>
        </p:nvSpPr>
        <p:spPr>
          <a:xfrm>
            <a:off x="9019744" y="5681077"/>
            <a:ext cx="22703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กระบวนการทำงาน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82E8B1-D34E-42E7-B827-5D7E1B1ABD29}"/>
              </a:ext>
            </a:extLst>
          </p:cNvPr>
          <p:cNvGrpSpPr/>
          <p:nvPr/>
        </p:nvGrpSpPr>
        <p:grpSpPr>
          <a:xfrm>
            <a:off x="1124776" y="2658961"/>
            <a:ext cx="9942449" cy="1157556"/>
            <a:chOff x="1124776" y="2658961"/>
            <a:chExt cx="9942449" cy="1157556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B6E016A-0B5B-4631-8ECE-D5A818A6C0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566" t="20674" r="13566" b="22279"/>
            <a:stretch/>
          </p:blipFill>
          <p:spPr>
            <a:xfrm>
              <a:off x="5158863" y="2658961"/>
              <a:ext cx="1874274" cy="1157556"/>
            </a:xfrm>
            <a:prstGeom prst="rect">
              <a:avLst/>
            </a:prstGeom>
          </p:spPr>
        </p:pic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45CC0D6-C158-446B-8DDA-F0A0753674A0}"/>
                </a:ext>
              </a:extLst>
            </p:cNvPr>
            <p:cNvGrpSpPr/>
            <p:nvPr/>
          </p:nvGrpSpPr>
          <p:grpSpPr>
            <a:xfrm>
              <a:off x="1124776" y="3581400"/>
              <a:ext cx="9942449" cy="0"/>
              <a:chOff x="1144651" y="3562350"/>
              <a:chExt cx="9942449" cy="0"/>
            </a:xfrm>
          </p:grpSpPr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D68DBAF7-31E0-49F7-995E-B7AD3AF4EF04}"/>
                  </a:ext>
                </a:extLst>
              </p:cNvPr>
              <p:cNvCxnSpPr/>
              <p:nvPr/>
            </p:nvCxnSpPr>
            <p:spPr>
              <a:xfrm>
                <a:off x="7172325" y="3562350"/>
                <a:ext cx="3914775" cy="0"/>
              </a:xfrm>
              <a:prstGeom prst="line">
                <a:avLst/>
              </a:prstGeom>
              <a:ln w="38100">
                <a:solidFill>
                  <a:srgbClr val="DDE6EF">
                    <a:alpha val="40000"/>
                  </a:srgb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DD655DA4-1DEE-4E4F-96DC-BE6A14CE1EF8}"/>
                  </a:ext>
                </a:extLst>
              </p:cNvPr>
              <p:cNvCxnSpPr/>
              <p:nvPr/>
            </p:nvCxnSpPr>
            <p:spPr>
              <a:xfrm>
                <a:off x="1144651" y="3562350"/>
                <a:ext cx="3914775" cy="0"/>
              </a:xfrm>
              <a:prstGeom prst="line">
                <a:avLst/>
              </a:prstGeom>
              <a:ln w="38100">
                <a:solidFill>
                  <a:srgbClr val="DDE6EF">
                    <a:alpha val="40000"/>
                  </a:srgb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5FA5FEB0-2570-4AAE-93D6-EEF2B8EE0CC5}"/>
              </a:ext>
            </a:extLst>
          </p:cNvPr>
          <p:cNvSpPr/>
          <p:nvPr/>
        </p:nvSpPr>
        <p:spPr>
          <a:xfrm>
            <a:off x="-11723" y="0"/>
            <a:ext cx="12215446" cy="6858000"/>
          </a:xfrm>
          <a:prstGeom prst="rect">
            <a:avLst/>
          </a:prstGeom>
          <a:solidFill>
            <a:srgbClr val="0D0D0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49942B47-EDFE-4912-8947-9A58B0CD6243}"/>
              </a:ext>
            </a:extLst>
          </p:cNvPr>
          <p:cNvGrpSpPr/>
          <p:nvPr/>
        </p:nvGrpSpPr>
        <p:grpSpPr>
          <a:xfrm>
            <a:off x="3267573" y="1601450"/>
            <a:ext cx="5466223" cy="3793739"/>
            <a:chOff x="3362889" y="2090057"/>
            <a:chExt cx="5466223" cy="3793739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1AAD7A2A-2CE7-4AC9-BB71-46C3DAC6B6A3}"/>
                </a:ext>
              </a:extLst>
            </p:cNvPr>
            <p:cNvSpPr/>
            <p:nvPr/>
          </p:nvSpPr>
          <p:spPr>
            <a:xfrm>
              <a:off x="3362889" y="2090057"/>
              <a:ext cx="5466223" cy="3793739"/>
            </a:xfrm>
            <a:prstGeom prst="roundRect">
              <a:avLst>
                <a:gd name="adj" fmla="val 10928"/>
              </a:avLst>
            </a:prstGeom>
            <a:solidFill>
              <a:schemeClr val="bg1"/>
            </a:solidFill>
            <a:ln w="38100">
              <a:solidFill>
                <a:srgbClr val="DDE6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C7E44F55-03DC-4E77-8F50-17FB7157370D}"/>
                </a:ext>
              </a:extLst>
            </p:cNvPr>
            <p:cNvGrpSpPr/>
            <p:nvPr/>
          </p:nvGrpSpPr>
          <p:grpSpPr>
            <a:xfrm>
              <a:off x="3957803" y="2297319"/>
              <a:ext cx="4276394" cy="3405932"/>
              <a:chOff x="3957803" y="2297319"/>
              <a:chExt cx="4276394" cy="3405932"/>
            </a:xfrm>
          </p:grpSpPr>
          <p:pic>
            <p:nvPicPr>
              <p:cNvPr id="80" name="Picture 79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B0BD89CE-6584-43AB-9582-6F3C5F6A7B2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957803" y="2297319"/>
                <a:ext cx="4276394" cy="1387106"/>
              </a:xfrm>
              <a:prstGeom prst="rect">
                <a:avLst/>
              </a:prstGeom>
            </p:spPr>
          </p:pic>
          <p:pic>
            <p:nvPicPr>
              <p:cNvPr id="83" name="Picture 82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7216FC67-B4C0-4891-AD47-DA5CA9B522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957803" y="4201270"/>
                <a:ext cx="4276394" cy="1501981"/>
              </a:xfrm>
              <a:prstGeom prst="rect">
                <a:avLst/>
              </a:prstGeom>
            </p:spPr>
          </p:pic>
          <p:pic>
            <p:nvPicPr>
              <p:cNvPr id="88" name="Picture 87">
                <a:extLst>
                  <a:ext uri="{FF2B5EF4-FFF2-40B4-BE49-F238E27FC236}">
                    <a16:creationId xmlns:a16="http://schemas.microsoft.com/office/drawing/2014/main" id="{08F7D37A-7AF4-40BA-B730-049CCA4BE7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20812" y="3641856"/>
                <a:ext cx="1258520" cy="829586"/>
              </a:xfrm>
              <a:prstGeom prst="rect">
                <a:avLst/>
              </a:prstGeom>
            </p:spPr>
          </p:pic>
        </p:grpSp>
      </p:grpSp>
      <p:pic>
        <p:nvPicPr>
          <p:cNvPr id="62" name="Picture 61">
            <a:extLst>
              <a:ext uri="{FF2B5EF4-FFF2-40B4-BE49-F238E27FC236}">
                <a16:creationId xmlns:a16="http://schemas.microsoft.com/office/drawing/2014/main" id="{9003C945-4C3A-45C8-ABED-3D47E0BCE45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3" name="Picture 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0FFF9A5-F4F0-4D47-9A2E-8DFD7117CBF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64" name="close">
            <a:hlinkClick r:id="rId10" action="ppaction://hlinksldjump"/>
            <a:extLst>
              <a:ext uri="{FF2B5EF4-FFF2-40B4-BE49-F238E27FC236}">
                <a16:creationId xmlns:a16="http://schemas.microsoft.com/office/drawing/2014/main" id="{B496E7C4-244E-4208-8F4A-0C0CC9A50CD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1117" y="1462811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5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771128" y="1797187"/>
            <a:ext cx="10914745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ts val="600"/>
              </a:spcBef>
            </a:pP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เพื่อตอบสนองความต้องการด้านต่าง ๆ ของมนุษย์ เช่น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ธุรกิจบริการ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ธุรกิจอุตสาหกรรมผลิต การดำเนินธุรกิจให้บรรลุเป้าหมายนั้นต้องอาศัยความรู้ในการจัดการเบื้องต้นเพื่อนำไปใช้เป็นแนวทางการปฏิบัติอย่างมีประสิทธิภาพ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5FB73D29-FC41-4D88-88CA-8000D18B9B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2470" y="22493"/>
            <a:ext cx="4427061" cy="102666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DAF6049-BC06-4EEC-A45F-8CBDCA4DC4DF}"/>
              </a:ext>
            </a:extLst>
          </p:cNvPr>
          <p:cNvGrpSpPr/>
          <p:nvPr/>
        </p:nvGrpSpPr>
        <p:grpSpPr>
          <a:xfrm>
            <a:off x="486267" y="794571"/>
            <a:ext cx="6410715" cy="923408"/>
            <a:chOff x="486267" y="794571"/>
            <a:chExt cx="6410715" cy="923408"/>
          </a:xfrm>
        </p:grpSpPr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2041D677-52D5-4C1D-8DE4-BE416CFCA5F2}"/>
                </a:ext>
              </a:extLst>
            </p:cNvPr>
            <p:cNvSpPr/>
            <p:nvPr/>
          </p:nvSpPr>
          <p:spPr>
            <a:xfrm rot="5400000">
              <a:off x="3635042" y="-1614070"/>
              <a:ext cx="589947" cy="59339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5F38E04-E98B-44BB-B361-68A2B6E3ED16}"/>
                </a:ext>
              </a:extLst>
            </p:cNvPr>
            <p:cNvSpPr/>
            <p:nvPr/>
          </p:nvSpPr>
          <p:spPr>
            <a:xfrm>
              <a:off x="1438906" y="1154748"/>
              <a:ext cx="5303055" cy="563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th-TH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องค์ประกอบของการดำเนินการทางธุรกิจ</a:t>
              </a:r>
              <a:endPara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2009482-63A7-4753-928D-660A16A34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6267" y="794571"/>
              <a:ext cx="952639" cy="876607"/>
            </a:xfrm>
            <a:prstGeom prst="rect">
              <a:avLst/>
            </a:prstGeom>
          </p:spPr>
        </p:pic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3C5D9C3B-31FE-4BEB-B028-70161C584C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8992" y="4072613"/>
            <a:ext cx="1157995" cy="1157995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70E1AD45-3B92-4C90-A26E-927C0EA845E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0387" y="4069178"/>
            <a:ext cx="1157995" cy="115799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7F3CF328-55E4-4492-A446-1AC320D5A0B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1783" y="4070895"/>
            <a:ext cx="1157995" cy="1157995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94833BA1-1EDE-4BF1-9196-97965417598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7597" y="4067461"/>
            <a:ext cx="1157995" cy="1157995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9ACF9400-40E8-4052-9CF1-B9F44AA1E1DD}"/>
              </a:ext>
            </a:extLst>
          </p:cNvPr>
          <p:cNvSpPr/>
          <p:nvPr/>
        </p:nvSpPr>
        <p:spPr>
          <a:xfrm>
            <a:off x="1192503" y="5345187"/>
            <a:ext cx="1689131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an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A491983-490B-4AEB-9805-DD52A84E8FCA}"/>
              </a:ext>
            </a:extLst>
          </p:cNvPr>
          <p:cNvSpPr/>
          <p:nvPr/>
        </p:nvSpPr>
        <p:spPr>
          <a:xfrm>
            <a:off x="901880" y="5681077"/>
            <a:ext cx="22703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บุคคลหรือแรงงาน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31BD0CF-1CCA-4B8A-9C49-2F0F82ED120F}"/>
              </a:ext>
            </a:extLst>
          </p:cNvPr>
          <p:cNvSpPr/>
          <p:nvPr/>
        </p:nvSpPr>
        <p:spPr>
          <a:xfrm>
            <a:off x="3954690" y="5345187"/>
            <a:ext cx="1519468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oney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C901E3F-FB09-4D48-BD2D-AD0EA7A4CA27}"/>
              </a:ext>
            </a:extLst>
          </p:cNvPr>
          <p:cNvSpPr/>
          <p:nvPr/>
        </p:nvSpPr>
        <p:spPr>
          <a:xfrm>
            <a:off x="4225196" y="5681077"/>
            <a:ext cx="97845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เงินทุน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9700BE4-A44D-4E54-A325-417D6C28732B}"/>
              </a:ext>
            </a:extLst>
          </p:cNvPr>
          <p:cNvSpPr/>
          <p:nvPr/>
        </p:nvSpPr>
        <p:spPr>
          <a:xfrm>
            <a:off x="6570477" y="5345187"/>
            <a:ext cx="1689131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aterial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2F61308-428B-478F-86D6-E1C142E4FBAD}"/>
              </a:ext>
            </a:extLst>
          </p:cNvPr>
          <p:cNvSpPr/>
          <p:nvPr/>
        </p:nvSpPr>
        <p:spPr>
          <a:xfrm>
            <a:off x="6279854" y="5681077"/>
            <a:ext cx="22703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อุปกรณ์หรือวัตถุดิบ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4F6EEE4-4BCD-4CBF-B838-2715109685BE}"/>
              </a:ext>
            </a:extLst>
          </p:cNvPr>
          <p:cNvSpPr/>
          <p:nvPr/>
        </p:nvSpPr>
        <p:spPr>
          <a:xfrm>
            <a:off x="9019744" y="5345187"/>
            <a:ext cx="2181158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anagement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C5A7A091-3A68-42B4-9306-764471168303}"/>
              </a:ext>
            </a:extLst>
          </p:cNvPr>
          <p:cNvSpPr/>
          <p:nvPr/>
        </p:nvSpPr>
        <p:spPr>
          <a:xfrm>
            <a:off x="9019744" y="5681077"/>
            <a:ext cx="22703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กระบวนการทำงาน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82E8B1-D34E-42E7-B827-5D7E1B1ABD29}"/>
              </a:ext>
            </a:extLst>
          </p:cNvPr>
          <p:cNvGrpSpPr/>
          <p:nvPr/>
        </p:nvGrpSpPr>
        <p:grpSpPr>
          <a:xfrm>
            <a:off x="1124776" y="2658961"/>
            <a:ext cx="9942449" cy="1157556"/>
            <a:chOff x="1124776" y="2658961"/>
            <a:chExt cx="9942449" cy="1157556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B6E016A-0B5B-4631-8ECE-D5A818A6C0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566" t="20674" r="13566" b="22279"/>
            <a:stretch/>
          </p:blipFill>
          <p:spPr>
            <a:xfrm>
              <a:off x="5158863" y="2658961"/>
              <a:ext cx="1874274" cy="1157556"/>
            </a:xfrm>
            <a:prstGeom prst="rect">
              <a:avLst/>
            </a:prstGeom>
          </p:spPr>
        </p:pic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45CC0D6-C158-446B-8DDA-F0A0753674A0}"/>
                </a:ext>
              </a:extLst>
            </p:cNvPr>
            <p:cNvGrpSpPr/>
            <p:nvPr/>
          </p:nvGrpSpPr>
          <p:grpSpPr>
            <a:xfrm>
              <a:off x="1124776" y="3581400"/>
              <a:ext cx="9942449" cy="0"/>
              <a:chOff x="1144651" y="3562350"/>
              <a:chExt cx="9942449" cy="0"/>
            </a:xfrm>
          </p:grpSpPr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D68DBAF7-31E0-49F7-995E-B7AD3AF4EF04}"/>
                  </a:ext>
                </a:extLst>
              </p:cNvPr>
              <p:cNvCxnSpPr/>
              <p:nvPr/>
            </p:nvCxnSpPr>
            <p:spPr>
              <a:xfrm>
                <a:off x="7172325" y="3562350"/>
                <a:ext cx="3914775" cy="0"/>
              </a:xfrm>
              <a:prstGeom prst="line">
                <a:avLst/>
              </a:prstGeom>
              <a:ln w="38100">
                <a:solidFill>
                  <a:srgbClr val="DDE6EF">
                    <a:alpha val="40000"/>
                  </a:srgb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DD655DA4-1DEE-4E4F-96DC-BE6A14CE1EF8}"/>
                  </a:ext>
                </a:extLst>
              </p:cNvPr>
              <p:cNvCxnSpPr/>
              <p:nvPr/>
            </p:nvCxnSpPr>
            <p:spPr>
              <a:xfrm>
                <a:off x="1144651" y="3562350"/>
                <a:ext cx="3914775" cy="0"/>
              </a:xfrm>
              <a:prstGeom prst="line">
                <a:avLst/>
              </a:prstGeom>
              <a:ln w="38100">
                <a:solidFill>
                  <a:srgbClr val="DDE6EF">
                    <a:alpha val="40000"/>
                  </a:srgb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5FA5FEB0-2570-4AAE-93D6-EEF2B8EE0CC5}"/>
              </a:ext>
            </a:extLst>
          </p:cNvPr>
          <p:cNvSpPr/>
          <p:nvPr/>
        </p:nvSpPr>
        <p:spPr>
          <a:xfrm>
            <a:off x="-11723" y="0"/>
            <a:ext cx="12215446" cy="6858000"/>
          </a:xfrm>
          <a:prstGeom prst="rect">
            <a:avLst/>
          </a:prstGeom>
          <a:solidFill>
            <a:srgbClr val="0D0D0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FD4A9CA0-92E8-4DAE-9205-5006D2D2B06B}"/>
              </a:ext>
            </a:extLst>
          </p:cNvPr>
          <p:cNvGrpSpPr/>
          <p:nvPr/>
        </p:nvGrpSpPr>
        <p:grpSpPr>
          <a:xfrm>
            <a:off x="3267573" y="1601450"/>
            <a:ext cx="5466223" cy="3793739"/>
            <a:chOff x="16556821" y="6073631"/>
            <a:chExt cx="5466223" cy="3793739"/>
          </a:xfrm>
        </p:grpSpPr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619F011A-E0D0-4A94-B199-F11536018A3A}"/>
                </a:ext>
              </a:extLst>
            </p:cNvPr>
            <p:cNvSpPr/>
            <p:nvPr/>
          </p:nvSpPr>
          <p:spPr>
            <a:xfrm>
              <a:off x="16556821" y="6073631"/>
              <a:ext cx="5466223" cy="3793739"/>
            </a:xfrm>
            <a:prstGeom prst="roundRect">
              <a:avLst>
                <a:gd name="adj" fmla="val 10928"/>
              </a:avLst>
            </a:prstGeom>
            <a:solidFill>
              <a:schemeClr val="bg1"/>
            </a:solidFill>
            <a:ln w="38100">
              <a:solidFill>
                <a:srgbClr val="DDE6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7" name="Picture 96">
              <a:hlinkClick r:id="rId10" action="ppaction://hlinksldjump"/>
              <a:extLst>
                <a:ext uri="{FF2B5EF4-FFF2-40B4-BE49-F238E27FC236}">
                  <a16:creationId xmlns:a16="http://schemas.microsoft.com/office/drawing/2014/main" id="{00FD9ADD-FEF8-4503-802F-00C45AC45E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389745" y="6224767"/>
              <a:ext cx="1717772" cy="1472065"/>
            </a:xfrm>
            <a:prstGeom prst="rect">
              <a:avLst/>
            </a:prstGeom>
          </p:spPr>
        </p:pic>
        <p:pic>
          <p:nvPicPr>
            <p:cNvPr id="108" name="Picture 107">
              <a:hlinkClick r:id="rId10" action="ppaction://hlinksldjump"/>
              <a:extLst>
                <a:ext uri="{FF2B5EF4-FFF2-40B4-BE49-F238E27FC236}">
                  <a16:creationId xmlns:a16="http://schemas.microsoft.com/office/drawing/2014/main" id="{76CBD594-CF7B-46FC-A982-D24C0CBFD6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675768" y="8217481"/>
              <a:ext cx="5141495" cy="1435619"/>
            </a:xfrm>
            <a:prstGeom prst="rect">
              <a:avLst/>
            </a:prstGeom>
          </p:spPr>
        </p:pic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745353B5-3821-47C1-9C29-F2CF8F1858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327274" y="7604295"/>
              <a:ext cx="1673506" cy="818159"/>
            </a:xfrm>
            <a:prstGeom prst="rect">
              <a:avLst/>
            </a:prstGeom>
          </p:spPr>
        </p:pic>
      </p:grpSp>
      <p:pic>
        <p:nvPicPr>
          <p:cNvPr id="62" name="Picture 61">
            <a:extLst>
              <a:ext uri="{FF2B5EF4-FFF2-40B4-BE49-F238E27FC236}">
                <a16:creationId xmlns:a16="http://schemas.microsoft.com/office/drawing/2014/main" id="{9003C945-4C3A-45C8-ABED-3D47E0BCE45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3" name="Picture 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0FFF9A5-F4F0-4D47-9A2E-8DFD7117CBF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64" name="close">
            <a:hlinkClick r:id="rId10" action="ppaction://hlinksldjump"/>
            <a:extLst>
              <a:ext uri="{FF2B5EF4-FFF2-40B4-BE49-F238E27FC236}">
                <a16:creationId xmlns:a16="http://schemas.microsoft.com/office/drawing/2014/main" id="{493DCA6A-C239-4A53-B7B5-3A2FBBFAFE7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1117" y="1462811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6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771128" y="1797187"/>
            <a:ext cx="10914745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ts val="600"/>
              </a:spcBef>
            </a:pP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เพื่อตอบสนองความต้องการด้านต่าง ๆ ของมนุษย์ เช่น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ธุรกิจบริการ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ธุรกิจอุตสาหกรรมผลิต การดำเนินธุรกิจให้บรรลุเป้าหมายนั้นต้องอาศัยความรู้ในการจัดการเบื้องต้นเพื่อนำไปใช้เป็นแนวทางการปฏิบัติอย่างมีประสิทธิภาพ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5FB73D29-FC41-4D88-88CA-8000D18B9B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2470" y="22493"/>
            <a:ext cx="4427061" cy="102666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DAF6049-BC06-4EEC-A45F-8CBDCA4DC4DF}"/>
              </a:ext>
            </a:extLst>
          </p:cNvPr>
          <p:cNvGrpSpPr/>
          <p:nvPr/>
        </p:nvGrpSpPr>
        <p:grpSpPr>
          <a:xfrm>
            <a:off x="486267" y="794571"/>
            <a:ext cx="6410715" cy="923408"/>
            <a:chOff x="486267" y="794571"/>
            <a:chExt cx="6410715" cy="923408"/>
          </a:xfrm>
        </p:grpSpPr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2041D677-52D5-4C1D-8DE4-BE416CFCA5F2}"/>
                </a:ext>
              </a:extLst>
            </p:cNvPr>
            <p:cNvSpPr/>
            <p:nvPr/>
          </p:nvSpPr>
          <p:spPr>
            <a:xfrm rot="5400000">
              <a:off x="3635042" y="-1614070"/>
              <a:ext cx="589947" cy="59339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5F38E04-E98B-44BB-B361-68A2B6E3ED16}"/>
                </a:ext>
              </a:extLst>
            </p:cNvPr>
            <p:cNvSpPr/>
            <p:nvPr/>
          </p:nvSpPr>
          <p:spPr>
            <a:xfrm>
              <a:off x="1438906" y="1154748"/>
              <a:ext cx="5303055" cy="563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th-TH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องค์ประกอบของการดำเนินการทางธุรกิจ</a:t>
              </a:r>
              <a:endPara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2009482-63A7-4753-928D-660A16A34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6267" y="794571"/>
              <a:ext cx="952639" cy="876607"/>
            </a:xfrm>
            <a:prstGeom prst="rect">
              <a:avLst/>
            </a:prstGeom>
          </p:spPr>
        </p:pic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3C5D9C3B-31FE-4BEB-B028-70161C584C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8992" y="4072613"/>
            <a:ext cx="1157995" cy="1157995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70E1AD45-3B92-4C90-A26E-927C0EA845E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0387" y="4069178"/>
            <a:ext cx="1157995" cy="115799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7F3CF328-55E4-4492-A446-1AC320D5A0B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1783" y="4070895"/>
            <a:ext cx="1157995" cy="1157995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94833BA1-1EDE-4BF1-9196-97965417598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7597" y="4067461"/>
            <a:ext cx="1157995" cy="1157995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9ACF9400-40E8-4052-9CF1-B9F44AA1E1DD}"/>
              </a:ext>
            </a:extLst>
          </p:cNvPr>
          <p:cNvSpPr/>
          <p:nvPr/>
        </p:nvSpPr>
        <p:spPr>
          <a:xfrm>
            <a:off x="1192503" y="5345187"/>
            <a:ext cx="1689131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an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A491983-490B-4AEB-9805-DD52A84E8FCA}"/>
              </a:ext>
            </a:extLst>
          </p:cNvPr>
          <p:cNvSpPr/>
          <p:nvPr/>
        </p:nvSpPr>
        <p:spPr>
          <a:xfrm>
            <a:off x="901880" y="5681077"/>
            <a:ext cx="22703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บุคคลหรือแรงงาน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31BD0CF-1CCA-4B8A-9C49-2F0F82ED120F}"/>
              </a:ext>
            </a:extLst>
          </p:cNvPr>
          <p:cNvSpPr/>
          <p:nvPr/>
        </p:nvSpPr>
        <p:spPr>
          <a:xfrm>
            <a:off x="3954690" y="5345187"/>
            <a:ext cx="1519468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oney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C901E3F-FB09-4D48-BD2D-AD0EA7A4CA27}"/>
              </a:ext>
            </a:extLst>
          </p:cNvPr>
          <p:cNvSpPr/>
          <p:nvPr/>
        </p:nvSpPr>
        <p:spPr>
          <a:xfrm>
            <a:off x="4225196" y="5681077"/>
            <a:ext cx="97845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เงินทุน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9700BE4-A44D-4E54-A325-417D6C28732B}"/>
              </a:ext>
            </a:extLst>
          </p:cNvPr>
          <p:cNvSpPr/>
          <p:nvPr/>
        </p:nvSpPr>
        <p:spPr>
          <a:xfrm>
            <a:off x="6570477" y="5345187"/>
            <a:ext cx="1689131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aterial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2F61308-428B-478F-86D6-E1C142E4FBAD}"/>
              </a:ext>
            </a:extLst>
          </p:cNvPr>
          <p:cNvSpPr/>
          <p:nvPr/>
        </p:nvSpPr>
        <p:spPr>
          <a:xfrm>
            <a:off x="6279854" y="5681077"/>
            <a:ext cx="22703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อุปกรณ์หรือวัตถุดิบ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4F6EEE4-4BCD-4CBF-B838-2715109685BE}"/>
              </a:ext>
            </a:extLst>
          </p:cNvPr>
          <p:cNvSpPr/>
          <p:nvPr/>
        </p:nvSpPr>
        <p:spPr>
          <a:xfrm>
            <a:off x="9019744" y="5345187"/>
            <a:ext cx="2181158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anagement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C5A7A091-3A68-42B4-9306-764471168303}"/>
              </a:ext>
            </a:extLst>
          </p:cNvPr>
          <p:cNvSpPr/>
          <p:nvPr/>
        </p:nvSpPr>
        <p:spPr>
          <a:xfrm>
            <a:off x="9019744" y="5681077"/>
            <a:ext cx="22703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กระบวนการทำงาน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82E8B1-D34E-42E7-B827-5D7E1B1ABD29}"/>
              </a:ext>
            </a:extLst>
          </p:cNvPr>
          <p:cNvGrpSpPr/>
          <p:nvPr/>
        </p:nvGrpSpPr>
        <p:grpSpPr>
          <a:xfrm>
            <a:off x="1124776" y="2658961"/>
            <a:ext cx="9942449" cy="1157556"/>
            <a:chOff x="1124776" y="2658961"/>
            <a:chExt cx="9942449" cy="1157556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B6E016A-0B5B-4631-8ECE-D5A818A6C0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566" t="20674" r="13566" b="22279"/>
            <a:stretch/>
          </p:blipFill>
          <p:spPr>
            <a:xfrm>
              <a:off x="5158863" y="2658961"/>
              <a:ext cx="1874274" cy="1157556"/>
            </a:xfrm>
            <a:prstGeom prst="rect">
              <a:avLst/>
            </a:prstGeom>
          </p:spPr>
        </p:pic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45CC0D6-C158-446B-8DDA-F0A0753674A0}"/>
                </a:ext>
              </a:extLst>
            </p:cNvPr>
            <p:cNvGrpSpPr/>
            <p:nvPr/>
          </p:nvGrpSpPr>
          <p:grpSpPr>
            <a:xfrm>
              <a:off x="1124776" y="3581400"/>
              <a:ext cx="9942449" cy="0"/>
              <a:chOff x="1144651" y="3562350"/>
              <a:chExt cx="9942449" cy="0"/>
            </a:xfrm>
          </p:grpSpPr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D68DBAF7-31E0-49F7-995E-B7AD3AF4EF04}"/>
                  </a:ext>
                </a:extLst>
              </p:cNvPr>
              <p:cNvCxnSpPr/>
              <p:nvPr/>
            </p:nvCxnSpPr>
            <p:spPr>
              <a:xfrm>
                <a:off x="7172325" y="3562350"/>
                <a:ext cx="3914775" cy="0"/>
              </a:xfrm>
              <a:prstGeom prst="line">
                <a:avLst/>
              </a:prstGeom>
              <a:ln w="38100">
                <a:solidFill>
                  <a:srgbClr val="DDE6EF">
                    <a:alpha val="40000"/>
                  </a:srgb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DD655DA4-1DEE-4E4F-96DC-BE6A14CE1EF8}"/>
                  </a:ext>
                </a:extLst>
              </p:cNvPr>
              <p:cNvCxnSpPr/>
              <p:nvPr/>
            </p:nvCxnSpPr>
            <p:spPr>
              <a:xfrm>
                <a:off x="1144651" y="3562350"/>
                <a:ext cx="3914775" cy="0"/>
              </a:xfrm>
              <a:prstGeom prst="line">
                <a:avLst/>
              </a:prstGeom>
              <a:ln w="38100">
                <a:solidFill>
                  <a:srgbClr val="DDE6EF">
                    <a:alpha val="40000"/>
                  </a:srgb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5FA5FEB0-2570-4AAE-93D6-EEF2B8EE0CC5}"/>
              </a:ext>
            </a:extLst>
          </p:cNvPr>
          <p:cNvSpPr/>
          <p:nvPr/>
        </p:nvSpPr>
        <p:spPr>
          <a:xfrm>
            <a:off x="-11723" y="0"/>
            <a:ext cx="12215446" cy="6858000"/>
          </a:xfrm>
          <a:prstGeom prst="rect">
            <a:avLst/>
          </a:prstGeom>
          <a:solidFill>
            <a:srgbClr val="0D0D0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4E1BDEA0-BABA-45F9-B116-57C8310DC24A}"/>
              </a:ext>
            </a:extLst>
          </p:cNvPr>
          <p:cNvSpPr/>
          <p:nvPr/>
        </p:nvSpPr>
        <p:spPr>
          <a:xfrm>
            <a:off x="3267573" y="1601450"/>
            <a:ext cx="5466223" cy="3793739"/>
          </a:xfrm>
          <a:prstGeom prst="roundRect">
            <a:avLst>
              <a:gd name="adj" fmla="val 10928"/>
            </a:avLst>
          </a:prstGeom>
          <a:solidFill>
            <a:schemeClr val="bg1"/>
          </a:solidFill>
          <a:ln w="38100">
            <a:solidFill>
              <a:srgbClr val="DDE6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1" name="Picture 120">
            <a:hlinkClick r:id="rId10" action="ppaction://hlinksldjump"/>
            <a:extLst>
              <a:ext uri="{FF2B5EF4-FFF2-40B4-BE49-F238E27FC236}">
                <a16:creationId xmlns:a16="http://schemas.microsoft.com/office/drawing/2014/main" id="{81A99711-7C86-49C9-B174-CA6EE5BE9A1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17370" y="1765143"/>
            <a:ext cx="2263996" cy="1616502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0344F9D8-492E-40FD-8AB5-9E6561F5629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9626" y="3316128"/>
            <a:ext cx="2099483" cy="82296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9003C945-4C3A-45C8-ABED-3D47E0BCE45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3" name="Picture 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0FFF9A5-F4F0-4D47-9A2E-8DFD7117CBF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64" name="close">
            <a:hlinkClick r:id="rId10" action="ppaction://hlinksldjump"/>
            <a:extLst>
              <a:ext uri="{FF2B5EF4-FFF2-40B4-BE49-F238E27FC236}">
                <a16:creationId xmlns:a16="http://schemas.microsoft.com/office/drawing/2014/main" id="{5C353EBB-0260-40B7-86B8-B6660C81D32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1117" y="1462811"/>
            <a:ext cx="553311" cy="553311"/>
          </a:xfrm>
          <a:prstGeom prst="rect">
            <a:avLst/>
          </a:prstGeom>
        </p:spPr>
      </p:pic>
      <p:pic>
        <p:nvPicPr>
          <p:cNvPr id="34" name="Picture 33">
            <a:hlinkClick r:id="rId10" action="ppaction://hlinksldjump"/>
            <a:extLst>
              <a:ext uri="{FF2B5EF4-FFF2-40B4-BE49-F238E27FC236}">
                <a16:creationId xmlns:a16="http://schemas.microsoft.com/office/drawing/2014/main" id="{BF8F183F-1949-4D84-B934-B9288667A50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8226" y="4305630"/>
            <a:ext cx="4049486" cy="874033"/>
          </a:xfrm>
          <a:prstGeom prst="rect">
            <a:avLst/>
          </a:prstGeom>
        </p:spPr>
      </p:pic>
      <p:pic>
        <p:nvPicPr>
          <p:cNvPr id="123" name="Picture 122">
            <a:hlinkClick r:id="rId10" action="ppaction://hlinksldjump"/>
            <a:extLst>
              <a:ext uri="{FF2B5EF4-FFF2-40B4-BE49-F238E27FC236}">
                <a16:creationId xmlns:a16="http://schemas.microsoft.com/office/drawing/2014/main" id="{0EF85840-4200-4D44-8848-A36E4DCCCCC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2773" y="3937952"/>
            <a:ext cx="4577711" cy="51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4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771128" y="1797187"/>
            <a:ext cx="10914745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ts val="600"/>
              </a:spcBef>
            </a:pP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  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เพื่อตอบสนองความต้องการด้านต่าง ๆ ของมนุษย์ เช่น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ธุรกิจบริการ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ธุรกิจอุตสาหกรรมผลิต การดำเนินธุรกิจให้บรรลุเป้าหมายนั้นต้องอาศัยความรู้ในการจัดการเบื้องต้นเพื่อนำไปใช้เป็นแนวทางการปฏิบัติอย่างมีประสิทธิภาพ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5FB73D29-FC41-4D88-88CA-8000D18B9B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2470" y="22493"/>
            <a:ext cx="4427061" cy="102666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DAF6049-BC06-4EEC-A45F-8CBDCA4DC4DF}"/>
              </a:ext>
            </a:extLst>
          </p:cNvPr>
          <p:cNvGrpSpPr/>
          <p:nvPr/>
        </p:nvGrpSpPr>
        <p:grpSpPr>
          <a:xfrm>
            <a:off x="486267" y="794571"/>
            <a:ext cx="6410715" cy="923408"/>
            <a:chOff x="486267" y="794571"/>
            <a:chExt cx="6410715" cy="923408"/>
          </a:xfrm>
        </p:grpSpPr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2041D677-52D5-4C1D-8DE4-BE416CFCA5F2}"/>
                </a:ext>
              </a:extLst>
            </p:cNvPr>
            <p:cNvSpPr/>
            <p:nvPr/>
          </p:nvSpPr>
          <p:spPr>
            <a:xfrm rot="5400000">
              <a:off x="3635042" y="-1614070"/>
              <a:ext cx="589947" cy="59339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5F38E04-E98B-44BB-B361-68A2B6E3ED16}"/>
                </a:ext>
              </a:extLst>
            </p:cNvPr>
            <p:cNvSpPr/>
            <p:nvPr/>
          </p:nvSpPr>
          <p:spPr>
            <a:xfrm>
              <a:off x="1438906" y="1154748"/>
              <a:ext cx="5303055" cy="563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th-TH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องค์ประกอบของการดำเนินการทางธุรกิจ</a:t>
              </a:r>
              <a:endPara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2009482-63A7-4753-928D-660A16A34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6267" y="794571"/>
              <a:ext cx="952639" cy="876607"/>
            </a:xfrm>
            <a:prstGeom prst="rect">
              <a:avLst/>
            </a:prstGeom>
          </p:spPr>
        </p:pic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3C5D9C3B-31FE-4BEB-B028-70161C584C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8992" y="4072613"/>
            <a:ext cx="1157995" cy="1157995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70E1AD45-3B92-4C90-A26E-927C0EA845E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0387" y="4069178"/>
            <a:ext cx="1157995" cy="115799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7F3CF328-55E4-4492-A446-1AC320D5A0B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1783" y="4070895"/>
            <a:ext cx="1157995" cy="1157995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94833BA1-1EDE-4BF1-9196-97965417598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7597" y="4067461"/>
            <a:ext cx="1157995" cy="1157995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9ACF9400-40E8-4052-9CF1-B9F44AA1E1DD}"/>
              </a:ext>
            </a:extLst>
          </p:cNvPr>
          <p:cNvSpPr/>
          <p:nvPr/>
        </p:nvSpPr>
        <p:spPr>
          <a:xfrm>
            <a:off x="1192503" y="5345187"/>
            <a:ext cx="1689131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an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A491983-490B-4AEB-9805-DD52A84E8FCA}"/>
              </a:ext>
            </a:extLst>
          </p:cNvPr>
          <p:cNvSpPr/>
          <p:nvPr/>
        </p:nvSpPr>
        <p:spPr>
          <a:xfrm>
            <a:off x="901880" y="5681077"/>
            <a:ext cx="22703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บุคคลหรือแรงงาน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31BD0CF-1CCA-4B8A-9C49-2F0F82ED120F}"/>
              </a:ext>
            </a:extLst>
          </p:cNvPr>
          <p:cNvSpPr/>
          <p:nvPr/>
        </p:nvSpPr>
        <p:spPr>
          <a:xfrm>
            <a:off x="3954690" y="5345187"/>
            <a:ext cx="1519468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oney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C901E3F-FB09-4D48-BD2D-AD0EA7A4CA27}"/>
              </a:ext>
            </a:extLst>
          </p:cNvPr>
          <p:cNvSpPr/>
          <p:nvPr/>
        </p:nvSpPr>
        <p:spPr>
          <a:xfrm>
            <a:off x="4225196" y="5681077"/>
            <a:ext cx="97845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เงินทุน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9700BE4-A44D-4E54-A325-417D6C28732B}"/>
              </a:ext>
            </a:extLst>
          </p:cNvPr>
          <p:cNvSpPr/>
          <p:nvPr/>
        </p:nvSpPr>
        <p:spPr>
          <a:xfrm>
            <a:off x="6570477" y="5345187"/>
            <a:ext cx="1689131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aterial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2F61308-428B-478F-86D6-E1C142E4FBAD}"/>
              </a:ext>
            </a:extLst>
          </p:cNvPr>
          <p:cNvSpPr/>
          <p:nvPr/>
        </p:nvSpPr>
        <p:spPr>
          <a:xfrm>
            <a:off x="6279854" y="5681077"/>
            <a:ext cx="22703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อุปกรณ์หรือวัตถุดิบ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4F6EEE4-4BCD-4CBF-B838-2715109685BE}"/>
              </a:ext>
            </a:extLst>
          </p:cNvPr>
          <p:cNvSpPr/>
          <p:nvPr/>
        </p:nvSpPr>
        <p:spPr>
          <a:xfrm>
            <a:off x="9019744" y="5345187"/>
            <a:ext cx="2181158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  <a:r>
              <a:rPr lang="en-US" sz="36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anagement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C5A7A091-3A68-42B4-9306-764471168303}"/>
              </a:ext>
            </a:extLst>
          </p:cNvPr>
          <p:cNvSpPr/>
          <p:nvPr/>
        </p:nvSpPr>
        <p:spPr>
          <a:xfrm>
            <a:off x="9019744" y="5681077"/>
            <a:ext cx="22703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73"/>
              </a:lnSpc>
              <a:spcBef>
                <a:spcPct val="0"/>
              </a:spcBef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กระบวนการทำงาน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82E8B1-D34E-42E7-B827-5D7E1B1ABD29}"/>
              </a:ext>
            </a:extLst>
          </p:cNvPr>
          <p:cNvGrpSpPr/>
          <p:nvPr/>
        </p:nvGrpSpPr>
        <p:grpSpPr>
          <a:xfrm>
            <a:off x="1124776" y="2658961"/>
            <a:ext cx="9942449" cy="1157556"/>
            <a:chOff x="1124776" y="2658961"/>
            <a:chExt cx="9942449" cy="1157556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B6E016A-0B5B-4631-8ECE-D5A818A6C0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566" t="20674" r="13566" b="22279"/>
            <a:stretch/>
          </p:blipFill>
          <p:spPr>
            <a:xfrm>
              <a:off x="5158863" y="2658961"/>
              <a:ext cx="1874274" cy="1157556"/>
            </a:xfrm>
            <a:prstGeom prst="rect">
              <a:avLst/>
            </a:prstGeom>
          </p:spPr>
        </p:pic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45CC0D6-C158-446B-8DDA-F0A0753674A0}"/>
                </a:ext>
              </a:extLst>
            </p:cNvPr>
            <p:cNvGrpSpPr/>
            <p:nvPr/>
          </p:nvGrpSpPr>
          <p:grpSpPr>
            <a:xfrm>
              <a:off x="1124776" y="3581400"/>
              <a:ext cx="9942449" cy="0"/>
              <a:chOff x="1144651" y="3562350"/>
              <a:chExt cx="9942449" cy="0"/>
            </a:xfrm>
          </p:grpSpPr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D68DBAF7-31E0-49F7-995E-B7AD3AF4EF04}"/>
                  </a:ext>
                </a:extLst>
              </p:cNvPr>
              <p:cNvCxnSpPr/>
              <p:nvPr/>
            </p:nvCxnSpPr>
            <p:spPr>
              <a:xfrm>
                <a:off x="7172325" y="3562350"/>
                <a:ext cx="3914775" cy="0"/>
              </a:xfrm>
              <a:prstGeom prst="line">
                <a:avLst/>
              </a:prstGeom>
              <a:ln w="38100">
                <a:solidFill>
                  <a:srgbClr val="DDE6EF">
                    <a:alpha val="40000"/>
                  </a:srgb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DD655DA4-1DEE-4E4F-96DC-BE6A14CE1EF8}"/>
                  </a:ext>
                </a:extLst>
              </p:cNvPr>
              <p:cNvCxnSpPr/>
              <p:nvPr/>
            </p:nvCxnSpPr>
            <p:spPr>
              <a:xfrm>
                <a:off x="1144651" y="3562350"/>
                <a:ext cx="3914775" cy="0"/>
              </a:xfrm>
              <a:prstGeom prst="line">
                <a:avLst/>
              </a:prstGeom>
              <a:ln w="38100">
                <a:solidFill>
                  <a:srgbClr val="DDE6EF">
                    <a:alpha val="40000"/>
                  </a:srgb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5FA5FEB0-2570-4AAE-93D6-EEF2B8EE0CC5}"/>
              </a:ext>
            </a:extLst>
          </p:cNvPr>
          <p:cNvSpPr/>
          <p:nvPr/>
        </p:nvSpPr>
        <p:spPr>
          <a:xfrm>
            <a:off x="-11723" y="0"/>
            <a:ext cx="12215446" cy="6858000"/>
          </a:xfrm>
          <a:prstGeom prst="rect">
            <a:avLst/>
          </a:prstGeom>
          <a:solidFill>
            <a:srgbClr val="0D0D0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4B315F13-935B-4AF9-B461-2C8E7CD57F21}"/>
              </a:ext>
            </a:extLst>
          </p:cNvPr>
          <p:cNvGrpSpPr/>
          <p:nvPr/>
        </p:nvGrpSpPr>
        <p:grpSpPr>
          <a:xfrm>
            <a:off x="3267573" y="1601450"/>
            <a:ext cx="5466223" cy="3793739"/>
            <a:chOff x="12891047" y="9466338"/>
            <a:chExt cx="5466223" cy="3793739"/>
          </a:xfrm>
        </p:grpSpPr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49310913-7F89-4783-AC92-553C7B4A2912}"/>
                </a:ext>
              </a:extLst>
            </p:cNvPr>
            <p:cNvSpPr/>
            <p:nvPr/>
          </p:nvSpPr>
          <p:spPr>
            <a:xfrm>
              <a:off x="12891047" y="9466338"/>
              <a:ext cx="5466223" cy="3793739"/>
            </a:xfrm>
            <a:prstGeom prst="roundRect">
              <a:avLst>
                <a:gd name="adj" fmla="val 10928"/>
              </a:avLst>
            </a:prstGeom>
            <a:solidFill>
              <a:schemeClr val="bg1"/>
            </a:solidFill>
            <a:ln w="38100">
              <a:solidFill>
                <a:srgbClr val="DDE6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3" name="Picture 132">
              <a:hlinkClick r:id="rId10" action="ppaction://hlinksldjump"/>
              <a:extLst>
                <a:ext uri="{FF2B5EF4-FFF2-40B4-BE49-F238E27FC236}">
                  <a16:creationId xmlns:a16="http://schemas.microsoft.com/office/drawing/2014/main" id="{3CDAA03B-EA38-4591-9006-A2EEBDCD52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350445" y="9650657"/>
              <a:ext cx="2329314" cy="1563316"/>
            </a:xfrm>
            <a:prstGeom prst="rect">
              <a:avLst/>
            </a:prstGeom>
          </p:spPr>
        </p:pic>
        <p:pic>
          <p:nvPicPr>
            <p:cNvPr id="136" name="Picture 135">
              <a:hlinkClick r:id="rId10" action="ppaction://hlinksldjump"/>
              <a:extLst>
                <a:ext uri="{FF2B5EF4-FFF2-40B4-BE49-F238E27FC236}">
                  <a16:creationId xmlns:a16="http://schemas.microsoft.com/office/drawing/2014/main" id="{C701DC42-EFCF-4F9C-BBA6-7BC4BC797B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601700" y="11795984"/>
              <a:ext cx="4049486" cy="418830"/>
            </a:xfrm>
            <a:prstGeom prst="rect">
              <a:avLst/>
            </a:prstGeom>
          </p:spPr>
        </p:pic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23DE42B2-F7F2-4AD5-B981-380327BFE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140561" y="11159539"/>
              <a:ext cx="2880360" cy="822960"/>
            </a:xfrm>
            <a:prstGeom prst="rect">
              <a:avLst/>
            </a:prstGeom>
          </p:spPr>
        </p:pic>
      </p:grpSp>
      <p:pic>
        <p:nvPicPr>
          <p:cNvPr id="62" name="Picture 61">
            <a:extLst>
              <a:ext uri="{FF2B5EF4-FFF2-40B4-BE49-F238E27FC236}">
                <a16:creationId xmlns:a16="http://schemas.microsoft.com/office/drawing/2014/main" id="{9003C945-4C3A-45C8-ABED-3D47E0BCE45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3" name="Picture 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0FFF9A5-F4F0-4D47-9A2E-8DFD7117CBF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64" name="close">
            <a:hlinkClick r:id="rId10" action="ppaction://hlinksldjump"/>
            <a:extLst>
              <a:ext uri="{FF2B5EF4-FFF2-40B4-BE49-F238E27FC236}">
                <a16:creationId xmlns:a16="http://schemas.microsoft.com/office/drawing/2014/main" id="{6E7C62EC-C9D4-45DE-AA91-EC486420A7A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1117" y="1462811"/>
            <a:ext cx="553311" cy="553311"/>
          </a:xfrm>
          <a:prstGeom prst="rect">
            <a:avLst/>
          </a:prstGeom>
        </p:spPr>
      </p:pic>
      <p:pic>
        <p:nvPicPr>
          <p:cNvPr id="34" name="Picture 33">
            <a:hlinkClick r:id="rId10" action="ppaction://hlinksldjump"/>
            <a:extLst>
              <a:ext uri="{FF2B5EF4-FFF2-40B4-BE49-F238E27FC236}">
                <a16:creationId xmlns:a16="http://schemas.microsoft.com/office/drawing/2014/main" id="{32DA99D5-A689-4CE8-8B26-3B7102104E01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2773" y="4343606"/>
            <a:ext cx="4577711" cy="83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25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: Top Corners Rounded 67">
            <a:extLst>
              <a:ext uri="{FF2B5EF4-FFF2-40B4-BE49-F238E27FC236}">
                <a16:creationId xmlns:a16="http://schemas.microsoft.com/office/drawing/2014/main" id="{8F4F8310-CA01-4EC0-83AF-DE4A97AA526C}"/>
              </a:ext>
            </a:extLst>
          </p:cNvPr>
          <p:cNvSpPr/>
          <p:nvPr/>
        </p:nvSpPr>
        <p:spPr>
          <a:xfrm>
            <a:off x="4288213" y="974001"/>
            <a:ext cx="3615573" cy="2021941"/>
          </a:xfrm>
          <a:prstGeom prst="round2SameRect">
            <a:avLst>
              <a:gd name="adj1" fmla="val 25254"/>
              <a:gd name="adj2" fmla="val 0"/>
            </a:avLst>
          </a:prstGeom>
          <a:solidFill>
            <a:schemeClr val="bg1">
              <a:lumMod val="95000"/>
              <a:alpha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: Top Corners Rounded 74">
            <a:extLst>
              <a:ext uri="{FF2B5EF4-FFF2-40B4-BE49-F238E27FC236}">
                <a16:creationId xmlns:a16="http://schemas.microsoft.com/office/drawing/2014/main" id="{E768EA24-B776-4E41-B725-07202E358898}"/>
              </a:ext>
            </a:extLst>
          </p:cNvPr>
          <p:cNvSpPr/>
          <p:nvPr/>
        </p:nvSpPr>
        <p:spPr>
          <a:xfrm>
            <a:off x="8085819" y="974001"/>
            <a:ext cx="3615573" cy="2021941"/>
          </a:xfrm>
          <a:prstGeom prst="round2SameRect">
            <a:avLst>
              <a:gd name="adj1" fmla="val 25254"/>
              <a:gd name="adj2" fmla="val 0"/>
            </a:avLst>
          </a:prstGeom>
          <a:solidFill>
            <a:schemeClr val="bg1">
              <a:lumMod val="95000"/>
              <a:alpha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: Top Corners Rounded 78">
            <a:extLst>
              <a:ext uri="{FF2B5EF4-FFF2-40B4-BE49-F238E27FC236}">
                <a16:creationId xmlns:a16="http://schemas.microsoft.com/office/drawing/2014/main" id="{C01E51C5-D5D7-40F9-A021-E5CE543709B1}"/>
              </a:ext>
            </a:extLst>
          </p:cNvPr>
          <p:cNvSpPr/>
          <p:nvPr/>
        </p:nvSpPr>
        <p:spPr>
          <a:xfrm>
            <a:off x="4288213" y="5382621"/>
            <a:ext cx="3615573" cy="1474397"/>
          </a:xfrm>
          <a:prstGeom prst="round2SameRect">
            <a:avLst>
              <a:gd name="adj1" fmla="val 25254"/>
              <a:gd name="adj2" fmla="val 0"/>
            </a:avLst>
          </a:prstGeom>
          <a:solidFill>
            <a:schemeClr val="bg1">
              <a:lumMod val="95000"/>
              <a:alpha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: Top Corners Rounded 81">
            <a:extLst>
              <a:ext uri="{FF2B5EF4-FFF2-40B4-BE49-F238E27FC236}">
                <a16:creationId xmlns:a16="http://schemas.microsoft.com/office/drawing/2014/main" id="{CF259338-1553-40C0-A7CA-521142B7C8E6}"/>
              </a:ext>
            </a:extLst>
          </p:cNvPr>
          <p:cNvSpPr/>
          <p:nvPr/>
        </p:nvSpPr>
        <p:spPr>
          <a:xfrm>
            <a:off x="8085819" y="5382621"/>
            <a:ext cx="3615573" cy="1474397"/>
          </a:xfrm>
          <a:prstGeom prst="round2SameRect">
            <a:avLst>
              <a:gd name="adj1" fmla="val 25254"/>
              <a:gd name="adj2" fmla="val 0"/>
            </a:avLst>
          </a:prstGeom>
          <a:solidFill>
            <a:schemeClr val="bg1">
              <a:lumMod val="95000"/>
              <a:alpha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: Top Corners Rounded 65">
            <a:extLst>
              <a:ext uri="{FF2B5EF4-FFF2-40B4-BE49-F238E27FC236}">
                <a16:creationId xmlns:a16="http://schemas.microsoft.com/office/drawing/2014/main" id="{48304B1E-DA64-40C1-BFE1-B702732E7389}"/>
              </a:ext>
            </a:extLst>
          </p:cNvPr>
          <p:cNvSpPr/>
          <p:nvPr/>
        </p:nvSpPr>
        <p:spPr>
          <a:xfrm>
            <a:off x="457200" y="5386232"/>
            <a:ext cx="3615573" cy="1474397"/>
          </a:xfrm>
          <a:prstGeom prst="round2SameRect">
            <a:avLst>
              <a:gd name="adj1" fmla="val 26692"/>
              <a:gd name="adj2" fmla="val 0"/>
            </a:avLst>
          </a:prstGeom>
          <a:solidFill>
            <a:schemeClr val="bg1">
              <a:lumMod val="95000"/>
              <a:alpha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: Top Corners Rounded 89">
            <a:extLst>
              <a:ext uri="{FF2B5EF4-FFF2-40B4-BE49-F238E27FC236}">
                <a16:creationId xmlns:a16="http://schemas.microsoft.com/office/drawing/2014/main" id="{959A021E-02CA-4F9B-B793-0920FB395493}"/>
              </a:ext>
            </a:extLst>
          </p:cNvPr>
          <p:cNvSpPr/>
          <p:nvPr/>
        </p:nvSpPr>
        <p:spPr>
          <a:xfrm>
            <a:off x="457200" y="974001"/>
            <a:ext cx="3615573" cy="2021941"/>
          </a:xfrm>
          <a:prstGeom prst="round2SameRect">
            <a:avLst>
              <a:gd name="adj1" fmla="val 25254"/>
              <a:gd name="adj2" fmla="val 0"/>
            </a:avLst>
          </a:prstGeom>
          <a:solidFill>
            <a:schemeClr val="bg1">
              <a:lumMod val="95000"/>
              <a:alpha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204D45EA-B0BA-4E55-8812-AC47D0F620E8}"/>
              </a:ext>
            </a:extLst>
          </p:cNvPr>
          <p:cNvGrpSpPr/>
          <p:nvPr/>
        </p:nvGrpSpPr>
        <p:grpSpPr>
          <a:xfrm>
            <a:off x="8718898" y="5157526"/>
            <a:ext cx="2376173" cy="633674"/>
            <a:chOff x="8561921" y="5215312"/>
            <a:chExt cx="2376173" cy="633674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1F23F3A6-A87D-4F79-B603-79377F1390DD}"/>
                </a:ext>
              </a:extLst>
            </p:cNvPr>
            <p:cNvSpPr/>
            <p:nvPr/>
          </p:nvSpPr>
          <p:spPr>
            <a:xfrm>
              <a:off x="8561921" y="5215312"/>
              <a:ext cx="2376173" cy="6336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225E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4" name="TextBox 46">
              <a:extLst>
                <a:ext uri="{FF2B5EF4-FFF2-40B4-BE49-F238E27FC236}">
                  <a16:creationId xmlns:a16="http://schemas.microsoft.com/office/drawing/2014/main" id="{24492F70-E0E1-44E8-A0D0-4F097985200D}"/>
                </a:ext>
              </a:extLst>
            </p:cNvPr>
            <p:cNvSpPr txBox="1"/>
            <p:nvPr/>
          </p:nvSpPr>
          <p:spPr>
            <a:xfrm>
              <a:off x="8561921" y="5294904"/>
              <a:ext cx="2339969" cy="4744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en-US" sz="2667" b="1" dirty="0">
                  <a:solidFill>
                    <a:srgbClr val="225E9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เจ้าของคนเดียว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CC9047A7-D146-4430-A583-D40EA2E5767A}"/>
              </a:ext>
            </a:extLst>
          </p:cNvPr>
          <p:cNvGrpSpPr/>
          <p:nvPr/>
        </p:nvGrpSpPr>
        <p:grpSpPr>
          <a:xfrm>
            <a:off x="4973538" y="5162933"/>
            <a:ext cx="2376173" cy="633674"/>
            <a:chOff x="4724400" y="5174439"/>
            <a:chExt cx="2376173" cy="633674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7CD21507-102E-4C7A-AFAF-3695E7EAF662}"/>
                </a:ext>
              </a:extLst>
            </p:cNvPr>
            <p:cNvSpPr/>
            <p:nvPr/>
          </p:nvSpPr>
          <p:spPr>
            <a:xfrm>
              <a:off x="4724400" y="5174439"/>
              <a:ext cx="2376173" cy="6336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225E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2" name="TextBox 46">
              <a:extLst>
                <a:ext uri="{FF2B5EF4-FFF2-40B4-BE49-F238E27FC236}">
                  <a16:creationId xmlns:a16="http://schemas.microsoft.com/office/drawing/2014/main" id="{AB813E9D-B0CD-4557-9CF7-6707EA1027C9}"/>
                </a:ext>
              </a:extLst>
            </p:cNvPr>
            <p:cNvSpPr txBox="1"/>
            <p:nvPr/>
          </p:nvSpPr>
          <p:spPr>
            <a:xfrm>
              <a:off x="4724400" y="5254031"/>
              <a:ext cx="2339969" cy="4744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en-US" sz="2667" b="1" dirty="0">
                  <a:solidFill>
                    <a:srgbClr val="225E9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เจ้าของคนเดียว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795639C7-1BDF-4EE6-A4CE-819082E3159F}"/>
              </a:ext>
            </a:extLst>
          </p:cNvPr>
          <p:cNvGrpSpPr/>
          <p:nvPr/>
        </p:nvGrpSpPr>
        <p:grpSpPr>
          <a:xfrm>
            <a:off x="1123762" y="5133704"/>
            <a:ext cx="2376173" cy="633674"/>
            <a:chOff x="1013051" y="5156854"/>
            <a:chExt cx="2376173" cy="633674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303F0F2B-2807-4EF7-A860-E9A95182AAAA}"/>
                </a:ext>
              </a:extLst>
            </p:cNvPr>
            <p:cNvSpPr/>
            <p:nvPr/>
          </p:nvSpPr>
          <p:spPr>
            <a:xfrm>
              <a:off x="1013051" y="5156854"/>
              <a:ext cx="2376173" cy="6336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225E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1013051" y="5236446"/>
              <a:ext cx="2339969" cy="4744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en-US" sz="2667" b="1" dirty="0">
                  <a:solidFill>
                    <a:srgbClr val="225E9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เจ้าของคนเดียว</a:t>
              </a:r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4512541" y="1280800"/>
            <a:ext cx="3244552" cy="3244539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649188" y="1236113"/>
            <a:ext cx="3271654" cy="3271641"/>
            <a:chOff x="0" y="0"/>
            <a:chExt cx="6350000" cy="63499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8271158" y="1294571"/>
            <a:ext cx="3271654" cy="3271641"/>
            <a:chOff x="0" y="0"/>
            <a:chExt cx="6350000" cy="63499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pic>
        <p:nvPicPr>
          <p:cNvPr id="29" name="Picture 28">
            <a:hlinkClick r:id="rId6" action="ppaction://hlinksldjump"/>
            <a:extLst>
              <a:ext uri="{FF2B5EF4-FFF2-40B4-BE49-F238E27FC236}">
                <a16:creationId xmlns:a16="http://schemas.microsoft.com/office/drawing/2014/main" id="{0A385881-A77E-4DA2-91A5-AA4DEF25B1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5596" y="6130298"/>
            <a:ext cx="937872" cy="48488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BD364E6E-2F11-463E-A203-2954E5CF4CEC}"/>
              </a:ext>
            </a:extLst>
          </p:cNvPr>
          <p:cNvGrpSpPr/>
          <p:nvPr/>
        </p:nvGrpSpPr>
        <p:grpSpPr>
          <a:xfrm>
            <a:off x="577033" y="990600"/>
            <a:ext cx="3495740" cy="3750714"/>
            <a:chOff x="577033" y="990600"/>
            <a:chExt cx="3495740" cy="3750714"/>
          </a:xfrm>
        </p:grpSpPr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2C089516-1C88-40FB-BBEF-7939CA50BC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7033" y="990600"/>
              <a:ext cx="3495740" cy="3750714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DDB4AF4-901B-4711-A2AF-90FEAC4A10BE}"/>
                </a:ext>
              </a:extLst>
            </p:cNvPr>
            <p:cNvSpPr/>
            <p:nvPr/>
          </p:nvSpPr>
          <p:spPr>
            <a:xfrm>
              <a:off x="1621840" y="2306320"/>
              <a:ext cx="1259840" cy="1046480"/>
            </a:xfrm>
            <a:prstGeom prst="rect">
              <a:avLst/>
            </a:prstGeom>
            <a:solidFill>
              <a:srgbClr val="99D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1C8297C-3C76-4EA4-AA88-4C1A91C92779}"/>
              </a:ext>
            </a:extLst>
          </p:cNvPr>
          <p:cNvGrpSpPr/>
          <p:nvPr/>
        </p:nvGrpSpPr>
        <p:grpSpPr>
          <a:xfrm>
            <a:off x="4405663" y="990600"/>
            <a:ext cx="3495740" cy="3750714"/>
            <a:chOff x="4405663" y="990600"/>
            <a:chExt cx="3495740" cy="3750714"/>
          </a:xfrm>
        </p:grpSpPr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71CF1733-11DC-44E2-8656-19F0ECB70A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5663" y="990600"/>
              <a:ext cx="3495740" cy="3750714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F046BC6-7787-44A1-AED0-6D4F048DFD1B}"/>
                </a:ext>
              </a:extLst>
            </p:cNvPr>
            <p:cNvSpPr/>
            <p:nvPr/>
          </p:nvSpPr>
          <p:spPr>
            <a:xfrm>
              <a:off x="5445066" y="2306320"/>
              <a:ext cx="1259840" cy="1046480"/>
            </a:xfrm>
            <a:prstGeom prst="rect">
              <a:avLst/>
            </a:prstGeom>
            <a:solidFill>
              <a:srgbClr val="99D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5" name="Graphic 54">
            <a:extLst>
              <a:ext uri="{FF2B5EF4-FFF2-40B4-BE49-F238E27FC236}">
                <a16:creationId xmlns:a16="http://schemas.microsoft.com/office/drawing/2014/main" id="{2D386350-1EB8-48E8-AE1A-745D4A73A0A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590108">
            <a:off x="3039273" y="3912837"/>
            <a:ext cx="324852" cy="411480"/>
          </a:xfrm>
          <a:prstGeom prst="rect">
            <a:avLst/>
          </a:prstGeom>
        </p:spPr>
      </p:pic>
      <p:grpSp>
        <p:nvGrpSpPr>
          <p:cNvPr id="57" name="Group 56">
            <a:extLst>
              <a:ext uri="{FF2B5EF4-FFF2-40B4-BE49-F238E27FC236}">
                <a16:creationId xmlns:a16="http://schemas.microsoft.com/office/drawing/2014/main" id="{16F4267E-E172-44B0-8529-5E83CC504512}"/>
              </a:ext>
            </a:extLst>
          </p:cNvPr>
          <p:cNvGrpSpPr/>
          <p:nvPr/>
        </p:nvGrpSpPr>
        <p:grpSpPr>
          <a:xfrm>
            <a:off x="8205652" y="1002165"/>
            <a:ext cx="3495740" cy="3750714"/>
            <a:chOff x="8119227" y="1002165"/>
            <a:chExt cx="3495740" cy="3750714"/>
          </a:xfrm>
        </p:grpSpPr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F6E99389-84FD-4FEB-8B04-68BB8D5024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19227" y="1002165"/>
              <a:ext cx="3495740" cy="3750714"/>
            </a:xfrm>
            <a:prstGeom prst="rect">
              <a:avLst/>
            </a:prstGeom>
          </p:spPr>
        </p:pic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79ED7A7-C532-44CE-8B0E-5AF881CDBABB}"/>
                </a:ext>
              </a:extLst>
            </p:cNvPr>
            <p:cNvSpPr/>
            <p:nvPr/>
          </p:nvSpPr>
          <p:spPr>
            <a:xfrm>
              <a:off x="9265692" y="2306320"/>
              <a:ext cx="1259840" cy="1046480"/>
            </a:xfrm>
            <a:prstGeom prst="rect">
              <a:avLst/>
            </a:prstGeom>
            <a:solidFill>
              <a:srgbClr val="99D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2AF193F-284E-4B20-B694-31A771822A2F}"/>
              </a:ext>
            </a:extLst>
          </p:cNvPr>
          <p:cNvGrpSpPr/>
          <p:nvPr/>
        </p:nvGrpSpPr>
        <p:grpSpPr>
          <a:xfrm>
            <a:off x="8530993" y="4963580"/>
            <a:ext cx="2751984" cy="927933"/>
            <a:chOff x="8601816" y="5018345"/>
            <a:chExt cx="2751984" cy="830641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BF4D8DFB-0CFB-45C2-AD53-F8ADCE23F3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01816" y="5018345"/>
              <a:ext cx="2751984" cy="830641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18D0BCF-55C7-4BED-A4F9-FEB6F47153FD}"/>
                </a:ext>
              </a:extLst>
            </p:cNvPr>
            <p:cNvSpPr/>
            <p:nvPr/>
          </p:nvSpPr>
          <p:spPr>
            <a:xfrm>
              <a:off x="9419474" y="5137595"/>
              <a:ext cx="1259840" cy="481005"/>
            </a:xfrm>
            <a:prstGeom prst="rect">
              <a:avLst/>
            </a:prstGeom>
            <a:solidFill>
              <a:srgbClr val="99D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" name="Picture 59">
            <a:extLst>
              <a:ext uri="{FF2B5EF4-FFF2-40B4-BE49-F238E27FC236}">
                <a16:creationId xmlns:a16="http://schemas.microsoft.com/office/drawing/2014/main" id="{D5CB0D7D-30C5-4A3B-AB53-718F43B05C9F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1" name="Picture 6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3176E26-80E2-4445-B6C9-F04D1A8C5D9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83" name="Group 82">
            <a:extLst>
              <a:ext uri="{FF2B5EF4-FFF2-40B4-BE49-F238E27FC236}">
                <a16:creationId xmlns:a16="http://schemas.microsoft.com/office/drawing/2014/main" id="{2BCE9A20-7ABF-45E2-870E-BF1F6197D859}"/>
              </a:ext>
            </a:extLst>
          </p:cNvPr>
          <p:cNvGrpSpPr/>
          <p:nvPr/>
        </p:nvGrpSpPr>
        <p:grpSpPr>
          <a:xfrm>
            <a:off x="955129" y="4910208"/>
            <a:ext cx="2751984" cy="927933"/>
            <a:chOff x="935856" y="4989037"/>
            <a:chExt cx="2751984" cy="830641"/>
          </a:xfrm>
        </p:grpSpPr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4EB4026B-E007-4B3E-A34D-E6FC8CA70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5856" y="4989037"/>
              <a:ext cx="2751984" cy="830641"/>
            </a:xfrm>
            <a:prstGeom prst="rect">
              <a:avLst/>
            </a:prstGeom>
          </p:spPr>
        </p:pic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0BA6F6BE-27E6-48F2-870A-FC7503B532DA}"/>
                </a:ext>
              </a:extLst>
            </p:cNvPr>
            <p:cNvSpPr/>
            <p:nvPr/>
          </p:nvSpPr>
          <p:spPr>
            <a:xfrm>
              <a:off x="1748771" y="5117275"/>
              <a:ext cx="1259840" cy="481005"/>
            </a:xfrm>
            <a:prstGeom prst="rect">
              <a:avLst/>
            </a:prstGeom>
            <a:solidFill>
              <a:srgbClr val="99D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FB3EB776-EAB1-4925-B61D-281951E00B6B}"/>
              </a:ext>
            </a:extLst>
          </p:cNvPr>
          <p:cNvGrpSpPr/>
          <p:nvPr/>
        </p:nvGrpSpPr>
        <p:grpSpPr>
          <a:xfrm>
            <a:off x="4786890" y="4963580"/>
            <a:ext cx="2751984" cy="927933"/>
            <a:chOff x="4743553" y="5018345"/>
            <a:chExt cx="2751984" cy="830641"/>
          </a:xfrm>
        </p:grpSpPr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ACA7FCA9-1AB7-431A-BADA-201BA4395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43553" y="5018345"/>
              <a:ext cx="2751984" cy="830641"/>
            </a:xfrm>
            <a:prstGeom prst="rect">
              <a:avLst/>
            </a:prstGeom>
          </p:spPr>
        </p:pic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E813B190-7D19-4A00-87AD-6C9CFAB3A78A}"/>
                </a:ext>
              </a:extLst>
            </p:cNvPr>
            <p:cNvSpPr/>
            <p:nvPr/>
          </p:nvSpPr>
          <p:spPr>
            <a:xfrm>
              <a:off x="5504896" y="5137595"/>
              <a:ext cx="1259840" cy="481005"/>
            </a:xfrm>
            <a:prstGeom prst="rect">
              <a:avLst/>
            </a:prstGeom>
            <a:solidFill>
              <a:srgbClr val="99D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6" name="Graphic 55">
            <a:extLst>
              <a:ext uri="{FF2B5EF4-FFF2-40B4-BE49-F238E27FC236}">
                <a16:creationId xmlns:a16="http://schemas.microsoft.com/office/drawing/2014/main" id="{BFAC44EF-D3AA-4D81-A5A6-F93D008F513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590108">
            <a:off x="3220088" y="5437011"/>
            <a:ext cx="324852" cy="41148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90602F9-82F1-48BF-8A39-C6CB579EA97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5904" y="259080"/>
            <a:ext cx="2352602" cy="6614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75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: Top Corners Rounded 68">
            <a:extLst>
              <a:ext uri="{FF2B5EF4-FFF2-40B4-BE49-F238E27FC236}">
                <a16:creationId xmlns:a16="http://schemas.microsoft.com/office/drawing/2014/main" id="{6F813B1F-E9D1-4F71-A139-DD0E94656D35}"/>
              </a:ext>
            </a:extLst>
          </p:cNvPr>
          <p:cNvSpPr/>
          <p:nvPr/>
        </p:nvSpPr>
        <p:spPr>
          <a:xfrm>
            <a:off x="4288213" y="974001"/>
            <a:ext cx="3615573" cy="2021941"/>
          </a:xfrm>
          <a:prstGeom prst="round2SameRect">
            <a:avLst>
              <a:gd name="adj1" fmla="val 25254"/>
              <a:gd name="adj2" fmla="val 0"/>
            </a:avLst>
          </a:prstGeom>
          <a:solidFill>
            <a:schemeClr val="bg1">
              <a:lumMod val="95000"/>
              <a:alpha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9" name="Rectangle: Top Corners Rounded 78">
            <a:extLst>
              <a:ext uri="{FF2B5EF4-FFF2-40B4-BE49-F238E27FC236}">
                <a16:creationId xmlns:a16="http://schemas.microsoft.com/office/drawing/2014/main" id="{A851B673-7AA9-4C66-A18D-BE00C497DF0B}"/>
              </a:ext>
            </a:extLst>
          </p:cNvPr>
          <p:cNvSpPr/>
          <p:nvPr/>
        </p:nvSpPr>
        <p:spPr>
          <a:xfrm>
            <a:off x="8085819" y="974001"/>
            <a:ext cx="3615573" cy="2021941"/>
          </a:xfrm>
          <a:prstGeom prst="round2SameRect">
            <a:avLst>
              <a:gd name="adj1" fmla="val 25254"/>
              <a:gd name="adj2" fmla="val 0"/>
            </a:avLst>
          </a:prstGeom>
          <a:solidFill>
            <a:schemeClr val="bg1">
              <a:lumMod val="95000"/>
              <a:alpha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0" name="Rectangle: Top Corners Rounded 79">
            <a:extLst>
              <a:ext uri="{FF2B5EF4-FFF2-40B4-BE49-F238E27FC236}">
                <a16:creationId xmlns:a16="http://schemas.microsoft.com/office/drawing/2014/main" id="{59880E2A-2322-4DA9-8CA6-70B0B9312D86}"/>
              </a:ext>
            </a:extLst>
          </p:cNvPr>
          <p:cNvSpPr/>
          <p:nvPr/>
        </p:nvSpPr>
        <p:spPr>
          <a:xfrm>
            <a:off x="4288213" y="5382621"/>
            <a:ext cx="3615573" cy="1474397"/>
          </a:xfrm>
          <a:prstGeom prst="round2SameRect">
            <a:avLst>
              <a:gd name="adj1" fmla="val 25254"/>
              <a:gd name="adj2" fmla="val 0"/>
            </a:avLst>
          </a:prstGeom>
          <a:solidFill>
            <a:schemeClr val="bg1">
              <a:lumMod val="95000"/>
              <a:alpha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: Top Corners Rounded 80">
            <a:extLst>
              <a:ext uri="{FF2B5EF4-FFF2-40B4-BE49-F238E27FC236}">
                <a16:creationId xmlns:a16="http://schemas.microsoft.com/office/drawing/2014/main" id="{71BF5C19-0CCD-44A9-AAFE-E54A156DE0EC}"/>
              </a:ext>
            </a:extLst>
          </p:cNvPr>
          <p:cNvSpPr/>
          <p:nvPr/>
        </p:nvSpPr>
        <p:spPr>
          <a:xfrm>
            <a:off x="8085819" y="5382621"/>
            <a:ext cx="3615573" cy="1474397"/>
          </a:xfrm>
          <a:prstGeom prst="round2SameRect">
            <a:avLst>
              <a:gd name="adj1" fmla="val 25254"/>
              <a:gd name="adj2" fmla="val 0"/>
            </a:avLst>
          </a:prstGeom>
          <a:solidFill>
            <a:schemeClr val="bg1">
              <a:lumMod val="95000"/>
              <a:alpha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: Top Corners Rounded 81">
            <a:extLst>
              <a:ext uri="{FF2B5EF4-FFF2-40B4-BE49-F238E27FC236}">
                <a16:creationId xmlns:a16="http://schemas.microsoft.com/office/drawing/2014/main" id="{F11DFBE1-4468-4D8E-96E4-77BEB260DC52}"/>
              </a:ext>
            </a:extLst>
          </p:cNvPr>
          <p:cNvSpPr/>
          <p:nvPr/>
        </p:nvSpPr>
        <p:spPr>
          <a:xfrm>
            <a:off x="457200" y="5386232"/>
            <a:ext cx="3615573" cy="1474397"/>
          </a:xfrm>
          <a:prstGeom prst="round2SameRect">
            <a:avLst>
              <a:gd name="adj1" fmla="val 26692"/>
              <a:gd name="adj2" fmla="val 0"/>
            </a:avLst>
          </a:prstGeom>
          <a:solidFill>
            <a:schemeClr val="bg1">
              <a:lumMod val="95000"/>
              <a:alpha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: Top Corners Rounded 82">
            <a:extLst>
              <a:ext uri="{FF2B5EF4-FFF2-40B4-BE49-F238E27FC236}">
                <a16:creationId xmlns:a16="http://schemas.microsoft.com/office/drawing/2014/main" id="{CDDC49C8-C172-4744-A507-25A6B24F7DFF}"/>
              </a:ext>
            </a:extLst>
          </p:cNvPr>
          <p:cNvSpPr/>
          <p:nvPr/>
        </p:nvSpPr>
        <p:spPr>
          <a:xfrm>
            <a:off x="457200" y="974001"/>
            <a:ext cx="3615573" cy="2021941"/>
          </a:xfrm>
          <a:prstGeom prst="round2SameRect">
            <a:avLst>
              <a:gd name="adj1" fmla="val 25254"/>
              <a:gd name="adj2" fmla="val 0"/>
            </a:avLst>
          </a:prstGeom>
          <a:solidFill>
            <a:schemeClr val="bg1">
              <a:lumMod val="95000"/>
              <a:alpha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6014788-C939-4A21-9770-D3A729615651}"/>
              </a:ext>
            </a:extLst>
          </p:cNvPr>
          <p:cNvGrpSpPr/>
          <p:nvPr/>
        </p:nvGrpSpPr>
        <p:grpSpPr>
          <a:xfrm>
            <a:off x="8294886" y="1253680"/>
            <a:ext cx="3200400" cy="3200400"/>
            <a:chOff x="8203794" y="1250654"/>
            <a:chExt cx="3272535" cy="3272535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E1F9E6C7-5AD6-4205-95AD-0B85EB414A60}"/>
                </a:ext>
              </a:extLst>
            </p:cNvPr>
            <p:cNvSpPr/>
            <p:nvPr/>
          </p:nvSpPr>
          <p:spPr>
            <a:xfrm>
              <a:off x="8203794" y="1250654"/>
              <a:ext cx="3272535" cy="327253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8301391" y="2649677"/>
              <a:ext cx="3077341" cy="4851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en-US" sz="2667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มีโอกาสก้าวหน้ามาก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A8D7BD-725A-49E5-9A14-08BAC75299E0}"/>
              </a:ext>
            </a:extLst>
          </p:cNvPr>
          <p:cNvGrpSpPr/>
          <p:nvPr/>
        </p:nvGrpSpPr>
        <p:grpSpPr>
          <a:xfrm>
            <a:off x="633392" y="1261944"/>
            <a:ext cx="3200400" cy="3200400"/>
            <a:chOff x="577033" y="1271391"/>
            <a:chExt cx="3272535" cy="3272535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6469871-B321-42D8-97B4-4B2AB332CC19}"/>
                </a:ext>
              </a:extLst>
            </p:cNvPr>
            <p:cNvSpPr/>
            <p:nvPr/>
          </p:nvSpPr>
          <p:spPr>
            <a:xfrm>
              <a:off x="577033" y="1271391"/>
              <a:ext cx="3272535" cy="327253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1032200" y="2433169"/>
              <a:ext cx="2362200" cy="97036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3"/>
                </a:lnSpc>
                <a:spcBef>
                  <a:spcPct val="0"/>
                </a:spcBef>
              </a:pPr>
              <a:r>
                <a:rPr lang="en-US" sz="2666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ผู้ถือหุ้นทุกคนสามารถเป็นเจ้าของธุรกิจได้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9997621-C4E6-4839-A6D0-E757F8AE398A}"/>
              </a:ext>
            </a:extLst>
          </p:cNvPr>
          <p:cNvGrpSpPr/>
          <p:nvPr/>
        </p:nvGrpSpPr>
        <p:grpSpPr>
          <a:xfrm>
            <a:off x="4473535" y="1253681"/>
            <a:ext cx="3200400" cy="3200400"/>
            <a:chOff x="4459733" y="1263128"/>
            <a:chExt cx="3272535" cy="3272535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EF1C1744-602E-4979-B76A-1E135AEE3836}"/>
                </a:ext>
              </a:extLst>
            </p:cNvPr>
            <p:cNvSpPr/>
            <p:nvPr/>
          </p:nvSpPr>
          <p:spPr>
            <a:xfrm>
              <a:off x="4459733" y="1263128"/>
              <a:ext cx="3272535" cy="327253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4914900" y="2424906"/>
              <a:ext cx="2362200" cy="97036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733"/>
                </a:lnSpc>
                <a:spcBef>
                  <a:spcPct val="0"/>
                </a:spcBef>
              </a:pPr>
              <a:r>
                <a:rPr lang="en-US" sz="2666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ได้รับผลกำไรในรูปแบบเงินปันผล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0B1A338-600E-4D1C-B083-D269C5A83B4D}"/>
              </a:ext>
            </a:extLst>
          </p:cNvPr>
          <p:cNvGrpSpPr/>
          <p:nvPr/>
        </p:nvGrpSpPr>
        <p:grpSpPr>
          <a:xfrm>
            <a:off x="8707000" y="5158450"/>
            <a:ext cx="2376173" cy="633674"/>
            <a:chOff x="8561921" y="5215312"/>
            <a:chExt cx="2376173" cy="633674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C38048F5-EA7B-4B89-8031-0FFA0792AB2D}"/>
                </a:ext>
              </a:extLst>
            </p:cNvPr>
            <p:cNvSpPr/>
            <p:nvPr/>
          </p:nvSpPr>
          <p:spPr>
            <a:xfrm>
              <a:off x="8561921" y="5215312"/>
              <a:ext cx="2376173" cy="6336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225E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0" name="TextBox 46">
              <a:extLst>
                <a:ext uri="{FF2B5EF4-FFF2-40B4-BE49-F238E27FC236}">
                  <a16:creationId xmlns:a16="http://schemas.microsoft.com/office/drawing/2014/main" id="{1B9FA55F-1E81-405F-8C81-20D0F66D5887}"/>
                </a:ext>
              </a:extLst>
            </p:cNvPr>
            <p:cNvSpPr txBox="1"/>
            <p:nvPr/>
          </p:nvSpPr>
          <p:spPr>
            <a:xfrm>
              <a:off x="8561921" y="5294904"/>
              <a:ext cx="2339969" cy="4744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th-TH" sz="2667" b="1" dirty="0">
                  <a:solidFill>
                    <a:srgbClr val="225E9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ห้างหุ้นส่วนจำกัด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0CC850B-6DCA-48F8-A569-555B2EA96D8F}"/>
              </a:ext>
            </a:extLst>
          </p:cNvPr>
          <p:cNvGrpSpPr/>
          <p:nvPr/>
        </p:nvGrpSpPr>
        <p:grpSpPr>
          <a:xfrm>
            <a:off x="4958306" y="5162933"/>
            <a:ext cx="2376173" cy="633674"/>
            <a:chOff x="4724400" y="5174439"/>
            <a:chExt cx="2376173" cy="633674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51107374-6A23-4A5A-A4CF-C1FACC80B329}"/>
                </a:ext>
              </a:extLst>
            </p:cNvPr>
            <p:cNvSpPr/>
            <p:nvPr/>
          </p:nvSpPr>
          <p:spPr>
            <a:xfrm>
              <a:off x="4724400" y="5174439"/>
              <a:ext cx="2376173" cy="6336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225E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3" name="TextBox 46">
              <a:extLst>
                <a:ext uri="{FF2B5EF4-FFF2-40B4-BE49-F238E27FC236}">
                  <a16:creationId xmlns:a16="http://schemas.microsoft.com/office/drawing/2014/main" id="{671B8094-1B45-4BB8-875B-05A4ADCA3348}"/>
                </a:ext>
              </a:extLst>
            </p:cNvPr>
            <p:cNvSpPr txBox="1"/>
            <p:nvPr/>
          </p:nvSpPr>
          <p:spPr>
            <a:xfrm>
              <a:off x="4724400" y="5254031"/>
              <a:ext cx="2339969" cy="4744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th-TH" sz="2667" b="1" dirty="0">
                  <a:solidFill>
                    <a:srgbClr val="225E9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บริษัทจำกัด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CAEB80A-4619-4CEF-9C27-B08A8DBE977E}"/>
              </a:ext>
            </a:extLst>
          </p:cNvPr>
          <p:cNvGrpSpPr/>
          <p:nvPr/>
        </p:nvGrpSpPr>
        <p:grpSpPr>
          <a:xfrm>
            <a:off x="1095825" y="5133704"/>
            <a:ext cx="2376173" cy="633674"/>
            <a:chOff x="1013051" y="5156854"/>
            <a:chExt cx="2376173" cy="633674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371D98B8-A2AE-4AE8-B18A-D923FB7BB15C}"/>
                </a:ext>
              </a:extLst>
            </p:cNvPr>
            <p:cNvSpPr/>
            <p:nvPr/>
          </p:nvSpPr>
          <p:spPr>
            <a:xfrm>
              <a:off x="1013051" y="5156854"/>
              <a:ext cx="2376173" cy="6336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225E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225E94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6" name="TextBox 46">
              <a:extLst>
                <a:ext uri="{FF2B5EF4-FFF2-40B4-BE49-F238E27FC236}">
                  <a16:creationId xmlns:a16="http://schemas.microsoft.com/office/drawing/2014/main" id="{898E7E0A-10F0-4FBB-9FDE-1D0436C7A517}"/>
                </a:ext>
              </a:extLst>
            </p:cNvPr>
            <p:cNvSpPr txBox="1"/>
            <p:nvPr/>
          </p:nvSpPr>
          <p:spPr>
            <a:xfrm>
              <a:off x="1013051" y="5236446"/>
              <a:ext cx="2339969" cy="4744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34"/>
                </a:lnSpc>
              </a:pPr>
              <a:r>
                <a:rPr lang="th-TH" sz="2667" b="1" dirty="0">
                  <a:solidFill>
                    <a:srgbClr val="225E9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บริษัทจำกัด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6480BAE-C3F5-4DD2-9B4C-E6E459C4B83E}"/>
              </a:ext>
            </a:extLst>
          </p:cNvPr>
          <p:cNvGrpSpPr/>
          <p:nvPr/>
        </p:nvGrpSpPr>
        <p:grpSpPr>
          <a:xfrm>
            <a:off x="577033" y="990600"/>
            <a:ext cx="3495740" cy="3750714"/>
            <a:chOff x="577033" y="990600"/>
            <a:chExt cx="3495740" cy="375071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7269159F-B864-4FD4-B929-4BFCC6F0D7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7033" y="990600"/>
              <a:ext cx="3495740" cy="3750714"/>
            </a:xfrm>
            <a:prstGeom prst="rect">
              <a:avLst/>
            </a:prstGeom>
          </p:spPr>
        </p:pic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38E55A7-3573-4B73-B2E3-248E7BEA0886}"/>
                </a:ext>
              </a:extLst>
            </p:cNvPr>
            <p:cNvSpPr/>
            <p:nvPr/>
          </p:nvSpPr>
          <p:spPr>
            <a:xfrm>
              <a:off x="1621840" y="2306320"/>
              <a:ext cx="1259840" cy="1046480"/>
            </a:xfrm>
            <a:prstGeom prst="rect">
              <a:avLst/>
            </a:prstGeom>
            <a:solidFill>
              <a:srgbClr val="99D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6A59D68-F27A-4D12-80C4-1F7D59CC8229}"/>
              </a:ext>
            </a:extLst>
          </p:cNvPr>
          <p:cNvGrpSpPr/>
          <p:nvPr/>
        </p:nvGrpSpPr>
        <p:grpSpPr>
          <a:xfrm>
            <a:off x="4405663" y="990600"/>
            <a:ext cx="3495740" cy="3750714"/>
            <a:chOff x="4405663" y="990600"/>
            <a:chExt cx="3495740" cy="3750714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8B9FEE3-890D-49E5-A5B3-300642A06F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5663" y="990600"/>
              <a:ext cx="3495740" cy="3750714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45ACBB1-9F14-4065-B5AC-95A191F8FFE2}"/>
                </a:ext>
              </a:extLst>
            </p:cNvPr>
            <p:cNvSpPr/>
            <p:nvPr/>
          </p:nvSpPr>
          <p:spPr>
            <a:xfrm>
              <a:off x="5445066" y="2306320"/>
              <a:ext cx="1259840" cy="1046480"/>
            </a:xfrm>
            <a:prstGeom prst="rect">
              <a:avLst/>
            </a:prstGeom>
            <a:solidFill>
              <a:srgbClr val="99D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7" name="Graphic 76">
            <a:extLst>
              <a:ext uri="{FF2B5EF4-FFF2-40B4-BE49-F238E27FC236}">
                <a16:creationId xmlns:a16="http://schemas.microsoft.com/office/drawing/2014/main" id="{E48CA816-1EC7-4868-A6B8-99BBE00806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590108">
            <a:off x="3039273" y="3912837"/>
            <a:ext cx="324852" cy="411480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8F7FF493-C729-4DD2-9420-C92C3CF021E9}"/>
              </a:ext>
            </a:extLst>
          </p:cNvPr>
          <p:cNvGrpSpPr/>
          <p:nvPr/>
        </p:nvGrpSpPr>
        <p:grpSpPr>
          <a:xfrm>
            <a:off x="8205652" y="1002165"/>
            <a:ext cx="3495740" cy="3750714"/>
            <a:chOff x="8119227" y="1002165"/>
            <a:chExt cx="3495740" cy="3750714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F786163F-6AD5-4569-8424-194307DF0F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19227" y="1002165"/>
              <a:ext cx="3495740" cy="3750714"/>
            </a:xfrm>
            <a:prstGeom prst="rect">
              <a:avLst/>
            </a:prstGeom>
          </p:spPr>
        </p:pic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8E4E3202-7F11-43CF-94C9-424C381EE82B}"/>
                </a:ext>
              </a:extLst>
            </p:cNvPr>
            <p:cNvSpPr/>
            <p:nvPr/>
          </p:nvSpPr>
          <p:spPr>
            <a:xfrm>
              <a:off x="9265692" y="2306320"/>
              <a:ext cx="1259840" cy="1046480"/>
            </a:xfrm>
            <a:prstGeom prst="rect">
              <a:avLst/>
            </a:prstGeom>
            <a:solidFill>
              <a:srgbClr val="99D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7" name="Picture 66">
            <a:extLst>
              <a:ext uri="{FF2B5EF4-FFF2-40B4-BE49-F238E27FC236}">
                <a16:creationId xmlns:a16="http://schemas.microsoft.com/office/drawing/2014/main" id="{0FF994F7-F3AF-4BF1-A412-FDF138F81C1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8" name="Picture 6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81C8E7-A8B5-4C8D-AB49-5F61699A7C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84" name="Group 83">
            <a:extLst>
              <a:ext uri="{FF2B5EF4-FFF2-40B4-BE49-F238E27FC236}">
                <a16:creationId xmlns:a16="http://schemas.microsoft.com/office/drawing/2014/main" id="{E0732C1D-1598-4D59-A56B-85D38D850691}"/>
              </a:ext>
            </a:extLst>
          </p:cNvPr>
          <p:cNvGrpSpPr/>
          <p:nvPr/>
        </p:nvGrpSpPr>
        <p:grpSpPr>
          <a:xfrm>
            <a:off x="935856" y="4852102"/>
            <a:ext cx="2751984" cy="978427"/>
            <a:chOff x="935856" y="4989037"/>
            <a:chExt cx="2751984" cy="830641"/>
          </a:xfrm>
        </p:grpSpPr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85D45C7E-C9D6-4AC0-A23D-C283855A0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5856" y="4989037"/>
              <a:ext cx="2751984" cy="830641"/>
            </a:xfrm>
            <a:prstGeom prst="rect">
              <a:avLst/>
            </a:prstGeom>
          </p:spPr>
        </p:pic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536DE26F-0F01-4509-853A-A71EF23B8F5C}"/>
                </a:ext>
              </a:extLst>
            </p:cNvPr>
            <p:cNvSpPr/>
            <p:nvPr/>
          </p:nvSpPr>
          <p:spPr>
            <a:xfrm>
              <a:off x="1748771" y="5117275"/>
              <a:ext cx="1259840" cy="481005"/>
            </a:xfrm>
            <a:prstGeom prst="rect">
              <a:avLst/>
            </a:prstGeom>
            <a:solidFill>
              <a:srgbClr val="99D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43C54257-45A0-4619-A946-3DBC628CE9D2}"/>
              </a:ext>
            </a:extLst>
          </p:cNvPr>
          <p:cNvGrpSpPr/>
          <p:nvPr/>
        </p:nvGrpSpPr>
        <p:grpSpPr>
          <a:xfrm>
            <a:off x="4743553" y="4893442"/>
            <a:ext cx="2751984" cy="978427"/>
            <a:chOff x="4743553" y="5018345"/>
            <a:chExt cx="2751984" cy="830641"/>
          </a:xfrm>
        </p:grpSpPr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BFD39EEE-44F9-422E-BFA3-373B7174AC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43553" y="5018345"/>
              <a:ext cx="2751984" cy="830641"/>
            </a:xfrm>
            <a:prstGeom prst="rect">
              <a:avLst/>
            </a:prstGeom>
          </p:spPr>
        </p:pic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58DC64CE-FC29-4891-9AAC-04A32740C071}"/>
                </a:ext>
              </a:extLst>
            </p:cNvPr>
            <p:cNvSpPr/>
            <p:nvPr/>
          </p:nvSpPr>
          <p:spPr>
            <a:xfrm>
              <a:off x="5504896" y="5137595"/>
              <a:ext cx="1259840" cy="481005"/>
            </a:xfrm>
            <a:prstGeom prst="rect">
              <a:avLst/>
            </a:prstGeom>
            <a:solidFill>
              <a:srgbClr val="99D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8" name="Graphic 77">
            <a:extLst>
              <a:ext uri="{FF2B5EF4-FFF2-40B4-BE49-F238E27FC236}">
                <a16:creationId xmlns:a16="http://schemas.microsoft.com/office/drawing/2014/main" id="{D0EFB338-E799-4928-8530-288286D03B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590108">
            <a:off x="3220088" y="5437011"/>
            <a:ext cx="324852" cy="411480"/>
          </a:xfrm>
          <a:prstGeom prst="rect">
            <a:avLst/>
          </a:prstGeom>
        </p:spPr>
      </p:pic>
      <p:grpSp>
        <p:nvGrpSpPr>
          <p:cNvPr id="90" name="Group 89">
            <a:extLst>
              <a:ext uri="{FF2B5EF4-FFF2-40B4-BE49-F238E27FC236}">
                <a16:creationId xmlns:a16="http://schemas.microsoft.com/office/drawing/2014/main" id="{447A4D3D-83DF-40F0-A521-3C39F283FBBD}"/>
              </a:ext>
            </a:extLst>
          </p:cNvPr>
          <p:cNvGrpSpPr/>
          <p:nvPr/>
        </p:nvGrpSpPr>
        <p:grpSpPr>
          <a:xfrm>
            <a:off x="8530993" y="4881410"/>
            <a:ext cx="2751984" cy="978427"/>
            <a:chOff x="8601816" y="5018345"/>
            <a:chExt cx="2751984" cy="830641"/>
          </a:xfrm>
        </p:grpSpPr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CB35C2E8-A178-4D22-9AF2-531161F7896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01816" y="5018345"/>
              <a:ext cx="2751984" cy="830641"/>
            </a:xfrm>
            <a:prstGeom prst="rect">
              <a:avLst/>
            </a:prstGeom>
          </p:spPr>
        </p:pic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2E1D9335-4D69-477C-BAB4-73F871E6BA32}"/>
                </a:ext>
              </a:extLst>
            </p:cNvPr>
            <p:cNvSpPr/>
            <p:nvPr/>
          </p:nvSpPr>
          <p:spPr>
            <a:xfrm>
              <a:off x="9419474" y="5137595"/>
              <a:ext cx="1259840" cy="481005"/>
            </a:xfrm>
            <a:prstGeom prst="rect">
              <a:avLst/>
            </a:prstGeom>
            <a:solidFill>
              <a:srgbClr val="99D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D406CB70-B88C-47E9-8FEE-1E1E5043AEA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5904" y="259080"/>
            <a:ext cx="2352602" cy="661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36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75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3D26686C-F3A8-46FF-9F31-E012C3CE17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3734474"/>
            <a:ext cx="6005448" cy="312352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CBC3D2D-D299-4E89-A95F-F6436B59E9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63086" y="889706"/>
            <a:ext cx="1028914" cy="2129729"/>
          </a:xfrm>
          <a:prstGeom prst="rect">
            <a:avLst/>
          </a:prstGeom>
        </p:spPr>
      </p:pic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CB417A2-7DE3-4CCB-BCEF-1D5215B328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41EFFDB-A533-4C5D-B6E0-CCE0E7BCBA43}"/>
              </a:ext>
            </a:extLst>
          </p:cNvPr>
          <p:cNvSpPr/>
          <p:nvPr/>
        </p:nvSpPr>
        <p:spPr>
          <a:xfrm>
            <a:off x="2091690" y="533212"/>
            <a:ext cx="8008620" cy="262671"/>
          </a:xfrm>
          <a:prstGeom prst="roundRect">
            <a:avLst>
              <a:gd name="adj" fmla="val 50000"/>
            </a:avLst>
          </a:prstGeom>
          <a:solidFill>
            <a:srgbClr val="C1D2E2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B5FDD7B-6DD4-46FB-BEAF-253C3886F7BA}"/>
              </a:ext>
            </a:extLst>
          </p:cNvPr>
          <p:cNvGrpSpPr/>
          <p:nvPr/>
        </p:nvGrpSpPr>
        <p:grpSpPr>
          <a:xfrm rot="10800000">
            <a:off x="584518" y="6533421"/>
            <a:ext cx="1139823" cy="82203"/>
            <a:chOff x="9727614" y="1514901"/>
            <a:chExt cx="1139823" cy="82203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0207948A-5413-4234-AE0A-B2170286CE79}"/>
                </a:ext>
              </a:extLst>
            </p:cNvPr>
            <p:cNvSpPr/>
            <p:nvPr/>
          </p:nvSpPr>
          <p:spPr>
            <a:xfrm>
              <a:off x="10020771" y="1514901"/>
              <a:ext cx="846666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7813245D-8F7C-4129-84E0-06954BB842D4}"/>
                </a:ext>
              </a:extLst>
            </p:cNvPr>
            <p:cNvSpPr/>
            <p:nvPr/>
          </p:nvSpPr>
          <p:spPr>
            <a:xfrm>
              <a:off x="9727614" y="1514901"/>
              <a:ext cx="204353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A372BA0-E634-4388-857B-81FCDC7F0A32}"/>
              </a:ext>
            </a:extLst>
          </p:cNvPr>
          <p:cNvGrpSpPr/>
          <p:nvPr/>
        </p:nvGrpSpPr>
        <p:grpSpPr>
          <a:xfrm rot="10800000">
            <a:off x="9668827" y="984597"/>
            <a:ext cx="862965" cy="82203"/>
            <a:chOff x="9711478" y="1514901"/>
            <a:chExt cx="862965" cy="82203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2CB93387-3BB3-4A08-81BD-2436414A7FFE}"/>
                </a:ext>
              </a:extLst>
            </p:cNvPr>
            <p:cNvSpPr/>
            <p:nvPr/>
          </p:nvSpPr>
          <p:spPr>
            <a:xfrm>
              <a:off x="10361766" y="1514901"/>
              <a:ext cx="212677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95D9C962-E2EF-41E7-BC26-59CDC0B5C8BC}"/>
                </a:ext>
              </a:extLst>
            </p:cNvPr>
            <p:cNvSpPr/>
            <p:nvPr/>
          </p:nvSpPr>
          <p:spPr>
            <a:xfrm>
              <a:off x="9711478" y="1514901"/>
              <a:ext cx="571500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" name="Picture 35">
            <a:hlinkClick r:id="rId7" action="ppaction://hlinksldjump"/>
            <a:extLst>
              <a:ext uri="{FF2B5EF4-FFF2-40B4-BE49-F238E27FC236}">
                <a16:creationId xmlns:a16="http://schemas.microsoft.com/office/drawing/2014/main" id="{53E8C50D-CB45-4788-80A3-A6663F12EA4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9516" y="2130531"/>
            <a:ext cx="7432968" cy="978408"/>
          </a:xfrm>
          <a:prstGeom prst="rect">
            <a:avLst/>
          </a:prstGeom>
        </p:spPr>
      </p:pic>
      <p:pic>
        <p:nvPicPr>
          <p:cNvPr id="37" name="Picture 36">
            <a:hlinkClick r:id="rId9" action="ppaction://hlinksldjump"/>
            <a:extLst>
              <a:ext uri="{FF2B5EF4-FFF2-40B4-BE49-F238E27FC236}">
                <a16:creationId xmlns:a16="http://schemas.microsoft.com/office/drawing/2014/main" id="{05AF5239-BFED-425D-BCE2-B60F18A365B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9515" y="3683830"/>
            <a:ext cx="7432968" cy="978408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BABFCB68-9B1A-4604-9070-59774E4D71E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059644">
            <a:off x="9582032" y="2781569"/>
            <a:ext cx="324852" cy="41148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BA3AE0BA-BC04-49AF-BCC2-328C5E4A2EA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059644">
            <a:off x="9582031" y="4346508"/>
            <a:ext cx="324852" cy="4114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20EDF4E-9268-424C-90CE-FEAF9AE8A64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25" name="Picture 24">
            <a:hlinkClick r:id="rId14" action="ppaction://hlinksldjump"/>
            <a:extLst>
              <a:ext uri="{FF2B5EF4-FFF2-40B4-BE49-F238E27FC236}">
                <a16:creationId xmlns:a16="http://schemas.microsoft.com/office/drawing/2014/main" id="{104736AF-77F6-4EBE-BC1E-9E0EBA7E0D3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0577" y="6131905"/>
            <a:ext cx="907605" cy="46923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22AB908-7E2D-4680-8BD8-69A6F2C02D6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160" y="279329"/>
            <a:ext cx="6680291" cy="706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75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88">
            <a:extLst>
              <a:ext uri="{FF2B5EF4-FFF2-40B4-BE49-F238E27FC236}">
                <a16:creationId xmlns:a16="http://schemas.microsoft.com/office/drawing/2014/main" id="{63F9CA84-21B4-4184-B6C1-28811953C0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3734474"/>
            <a:ext cx="6005448" cy="3123525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F50D6E9F-F437-4ADE-AFD1-F4604A5DD8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63086" y="889706"/>
            <a:ext cx="1028914" cy="2129729"/>
          </a:xfrm>
          <a:prstGeom prst="rect">
            <a:avLst/>
          </a:prstGeom>
        </p:spPr>
      </p:pic>
      <p:pic>
        <p:nvPicPr>
          <p:cNvPr id="91" name="Picture 9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525231D-6D69-494D-A28D-268172CB65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8B7C6968-FEFC-45E0-AD4F-125FE9A04CAD}"/>
              </a:ext>
            </a:extLst>
          </p:cNvPr>
          <p:cNvSpPr/>
          <p:nvPr/>
        </p:nvSpPr>
        <p:spPr>
          <a:xfrm>
            <a:off x="2091690" y="533212"/>
            <a:ext cx="8008620" cy="262671"/>
          </a:xfrm>
          <a:prstGeom prst="roundRect">
            <a:avLst>
              <a:gd name="adj" fmla="val 50000"/>
            </a:avLst>
          </a:prstGeom>
          <a:solidFill>
            <a:srgbClr val="C1D2E2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FB445D1C-CEEE-45BD-96C8-FBACC009C788}"/>
              </a:ext>
            </a:extLst>
          </p:cNvPr>
          <p:cNvGrpSpPr/>
          <p:nvPr/>
        </p:nvGrpSpPr>
        <p:grpSpPr>
          <a:xfrm rot="10800000">
            <a:off x="584518" y="6533421"/>
            <a:ext cx="1139823" cy="82203"/>
            <a:chOff x="9727614" y="1514901"/>
            <a:chExt cx="1139823" cy="82203"/>
          </a:xfrm>
        </p:grpSpPr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72506DF9-DC13-433A-BF15-CFD02FAD81BE}"/>
                </a:ext>
              </a:extLst>
            </p:cNvPr>
            <p:cNvSpPr/>
            <p:nvPr/>
          </p:nvSpPr>
          <p:spPr>
            <a:xfrm>
              <a:off x="10020771" y="1514901"/>
              <a:ext cx="846666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F51F6BD1-86DC-4C6C-82BB-4FD97D62D636}"/>
                </a:ext>
              </a:extLst>
            </p:cNvPr>
            <p:cNvSpPr/>
            <p:nvPr/>
          </p:nvSpPr>
          <p:spPr>
            <a:xfrm>
              <a:off x="9727614" y="1514901"/>
              <a:ext cx="204353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6D967933-DF55-404F-9E7E-3DA3D7AE9F97}"/>
              </a:ext>
            </a:extLst>
          </p:cNvPr>
          <p:cNvGrpSpPr/>
          <p:nvPr/>
        </p:nvGrpSpPr>
        <p:grpSpPr>
          <a:xfrm rot="10800000">
            <a:off x="9668827" y="984597"/>
            <a:ext cx="862965" cy="82203"/>
            <a:chOff x="9711478" y="1514901"/>
            <a:chExt cx="862965" cy="8220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CB10E2F0-6480-4FEB-93E3-F9D760FB3408}"/>
                </a:ext>
              </a:extLst>
            </p:cNvPr>
            <p:cNvSpPr/>
            <p:nvPr/>
          </p:nvSpPr>
          <p:spPr>
            <a:xfrm>
              <a:off x="10361766" y="1514901"/>
              <a:ext cx="212677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45E50FBE-5B21-4ADB-8B70-B8092E34E646}"/>
                </a:ext>
              </a:extLst>
            </p:cNvPr>
            <p:cNvSpPr/>
            <p:nvPr/>
          </p:nvSpPr>
          <p:spPr>
            <a:xfrm>
              <a:off x="9711478" y="1514901"/>
              <a:ext cx="571500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79860D97-9817-46E7-9843-D2401606A47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F53E67B-20D6-4684-8E27-17F3105995A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6170" y="4356957"/>
            <a:ext cx="4759660" cy="6684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6FBCB43-02AF-40CE-9904-A533EBEDA37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6170" y="2841598"/>
            <a:ext cx="4759660" cy="6928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54ECBDC-1714-463A-89D4-616256BADD0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6170" y="1326314"/>
            <a:ext cx="4759660" cy="692807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09B6B36C-5098-4207-81E3-96E2E019DC7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001927">
            <a:off x="8313404" y="1738519"/>
            <a:ext cx="324852" cy="411480"/>
          </a:xfrm>
          <a:prstGeom prst="rect">
            <a:avLst/>
          </a:prstGeom>
        </p:spPr>
      </p:pic>
      <p:pic>
        <p:nvPicPr>
          <p:cNvPr id="63" name="Picture 62">
            <a:hlinkClick r:id="rId14" action="ppaction://hlinksldjump"/>
            <a:extLst>
              <a:ext uri="{FF2B5EF4-FFF2-40B4-BE49-F238E27FC236}">
                <a16:creationId xmlns:a16="http://schemas.microsoft.com/office/drawing/2014/main" id="{A3422C50-61E1-433B-ADF5-A0B0C2DF96A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879713" y="2051075"/>
            <a:ext cx="2225233" cy="755970"/>
          </a:xfrm>
          <a:prstGeom prst="rect">
            <a:avLst/>
          </a:prstGeom>
        </p:spPr>
      </p:pic>
      <p:pic>
        <p:nvPicPr>
          <p:cNvPr id="64" name="Picture 63">
            <a:hlinkClick r:id="rId16" action="ppaction://hlinksldjump"/>
            <a:extLst>
              <a:ext uri="{FF2B5EF4-FFF2-40B4-BE49-F238E27FC236}">
                <a16:creationId xmlns:a16="http://schemas.microsoft.com/office/drawing/2014/main" id="{1F73758F-8E47-4DE3-83B1-10F94DBB337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218705" y="2051075"/>
            <a:ext cx="2225233" cy="755970"/>
          </a:xfrm>
          <a:prstGeom prst="rect">
            <a:avLst/>
          </a:prstGeom>
        </p:spPr>
      </p:pic>
      <p:pic>
        <p:nvPicPr>
          <p:cNvPr id="65" name="Picture 64">
            <a:hlinkClick r:id="rId18" action="ppaction://hlinksldjump"/>
            <a:extLst>
              <a:ext uri="{FF2B5EF4-FFF2-40B4-BE49-F238E27FC236}">
                <a16:creationId xmlns:a16="http://schemas.microsoft.com/office/drawing/2014/main" id="{574A0DAD-733E-4A18-BB56-1B976998924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89258" y="3571557"/>
            <a:ext cx="2487384" cy="755970"/>
          </a:xfrm>
          <a:prstGeom prst="rect">
            <a:avLst/>
          </a:prstGeom>
        </p:spPr>
      </p:pic>
      <p:pic>
        <p:nvPicPr>
          <p:cNvPr id="66" name="Picture 65">
            <a:hlinkClick r:id="rId20" action="ppaction://hlinksldjump"/>
            <a:extLst>
              <a:ext uri="{FF2B5EF4-FFF2-40B4-BE49-F238E27FC236}">
                <a16:creationId xmlns:a16="http://schemas.microsoft.com/office/drawing/2014/main" id="{B7B2BC8F-0BF7-452F-9A1C-BDFFB317747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97958" y="3571557"/>
            <a:ext cx="2487384" cy="755970"/>
          </a:xfrm>
          <a:prstGeom prst="rect">
            <a:avLst/>
          </a:prstGeom>
        </p:spPr>
      </p:pic>
      <p:pic>
        <p:nvPicPr>
          <p:cNvPr id="67" name="Picture 66">
            <a:hlinkClick r:id="rId22" action="ppaction://hlinksldjump"/>
            <a:extLst>
              <a:ext uri="{FF2B5EF4-FFF2-40B4-BE49-F238E27FC236}">
                <a16:creationId xmlns:a16="http://schemas.microsoft.com/office/drawing/2014/main" id="{12330653-FE66-4D80-AAAF-EC1E37560A4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206658" y="3571557"/>
            <a:ext cx="2487384" cy="755970"/>
          </a:xfrm>
          <a:prstGeom prst="rect">
            <a:avLst/>
          </a:prstGeom>
        </p:spPr>
      </p:pic>
      <p:pic>
        <p:nvPicPr>
          <p:cNvPr id="68" name="Picture 67">
            <a:hlinkClick r:id="rId24" action="ppaction://hlinksldjump"/>
            <a:extLst>
              <a:ext uri="{FF2B5EF4-FFF2-40B4-BE49-F238E27FC236}">
                <a16:creationId xmlns:a16="http://schemas.microsoft.com/office/drawing/2014/main" id="{B50CF586-9B89-4B49-91CD-249207BEBC9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915359" y="3571557"/>
            <a:ext cx="2487384" cy="755970"/>
          </a:xfrm>
          <a:prstGeom prst="rect">
            <a:avLst/>
          </a:prstGeom>
        </p:spPr>
      </p:pic>
      <p:pic>
        <p:nvPicPr>
          <p:cNvPr id="77" name="Picture 76">
            <a:hlinkClick r:id="rId26" action="ppaction://hlinksldjump"/>
            <a:extLst>
              <a:ext uri="{FF2B5EF4-FFF2-40B4-BE49-F238E27FC236}">
                <a16:creationId xmlns:a16="http://schemas.microsoft.com/office/drawing/2014/main" id="{360224BD-13F7-444F-B7D3-465EAC32B472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89258" y="5084849"/>
            <a:ext cx="2024047" cy="755970"/>
          </a:xfrm>
          <a:prstGeom prst="rect">
            <a:avLst/>
          </a:prstGeom>
        </p:spPr>
      </p:pic>
      <p:pic>
        <p:nvPicPr>
          <p:cNvPr id="82" name="Picture 81">
            <a:hlinkClick r:id="rId26" action="ppaction://hlinksldjump"/>
            <a:extLst>
              <a:ext uri="{FF2B5EF4-FFF2-40B4-BE49-F238E27FC236}">
                <a16:creationId xmlns:a16="http://schemas.microsoft.com/office/drawing/2014/main" id="{A13C8A4C-5B98-4202-90ED-2AAAD472936D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904502" y="5084849"/>
            <a:ext cx="2024047" cy="755970"/>
          </a:xfrm>
          <a:prstGeom prst="rect">
            <a:avLst/>
          </a:prstGeom>
        </p:spPr>
      </p:pic>
      <p:pic>
        <p:nvPicPr>
          <p:cNvPr id="93" name="Picture 92">
            <a:hlinkClick r:id="rId26" action="ppaction://hlinksldjump"/>
            <a:extLst>
              <a:ext uri="{FF2B5EF4-FFF2-40B4-BE49-F238E27FC236}">
                <a16:creationId xmlns:a16="http://schemas.microsoft.com/office/drawing/2014/main" id="{DB7455D4-47B8-4B47-8DC6-733AF254650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019746" y="5084849"/>
            <a:ext cx="2024047" cy="755970"/>
          </a:xfrm>
          <a:prstGeom prst="rect">
            <a:avLst/>
          </a:prstGeom>
        </p:spPr>
      </p:pic>
      <p:pic>
        <p:nvPicPr>
          <p:cNvPr id="94" name="Picture 93">
            <a:hlinkClick r:id="rId26" action="ppaction://hlinksldjump"/>
            <a:extLst>
              <a:ext uri="{FF2B5EF4-FFF2-40B4-BE49-F238E27FC236}">
                <a16:creationId xmlns:a16="http://schemas.microsoft.com/office/drawing/2014/main" id="{475A0A55-8E4E-47E4-883F-60A6C0188CC9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134990" y="5084849"/>
            <a:ext cx="2024047" cy="755970"/>
          </a:xfrm>
          <a:prstGeom prst="rect">
            <a:avLst/>
          </a:prstGeom>
        </p:spPr>
      </p:pic>
      <p:pic>
        <p:nvPicPr>
          <p:cNvPr id="95" name="Picture 94">
            <a:hlinkClick r:id="rId26" action="ppaction://hlinksldjump"/>
            <a:extLst>
              <a:ext uri="{FF2B5EF4-FFF2-40B4-BE49-F238E27FC236}">
                <a16:creationId xmlns:a16="http://schemas.microsoft.com/office/drawing/2014/main" id="{521B592E-1C68-4047-B2D7-14D6EA8A25BA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250234" y="5084849"/>
            <a:ext cx="2017951" cy="75597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4EB9780-D11D-45E9-9FF0-467400D276EB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329" y="243623"/>
            <a:ext cx="523934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86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375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84A6A868-4826-4376-B08C-6B2BC11A860C}"/>
              </a:ext>
            </a:extLst>
          </p:cNvPr>
          <p:cNvGrpSpPr/>
          <p:nvPr/>
        </p:nvGrpSpPr>
        <p:grpSpPr>
          <a:xfrm>
            <a:off x="6725438" y="5700021"/>
            <a:ext cx="4128738" cy="591558"/>
            <a:chOff x="6725438" y="5700021"/>
            <a:chExt cx="4128738" cy="591558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C53D3420-DBB2-42F3-AEE3-566A114F80CB}"/>
                </a:ext>
              </a:extLst>
            </p:cNvPr>
            <p:cNvSpPr/>
            <p:nvPr/>
          </p:nvSpPr>
          <p:spPr>
            <a:xfrm>
              <a:off x="6725438" y="5700021"/>
              <a:ext cx="4128738" cy="58768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F56145"/>
              </a:solidFill>
              <a:prstDash val="sysDash"/>
            </a:ln>
            <a:effectLst>
              <a:outerShdw dist="50800" dir="2700000" algn="tl" rotWithShape="0">
                <a:srgbClr val="F56145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A3F3DF4-4D7D-4780-B253-061DDFFAD30C}"/>
                </a:ext>
              </a:extLst>
            </p:cNvPr>
            <p:cNvSpPr txBox="1"/>
            <p:nvPr/>
          </p:nvSpPr>
          <p:spPr>
            <a:xfrm>
              <a:off x="8540670" y="5768359"/>
              <a:ext cx="21563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มีโอกาสก้าวหน้าน้อย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>
            <a:off x="1564027" y="2951600"/>
            <a:ext cx="4577746" cy="2573902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</p:sp>
      <p:sp>
        <p:nvSpPr>
          <p:cNvPr id="15" name="Freeform 15"/>
          <p:cNvSpPr/>
          <p:nvPr/>
        </p:nvSpPr>
        <p:spPr>
          <a:xfrm>
            <a:off x="6431280" y="2951600"/>
            <a:ext cx="4532720" cy="2573902"/>
          </a:xfrm>
          <a:prstGeom prst="round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19B2061-2ACA-4006-9A68-5375D1BBCF90}"/>
              </a:ext>
            </a:extLst>
          </p:cNvPr>
          <p:cNvGrpSpPr/>
          <p:nvPr/>
        </p:nvGrpSpPr>
        <p:grpSpPr>
          <a:xfrm>
            <a:off x="486267" y="794669"/>
            <a:ext cx="6678534" cy="923310"/>
            <a:chOff x="486267" y="794669"/>
            <a:chExt cx="6678534" cy="923310"/>
          </a:xfrm>
        </p:grpSpPr>
        <p:sp>
          <p:nvSpPr>
            <p:cNvPr id="14" name="Rectangle: Top Corners Rounded 13">
              <a:extLst>
                <a:ext uri="{FF2B5EF4-FFF2-40B4-BE49-F238E27FC236}">
                  <a16:creationId xmlns:a16="http://schemas.microsoft.com/office/drawing/2014/main" id="{3C20E81B-4DEA-410C-A298-E3497F8C26AF}"/>
                </a:ext>
              </a:extLst>
            </p:cNvPr>
            <p:cNvSpPr/>
            <p:nvPr/>
          </p:nvSpPr>
          <p:spPr>
            <a:xfrm rot="5400000">
              <a:off x="3749707" y="-1767224"/>
              <a:ext cx="589947" cy="624024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4718EC4-E863-4EFF-ABCB-3D0F95BF548B}"/>
                </a:ext>
              </a:extLst>
            </p:cNvPr>
            <p:cNvSpPr/>
            <p:nvPr/>
          </p:nvSpPr>
          <p:spPr>
            <a:xfrm>
              <a:off x="1438906" y="1154748"/>
              <a:ext cx="5517857" cy="563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th-TH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แบ่งตามประมวลกฎหมายแพ่งและพาณิชย์</a:t>
              </a:r>
              <a:endPara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1AD1FC9-3866-4010-9CD5-1C9DDB6AD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6267" y="794669"/>
              <a:ext cx="952639" cy="876410"/>
            </a:xfrm>
            <a:prstGeom prst="rect">
              <a:avLst/>
            </a:prstGeom>
          </p:spPr>
        </p:pic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ED94366F-1222-441C-8819-48EC9F5476C8}"/>
              </a:ext>
            </a:extLst>
          </p:cNvPr>
          <p:cNvSpPr/>
          <p:nvPr/>
        </p:nvSpPr>
        <p:spPr>
          <a:xfrm>
            <a:off x="1946394" y="2344828"/>
            <a:ext cx="77220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เป็นธุรกิจขนาดเล็ก พบมากในกิจการประเภทร้านค้าปลีกและกิจการด้านบริการ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592D27A-4F7F-4500-88AE-6436F4367FD7}"/>
              </a:ext>
            </a:extLst>
          </p:cNvPr>
          <p:cNvGrpSpPr/>
          <p:nvPr/>
        </p:nvGrpSpPr>
        <p:grpSpPr>
          <a:xfrm>
            <a:off x="1389376" y="1817551"/>
            <a:ext cx="548551" cy="703386"/>
            <a:chOff x="650719" y="1717556"/>
            <a:chExt cx="627075" cy="804072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236565B1-E951-4154-83BB-4B3C3259BA5F}"/>
                </a:ext>
              </a:extLst>
            </p:cNvPr>
            <p:cNvSpPr/>
            <p:nvPr/>
          </p:nvSpPr>
          <p:spPr>
            <a:xfrm>
              <a:off x="743675" y="1835793"/>
              <a:ext cx="480008" cy="480008"/>
            </a:xfrm>
            <a:prstGeom prst="ellipse">
              <a:avLst/>
            </a:prstGeom>
            <a:solidFill>
              <a:srgbClr val="328E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719CBBE-8090-4188-9B66-42160875C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0719" y="1717556"/>
              <a:ext cx="627075" cy="804072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4D180C8-70A2-406E-8541-FF9AC3E48218}"/>
              </a:ext>
            </a:extLst>
          </p:cNvPr>
          <p:cNvSpPr/>
          <p:nvPr/>
        </p:nvSpPr>
        <p:spPr>
          <a:xfrm>
            <a:off x="1946394" y="1843796"/>
            <a:ext cx="41953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การประกอบการโดยเจ้าของคนเดียว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48E6739-3B29-4AB7-9A47-6D3AA193A356}"/>
              </a:ext>
            </a:extLst>
          </p:cNvPr>
          <p:cNvGrpSpPr/>
          <p:nvPr/>
        </p:nvGrpSpPr>
        <p:grpSpPr>
          <a:xfrm>
            <a:off x="1863373" y="5699540"/>
            <a:ext cx="3981678" cy="588167"/>
            <a:chOff x="1863373" y="5699540"/>
            <a:chExt cx="3981678" cy="588167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A9A38724-F0ED-4532-AE1A-637B41242387}"/>
                </a:ext>
              </a:extLst>
            </p:cNvPr>
            <p:cNvSpPr/>
            <p:nvPr/>
          </p:nvSpPr>
          <p:spPr>
            <a:xfrm>
              <a:off x="1863373" y="5699540"/>
              <a:ext cx="3981678" cy="58040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0B050"/>
              </a:solidFill>
              <a:prstDash val="sysDash"/>
            </a:ln>
            <a:effectLst>
              <a:outerShdw dist="50800" dir="2700000" algn="tl" rotWithShape="0">
                <a:srgbClr val="00B05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21E7D10-79FE-4B81-8885-0EC14B1C9006}"/>
                </a:ext>
              </a:extLst>
            </p:cNvPr>
            <p:cNvSpPr/>
            <p:nvPr/>
          </p:nvSpPr>
          <p:spPr>
            <a:xfrm>
              <a:off x="3391294" y="5799112"/>
              <a:ext cx="2239717" cy="4885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986"/>
                </a:lnSpc>
                <a:spcBef>
                  <a:spcPct val="0"/>
                </a:spcBef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อิสระในการตัดสินใจ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EC256F5-2A72-4EC8-8CA0-AFBA6586997C}"/>
              </a:ext>
            </a:extLst>
          </p:cNvPr>
          <p:cNvGrpSpPr/>
          <p:nvPr/>
        </p:nvGrpSpPr>
        <p:grpSpPr>
          <a:xfrm>
            <a:off x="1859105" y="5668877"/>
            <a:ext cx="1452563" cy="657498"/>
            <a:chOff x="2286000" y="3244002"/>
            <a:chExt cx="1452563" cy="657498"/>
          </a:xfrm>
          <a:effectLst>
            <a:outerShdw dist="38100" dir="2700000" algn="tl" rotWithShape="0">
              <a:srgbClr val="00B050">
                <a:alpha val="20000"/>
              </a:srgbClr>
            </a:outerShdw>
          </a:effectLst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13D3596F-6B9E-4B9E-A7BD-3F345F6D802C}"/>
                </a:ext>
              </a:extLst>
            </p:cNvPr>
            <p:cNvSpPr/>
            <p:nvPr/>
          </p:nvSpPr>
          <p:spPr>
            <a:xfrm>
              <a:off x="2286000" y="3256466"/>
              <a:ext cx="1452563" cy="58768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id="{FB5E1D56-2CAA-4AAE-A406-EAFAC2A3E428}"/>
                </a:ext>
              </a:extLst>
            </p:cNvPr>
            <p:cNvSpPr/>
            <p:nvPr/>
          </p:nvSpPr>
          <p:spPr>
            <a:xfrm>
              <a:off x="2322665" y="3244002"/>
              <a:ext cx="566457" cy="612613"/>
            </a:xfrm>
            <a:custGeom>
              <a:avLst/>
              <a:gdLst/>
              <a:ahLst/>
              <a:cxnLst/>
              <a:rect l="l" t="t" r="r" b="b"/>
              <a:pathLst>
                <a:path w="1511538" h="1634700">
                  <a:moveTo>
                    <a:pt x="0" y="0"/>
                  </a:moveTo>
                  <a:lnTo>
                    <a:pt x="1511538" y="0"/>
                  </a:lnTo>
                  <a:lnTo>
                    <a:pt x="1511538" y="1634701"/>
                  </a:lnTo>
                  <a:lnTo>
                    <a:pt x="0" y="16347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3878EF7-BEF3-4256-BE5C-8E935160A534}"/>
                </a:ext>
              </a:extLst>
            </p:cNvPr>
            <p:cNvSpPr/>
            <p:nvPr/>
          </p:nvSpPr>
          <p:spPr>
            <a:xfrm>
              <a:off x="2821074" y="3330190"/>
              <a:ext cx="683200" cy="5713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3733"/>
                </a:lnSpc>
                <a:spcBef>
                  <a:spcPct val="0"/>
                </a:spcBef>
              </a:pPr>
              <a:r>
                <a:rPr lang="en-US" sz="3200" b="1" dirty="0">
                  <a:solidFill>
                    <a:srgbClr val="059F4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ข้อดี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E785B07-C65A-4A19-AF08-5E21462DD4E8}"/>
              </a:ext>
            </a:extLst>
          </p:cNvPr>
          <p:cNvGrpSpPr/>
          <p:nvPr/>
        </p:nvGrpSpPr>
        <p:grpSpPr>
          <a:xfrm>
            <a:off x="6722697" y="5664108"/>
            <a:ext cx="1766683" cy="662267"/>
            <a:chOff x="7792571" y="3239233"/>
            <a:chExt cx="1766683" cy="662267"/>
          </a:xfrm>
          <a:effectLst>
            <a:outerShdw dist="38100" dir="2700000" algn="tl" rotWithShape="0">
              <a:srgbClr val="F56145">
                <a:alpha val="20000"/>
              </a:srgbClr>
            </a:outerShdw>
          </a:effectLst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1FA0064C-9AFC-4700-83DA-1A8920688112}"/>
                </a:ext>
              </a:extLst>
            </p:cNvPr>
            <p:cNvSpPr/>
            <p:nvPr/>
          </p:nvSpPr>
          <p:spPr>
            <a:xfrm>
              <a:off x="7792571" y="3256466"/>
              <a:ext cx="1766683" cy="58768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F561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0CCDFD3E-51A7-48A5-8626-2275AFEC0AA1}"/>
                </a:ext>
              </a:extLst>
            </p:cNvPr>
            <p:cNvSpPr/>
            <p:nvPr/>
          </p:nvSpPr>
          <p:spPr>
            <a:xfrm>
              <a:off x="8454740" y="3330190"/>
              <a:ext cx="923651" cy="5713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3733"/>
                </a:lnSpc>
                <a:spcBef>
                  <a:spcPct val="0"/>
                </a:spcBef>
              </a:pPr>
              <a:r>
                <a:rPr lang="en-US" sz="3200" b="1" dirty="0">
                  <a:solidFill>
                    <a:srgbClr val="F5614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</a:t>
              </a:r>
              <a:r>
                <a:rPr lang="th-TH" sz="3200" b="1" dirty="0">
                  <a:solidFill>
                    <a:srgbClr val="F5614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</a:t>
              </a:r>
              <a:endParaRPr lang="en-US" sz="3200" b="1" dirty="0">
                <a:solidFill>
                  <a:srgbClr val="F5614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6" name="Freeform 15">
              <a:extLst>
                <a:ext uri="{FF2B5EF4-FFF2-40B4-BE49-F238E27FC236}">
                  <a16:creationId xmlns:a16="http://schemas.microsoft.com/office/drawing/2014/main" id="{FB6CB404-3CF1-4B9B-8F31-5160071E3DEE}"/>
                </a:ext>
              </a:extLst>
            </p:cNvPr>
            <p:cNvSpPr/>
            <p:nvPr/>
          </p:nvSpPr>
          <p:spPr>
            <a:xfrm>
              <a:off x="7836993" y="3239233"/>
              <a:ext cx="566457" cy="612613"/>
            </a:xfrm>
            <a:custGeom>
              <a:avLst/>
              <a:gdLst/>
              <a:ahLst/>
              <a:cxnLst/>
              <a:rect l="l" t="t" r="r" b="b"/>
              <a:pathLst>
                <a:path w="1511640" h="1634810">
                  <a:moveTo>
                    <a:pt x="0" y="0"/>
                  </a:moveTo>
                  <a:lnTo>
                    <a:pt x="1511640" y="0"/>
                  </a:lnTo>
                  <a:lnTo>
                    <a:pt x="1511640" y="1634810"/>
                  </a:lnTo>
                  <a:lnTo>
                    <a:pt x="0" y="16348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707FE937-583E-45C0-9A90-6EB624214B2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9" name="Picture 4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0FD3039-CE06-418B-B0D6-5819B51B4E8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649E4F7-DF77-445B-9379-05D52D67632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160" y="279329"/>
            <a:ext cx="6680291" cy="706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Top Corners Rounded 27">
            <a:extLst>
              <a:ext uri="{FF2B5EF4-FFF2-40B4-BE49-F238E27FC236}">
                <a16:creationId xmlns:a16="http://schemas.microsoft.com/office/drawing/2014/main" id="{D5E5A69F-E6BA-48DD-8B3A-063B0CD16DF7}"/>
              </a:ext>
            </a:extLst>
          </p:cNvPr>
          <p:cNvSpPr/>
          <p:nvPr/>
        </p:nvSpPr>
        <p:spPr>
          <a:xfrm rot="5400000">
            <a:off x="3749707" y="-1767224"/>
            <a:ext cx="589947" cy="624024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1A35771-59D7-4790-A684-76AA99F7DBB0}"/>
              </a:ext>
            </a:extLst>
          </p:cNvPr>
          <p:cNvSpPr/>
          <p:nvPr/>
        </p:nvSpPr>
        <p:spPr>
          <a:xfrm>
            <a:off x="1438906" y="1154748"/>
            <a:ext cx="5517857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th-TH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แบ่งตามประมวลกฎหมายแพ่งและพาณิชย์</a:t>
            </a:r>
            <a:endParaRPr lang="en-US" sz="3600" b="1" dirty="0">
              <a:solidFill>
                <a:srgbClr val="0D57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CE29C98F-0A06-4D65-B318-0B9A0E3CED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267" y="794669"/>
            <a:ext cx="952639" cy="876410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1E932264-F5D5-4740-B278-34B7289BB742}"/>
              </a:ext>
            </a:extLst>
          </p:cNvPr>
          <p:cNvSpPr/>
          <p:nvPr/>
        </p:nvSpPr>
        <p:spPr>
          <a:xfrm>
            <a:off x="1946394" y="2517401"/>
            <a:ext cx="90176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มีบุคคล 2 คนขึ้นไปทำสัญญาร่วมทุนกัน แบ่งเป็นห้างหุ้นส่วนสามัญและห้างหุ้นส่วนจำกัด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5D9FB0D-1B74-4990-98FC-0EA9E6268782}"/>
              </a:ext>
            </a:extLst>
          </p:cNvPr>
          <p:cNvSpPr/>
          <p:nvPr/>
        </p:nvSpPr>
        <p:spPr>
          <a:xfrm>
            <a:off x="1946394" y="1941880"/>
            <a:ext cx="2111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ห้างหุ้นส่วนจำกัด</a:t>
            </a:r>
            <a:endParaRPr lang="en-US" sz="3200" b="1" dirty="0">
              <a:solidFill>
                <a:srgbClr val="328E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B0A30A6-A6D0-430D-9A41-1F177D7C435A}"/>
              </a:ext>
            </a:extLst>
          </p:cNvPr>
          <p:cNvGrpSpPr/>
          <p:nvPr/>
        </p:nvGrpSpPr>
        <p:grpSpPr>
          <a:xfrm>
            <a:off x="1409968" y="1936517"/>
            <a:ext cx="553431" cy="661621"/>
            <a:chOff x="1409968" y="1740340"/>
            <a:chExt cx="553431" cy="661621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5F38B0A-47E2-4A21-A2A8-7323026CE2F5}"/>
                </a:ext>
              </a:extLst>
            </p:cNvPr>
            <p:cNvSpPr/>
            <p:nvPr/>
          </p:nvSpPr>
          <p:spPr>
            <a:xfrm>
              <a:off x="1470692" y="1822889"/>
              <a:ext cx="419900" cy="419901"/>
            </a:xfrm>
            <a:prstGeom prst="ellipse">
              <a:avLst/>
            </a:prstGeom>
            <a:solidFill>
              <a:srgbClr val="328E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61A80FB6-28A6-4ACD-BF56-A51CB0BB15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09968" y="1740340"/>
              <a:ext cx="553431" cy="66162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6EDE620-2ABE-4C7E-B9F2-55E432BD6B36}"/>
              </a:ext>
            </a:extLst>
          </p:cNvPr>
          <p:cNvGrpSpPr/>
          <p:nvPr/>
        </p:nvGrpSpPr>
        <p:grpSpPr>
          <a:xfrm>
            <a:off x="1964581" y="3326077"/>
            <a:ext cx="4131419" cy="1871763"/>
            <a:chOff x="1964581" y="3326077"/>
            <a:chExt cx="4131419" cy="1871763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04DF4B35-F5A9-419D-811D-D22A43F175CF}"/>
                </a:ext>
              </a:extLst>
            </p:cNvPr>
            <p:cNvSpPr/>
            <p:nvPr/>
          </p:nvSpPr>
          <p:spPr>
            <a:xfrm>
              <a:off x="1964581" y="3577520"/>
              <a:ext cx="4131419" cy="1620320"/>
            </a:xfrm>
            <a:prstGeom prst="roundRect">
              <a:avLst>
                <a:gd name="adj" fmla="val 12451"/>
              </a:avLst>
            </a:prstGeom>
            <a:solidFill>
              <a:schemeClr val="bg1"/>
            </a:solidFill>
            <a:ln>
              <a:solidFill>
                <a:srgbClr val="00B050"/>
              </a:solidFill>
              <a:prstDash val="sysDash"/>
            </a:ln>
            <a:effectLst>
              <a:outerShdw dist="50800" dir="2700000" algn="tl" rotWithShape="0">
                <a:srgbClr val="00B05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786C990-9D09-4720-8EDB-C60C2613290A}"/>
                </a:ext>
              </a:extLst>
            </p:cNvPr>
            <p:cNvSpPr/>
            <p:nvPr/>
          </p:nvSpPr>
          <p:spPr>
            <a:xfrm>
              <a:off x="2215531" y="4111260"/>
              <a:ext cx="3629519" cy="8733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986"/>
                </a:lnSpc>
                <a:spcBef>
                  <a:spcPct val="0"/>
                </a:spcBef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มีเงินทุนมาก ผู้มีความรู้ความสามารถ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lnSpc>
                  <a:spcPts val="2986"/>
                </a:lnSpc>
                <a:spcBef>
                  <a:spcPct val="0"/>
                </a:spcBef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หลากหลาย มีโอกาสก้าวหน้ามาก</a:t>
              </a:r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A164AE0F-98C2-4E69-8715-148411800904}"/>
                </a:ext>
              </a:extLst>
            </p:cNvPr>
            <p:cNvGrpSpPr/>
            <p:nvPr/>
          </p:nvGrpSpPr>
          <p:grpSpPr>
            <a:xfrm>
              <a:off x="3304009" y="3326077"/>
              <a:ext cx="1452563" cy="657498"/>
              <a:chOff x="2286000" y="3244002"/>
              <a:chExt cx="1452563" cy="657498"/>
            </a:xfrm>
            <a:effectLst>
              <a:outerShdw dist="38100" dir="2700000" algn="tl" rotWithShape="0">
                <a:srgbClr val="00B050">
                  <a:alpha val="20000"/>
                </a:srgbClr>
              </a:outerShdw>
            </a:effectLst>
          </p:grpSpPr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F03BF824-7DEF-4B1F-BE2F-2B6C388312B5}"/>
                  </a:ext>
                </a:extLst>
              </p:cNvPr>
              <p:cNvSpPr/>
              <p:nvPr/>
            </p:nvSpPr>
            <p:spPr>
              <a:xfrm>
                <a:off x="2286000" y="3256466"/>
                <a:ext cx="1452563" cy="58768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5">
                <a:extLst>
                  <a:ext uri="{FF2B5EF4-FFF2-40B4-BE49-F238E27FC236}">
                    <a16:creationId xmlns:a16="http://schemas.microsoft.com/office/drawing/2014/main" id="{6F4036F5-B54A-48AB-A669-F36ED8F8C328}"/>
                  </a:ext>
                </a:extLst>
              </p:cNvPr>
              <p:cNvSpPr/>
              <p:nvPr/>
            </p:nvSpPr>
            <p:spPr>
              <a:xfrm>
                <a:off x="2322665" y="3244002"/>
                <a:ext cx="566457" cy="612613"/>
              </a:xfrm>
              <a:custGeom>
                <a:avLst/>
                <a:gdLst/>
                <a:ahLst/>
                <a:cxnLst/>
                <a:rect l="l" t="t" r="r" b="b"/>
                <a:pathLst>
                  <a:path w="1511538" h="1634700">
                    <a:moveTo>
                      <a:pt x="0" y="0"/>
                    </a:moveTo>
                    <a:lnTo>
                      <a:pt x="1511538" y="0"/>
                    </a:lnTo>
                    <a:lnTo>
                      <a:pt x="1511538" y="1634701"/>
                    </a:lnTo>
                    <a:lnTo>
                      <a:pt x="0" y="163470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52CE0BE4-3D26-433C-B6B6-746BDB6AFDA4}"/>
                  </a:ext>
                </a:extLst>
              </p:cNvPr>
              <p:cNvSpPr/>
              <p:nvPr/>
            </p:nvSpPr>
            <p:spPr>
              <a:xfrm>
                <a:off x="2821074" y="3330190"/>
                <a:ext cx="683200" cy="5713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ts val="3733"/>
                  </a:lnSpc>
                  <a:spcBef>
                    <a:spcPct val="0"/>
                  </a:spcBef>
                </a:pPr>
                <a:r>
                  <a:rPr lang="en-US" sz="3200" b="1" dirty="0">
                    <a:solidFill>
                      <a:srgbClr val="059F4E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ข้อดี</a:t>
                </a: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4B78A0F7-CA57-46A5-A020-AC480B52A80A}"/>
              </a:ext>
            </a:extLst>
          </p:cNvPr>
          <p:cNvGrpSpPr/>
          <p:nvPr/>
        </p:nvGrpSpPr>
        <p:grpSpPr>
          <a:xfrm>
            <a:off x="6451939" y="3326077"/>
            <a:ext cx="4131419" cy="1871763"/>
            <a:chOff x="6451939" y="3326077"/>
            <a:chExt cx="4131419" cy="1871763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89F5D3C6-A605-4944-BE83-449564DF3946}"/>
                </a:ext>
              </a:extLst>
            </p:cNvPr>
            <p:cNvSpPr/>
            <p:nvPr/>
          </p:nvSpPr>
          <p:spPr>
            <a:xfrm>
              <a:off x="6451939" y="3577520"/>
              <a:ext cx="4131419" cy="1620320"/>
            </a:xfrm>
            <a:prstGeom prst="roundRect">
              <a:avLst>
                <a:gd name="adj" fmla="val 12451"/>
              </a:avLst>
            </a:prstGeom>
            <a:solidFill>
              <a:schemeClr val="bg1"/>
            </a:solidFill>
            <a:ln>
              <a:solidFill>
                <a:srgbClr val="F56145"/>
              </a:solidFill>
              <a:prstDash val="sysDash"/>
            </a:ln>
            <a:effectLst>
              <a:outerShdw dist="50800" dir="2700000" algn="tl" rotWithShape="0">
                <a:srgbClr val="F56145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0107686-F565-440C-8CD4-AD6117C70E69}"/>
                </a:ext>
              </a:extLst>
            </p:cNvPr>
            <p:cNvSpPr/>
            <p:nvPr/>
          </p:nvSpPr>
          <p:spPr>
            <a:xfrm>
              <a:off x="7088411" y="4111260"/>
              <a:ext cx="2858475" cy="8733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986"/>
                </a:lnSpc>
                <a:spcBef>
                  <a:spcPct val="0"/>
                </a:spcBef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คนเยอะอาจเกิดความขัดแย้ง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lnSpc>
                  <a:spcPts val="2986"/>
                </a:lnSpc>
                <a:spcBef>
                  <a:spcPct val="0"/>
                </a:spcBef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ด้านความคิดและเงินทุน</a:t>
              </a: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9D4E113C-5DAD-414F-B21F-B998B462C6A9}"/>
                </a:ext>
              </a:extLst>
            </p:cNvPr>
            <p:cNvGrpSpPr/>
            <p:nvPr/>
          </p:nvGrpSpPr>
          <p:grpSpPr>
            <a:xfrm>
              <a:off x="7634307" y="3326077"/>
              <a:ext cx="1766683" cy="662267"/>
              <a:chOff x="7792571" y="3239233"/>
              <a:chExt cx="1766683" cy="662267"/>
            </a:xfrm>
            <a:effectLst>
              <a:outerShdw dist="38100" dir="2700000" algn="tl" rotWithShape="0">
                <a:srgbClr val="F56145">
                  <a:alpha val="20000"/>
                </a:srgbClr>
              </a:outerShdw>
            </a:effectLst>
          </p:grpSpPr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CF8BA944-2271-45CA-829A-B6C99C527931}"/>
                  </a:ext>
                </a:extLst>
              </p:cNvPr>
              <p:cNvSpPr/>
              <p:nvPr/>
            </p:nvSpPr>
            <p:spPr>
              <a:xfrm>
                <a:off x="7792571" y="3256466"/>
                <a:ext cx="1766683" cy="58768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rgbClr val="F561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6572496D-B78E-4C4B-A6E6-E075E0528284}"/>
                  </a:ext>
                </a:extLst>
              </p:cNvPr>
              <p:cNvSpPr/>
              <p:nvPr/>
            </p:nvSpPr>
            <p:spPr>
              <a:xfrm>
                <a:off x="8454740" y="3330190"/>
                <a:ext cx="923651" cy="5713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ts val="3733"/>
                  </a:lnSpc>
                  <a:spcBef>
                    <a:spcPct val="0"/>
                  </a:spcBef>
                </a:pPr>
                <a:r>
                  <a:rPr lang="en-US" sz="3200" b="1" dirty="0">
                    <a:solidFill>
                      <a:srgbClr val="F5614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ข้อ</a:t>
                </a:r>
                <a:r>
                  <a:rPr lang="th-TH" sz="3200" b="1" dirty="0">
                    <a:solidFill>
                      <a:srgbClr val="F5614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เสีย</a:t>
                </a:r>
                <a:endParaRPr lang="en-US" sz="3200" b="1" dirty="0">
                  <a:solidFill>
                    <a:srgbClr val="F5614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75" name="Freeform 15">
                <a:extLst>
                  <a:ext uri="{FF2B5EF4-FFF2-40B4-BE49-F238E27FC236}">
                    <a16:creationId xmlns:a16="http://schemas.microsoft.com/office/drawing/2014/main" id="{AE645CBB-A162-4273-B431-DA25081C8B98}"/>
                  </a:ext>
                </a:extLst>
              </p:cNvPr>
              <p:cNvSpPr/>
              <p:nvPr/>
            </p:nvSpPr>
            <p:spPr>
              <a:xfrm>
                <a:off x="7836993" y="3239233"/>
                <a:ext cx="566457" cy="612613"/>
              </a:xfrm>
              <a:custGeom>
                <a:avLst/>
                <a:gdLst/>
                <a:ahLst/>
                <a:cxnLst/>
                <a:rect l="l" t="t" r="r" b="b"/>
                <a:pathLst>
                  <a:path w="1511640" h="1634810">
                    <a:moveTo>
                      <a:pt x="0" y="0"/>
                    </a:moveTo>
                    <a:lnTo>
                      <a:pt x="1511640" y="0"/>
                    </a:lnTo>
                    <a:lnTo>
                      <a:pt x="1511640" y="1634810"/>
                    </a:lnTo>
                    <a:lnTo>
                      <a:pt x="0" y="163481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sp>
        </p:grpSp>
      </p:grpSp>
      <p:pic>
        <p:nvPicPr>
          <p:cNvPr id="76" name="Picture 75">
            <a:extLst>
              <a:ext uri="{FF2B5EF4-FFF2-40B4-BE49-F238E27FC236}">
                <a16:creationId xmlns:a16="http://schemas.microsoft.com/office/drawing/2014/main" id="{C5FB7806-D34B-49DE-B789-5D9B34B6AA5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77" name="Picture 7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91DAB1-2B98-4E41-A7DE-78851C5730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273F9BB-C692-4117-9B10-E661F0C426D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160" y="279329"/>
            <a:ext cx="6680291" cy="706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Top Corners Rounded 23">
            <a:extLst>
              <a:ext uri="{FF2B5EF4-FFF2-40B4-BE49-F238E27FC236}">
                <a16:creationId xmlns:a16="http://schemas.microsoft.com/office/drawing/2014/main" id="{D5587445-84D5-4808-938A-7ACA439DB83C}"/>
              </a:ext>
            </a:extLst>
          </p:cNvPr>
          <p:cNvSpPr/>
          <p:nvPr/>
        </p:nvSpPr>
        <p:spPr>
          <a:xfrm rot="5400000">
            <a:off x="3749707" y="-1767224"/>
            <a:ext cx="589947" cy="624024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1A22AC6-4550-4463-8B85-1E3E59485428}"/>
              </a:ext>
            </a:extLst>
          </p:cNvPr>
          <p:cNvSpPr/>
          <p:nvPr/>
        </p:nvSpPr>
        <p:spPr>
          <a:xfrm>
            <a:off x="1438906" y="1154748"/>
            <a:ext cx="5517857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th-TH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แบ่งตามประมวลกฎหมายแพ่งและพาณิชย์</a:t>
            </a:r>
            <a:endParaRPr lang="en-US" sz="3600" b="1" dirty="0">
              <a:solidFill>
                <a:srgbClr val="0D57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E7748ADF-D0FF-439D-BE2F-F0E46EA74E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267" y="794669"/>
            <a:ext cx="952639" cy="87641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24813E6-347F-4DFD-8D80-B4E8CF2B0A63}"/>
              </a:ext>
            </a:extLst>
          </p:cNvPr>
          <p:cNvGrpSpPr/>
          <p:nvPr/>
        </p:nvGrpSpPr>
        <p:grpSpPr>
          <a:xfrm>
            <a:off x="1699503" y="1851506"/>
            <a:ext cx="4658797" cy="3849172"/>
            <a:chOff x="1699503" y="1851506"/>
            <a:chExt cx="4658797" cy="3849172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CF8050B7-D609-463F-A4A1-A566F653C785}"/>
                </a:ext>
              </a:extLst>
            </p:cNvPr>
            <p:cNvSpPr/>
            <p:nvPr/>
          </p:nvSpPr>
          <p:spPr>
            <a:xfrm>
              <a:off x="1769635" y="2076108"/>
              <a:ext cx="4588665" cy="3624570"/>
            </a:xfrm>
            <a:prstGeom prst="roundRect">
              <a:avLst>
                <a:gd name="adj" fmla="val 7010"/>
              </a:avLst>
            </a:prstGeom>
            <a:solidFill>
              <a:schemeClr val="bg1"/>
            </a:solidFill>
            <a:ln>
              <a:solidFill>
                <a:srgbClr val="328E8E"/>
              </a:solidFill>
              <a:prstDash val="sysDash"/>
            </a:ln>
            <a:effectLst>
              <a:outerShdw dist="50800" dir="2700000" algn="tl" rotWithShape="0">
                <a:srgbClr val="328E8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F4E02BD-E661-4DF3-A955-1A55BD90386A}"/>
                </a:ext>
              </a:extLst>
            </p:cNvPr>
            <p:cNvSpPr/>
            <p:nvPr/>
          </p:nvSpPr>
          <p:spPr>
            <a:xfrm>
              <a:off x="1699503" y="2653690"/>
              <a:ext cx="4271682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89397" lvl="1" indent="-244699">
                <a:buFont typeface="Arial"/>
                <a:buChar char="•"/>
              </a:pP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ผู้ร่วมหุ้นทุกคนมีความรับผิดชอบในหนี้สินร่วมกัน</a:t>
              </a:r>
            </a:p>
            <a:p>
              <a:pPr marL="489397" lvl="1" indent="-244699">
                <a:buFont typeface="Arial"/>
                <a:buChar char="•"/>
              </a:pP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อาจจดทะเบียนเป็นนิติบุคคลหรือไม่ก็ได้</a:t>
              </a: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9DD16736-0D6C-4BAB-947A-8762DBB1A443}"/>
                </a:ext>
              </a:extLst>
            </p:cNvPr>
            <p:cNvGrpSpPr/>
            <p:nvPr/>
          </p:nvGrpSpPr>
          <p:grpSpPr>
            <a:xfrm>
              <a:off x="2409684" y="1851506"/>
              <a:ext cx="3296370" cy="658682"/>
              <a:chOff x="1874568" y="3256466"/>
              <a:chExt cx="3296370" cy="658682"/>
            </a:xfrm>
            <a:effectLst>
              <a:outerShdw dist="38100" dir="2700000" algn="tl" rotWithShape="0">
                <a:srgbClr val="00B050">
                  <a:alpha val="20000"/>
                </a:srgbClr>
              </a:outerShdw>
            </a:effectLst>
          </p:grpSpPr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41E42476-50E4-40E7-80F4-EB31FBF1E98F}"/>
                  </a:ext>
                </a:extLst>
              </p:cNvPr>
              <p:cNvSpPr/>
              <p:nvPr/>
            </p:nvSpPr>
            <p:spPr>
              <a:xfrm>
                <a:off x="1874568" y="3256466"/>
                <a:ext cx="3296370" cy="587686"/>
              </a:xfrm>
              <a:prstGeom prst="roundRect">
                <a:avLst>
                  <a:gd name="adj" fmla="val 50000"/>
                </a:avLst>
              </a:prstGeom>
              <a:solidFill>
                <a:srgbClr val="328E8E"/>
              </a:solidFill>
              <a:ln w="28575">
                <a:noFill/>
              </a:ln>
              <a:effectLst>
                <a:outerShdw dist="38100" dir="5400000" algn="ctr" rotWithShape="0">
                  <a:srgbClr val="328E8E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CF183A83-15B6-41C7-BD63-5CD676FE69F3}"/>
                  </a:ext>
                </a:extLst>
              </p:cNvPr>
              <p:cNvSpPr/>
              <p:nvPr/>
            </p:nvSpPr>
            <p:spPr>
              <a:xfrm>
                <a:off x="2328399" y="3328449"/>
                <a:ext cx="2444900" cy="586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ts val="3733"/>
                  </a:lnSpc>
                  <a:spcBef>
                    <a:spcPct val="0"/>
                  </a:spcBef>
                </a:pPr>
                <a:r>
                  <a:rPr lang="th-TH" sz="3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ห้างหุ้นส่วนสามัญ</a:t>
                </a:r>
                <a:endParaRPr lang="en-US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C7A470D3-ED40-4631-A229-1DFCF09D64B3}"/>
              </a:ext>
            </a:extLst>
          </p:cNvPr>
          <p:cNvGrpSpPr/>
          <p:nvPr/>
        </p:nvGrpSpPr>
        <p:grpSpPr>
          <a:xfrm>
            <a:off x="6527915" y="1851506"/>
            <a:ext cx="4710305" cy="3849172"/>
            <a:chOff x="6527915" y="1851506"/>
            <a:chExt cx="4710305" cy="3849172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8AE15834-6BEF-4275-92BC-01F55CB4E75A}"/>
                </a:ext>
              </a:extLst>
            </p:cNvPr>
            <p:cNvSpPr/>
            <p:nvPr/>
          </p:nvSpPr>
          <p:spPr>
            <a:xfrm>
              <a:off x="6632127" y="2076108"/>
              <a:ext cx="4606093" cy="3624570"/>
            </a:xfrm>
            <a:prstGeom prst="roundRect">
              <a:avLst>
                <a:gd name="adj" fmla="val 7010"/>
              </a:avLst>
            </a:prstGeom>
            <a:solidFill>
              <a:schemeClr val="bg1"/>
            </a:solidFill>
            <a:ln>
              <a:solidFill>
                <a:srgbClr val="F56145"/>
              </a:solidFill>
              <a:prstDash val="sysDash"/>
            </a:ln>
            <a:effectLst>
              <a:outerShdw dist="50800" dir="2700000" algn="tl" rotWithShape="0">
                <a:srgbClr val="F56145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5911302-3186-4989-BD58-54B68616E5F8}"/>
                </a:ext>
              </a:extLst>
            </p:cNvPr>
            <p:cNvSpPr/>
            <p:nvPr/>
          </p:nvSpPr>
          <p:spPr>
            <a:xfrm>
              <a:off x="6527915" y="2653690"/>
              <a:ext cx="4463979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89397" lvl="1" indent="-244699">
                <a:buFont typeface="Arial"/>
                <a:buChar char="•"/>
              </a:pP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หุ้นที่มีหุ้นส่วนคนเดียวหรือหลายคน โดย</a:t>
              </a:r>
              <a:r>
                <a:rPr lang="en-US" sz="3200" b="1" dirty="0">
                  <a:solidFill>
                    <a:srgbClr val="F5614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จำกัดความรับผิดชอบในหนี้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ของห้างหุ้นส่วน</a:t>
              </a:r>
            </a:p>
            <a:p>
              <a:pPr marL="489397" lvl="1" indent="-244699">
                <a:buFont typeface="Arial"/>
                <a:buChar char="•"/>
              </a:pP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หุ้นที่มีหุ้นส่วนคนเดียวหรือหลายคน</a:t>
              </a:r>
              <a:r>
                <a:rPr lang="en-US" sz="3200" b="1" dirty="0">
                  <a:solidFill>
                    <a:srgbClr val="F5614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รับผิดชอบในหนี้ร่วมกัน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  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ไม่จำกัดจำนวน</a:t>
              </a: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D2A269DA-0344-4234-B954-AA1655429654}"/>
                </a:ext>
              </a:extLst>
            </p:cNvPr>
            <p:cNvGrpSpPr/>
            <p:nvPr/>
          </p:nvGrpSpPr>
          <p:grpSpPr>
            <a:xfrm>
              <a:off x="7286988" y="1851506"/>
              <a:ext cx="3296370" cy="658682"/>
              <a:chOff x="1874568" y="3256466"/>
              <a:chExt cx="3296370" cy="658682"/>
            </a:xfrm>
            <a:effectLst>
              <a:outerShdw dist="38100" dir="2700000" algn="tl" rotWithShape="0">
                <a:srgbClr val="F56145">
                  <a:alpha val="20000"/>
                </a:srgbClr>
              </a:outerShdw>
            </a:effectLst>
          </p:grpSpPr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41D9A55B-BD4C-4775-9331-76DDEDEFD8B3}"/>
                  </a:ext>
                </a:extLst>
              </p:cNvPr>
              <p:cNvSpPr/>
              <p:nvPr/>
            </p:nvSpPr>
            <p:spPr>
              <a:xfrm>
                <a:off x="1874568" y="3256466"/>
                <a:ext cx="3296370" cy="587686"/>
              </a:xfrm>
              <a:prstGeom prst="roundRect">
                <a:avLst>
                  <a:gd name="adj" fmla="val 50000"/>
                </a:avLst>
              </a:prstGeom>
              <a:solidFill>
                <a:srgbClr val="F56145"/>
              </a:solidFill>
              <a:ln w="28575">
                <a:noFill/>
              </a:ln>
              <a:effectLst>
                <a:outerShdw dist="38100" dir="5400000" algn="ctr" rotWithShape="0">
                  <a:srgbClr val="F56145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A1A23E78-B854-43FA-927D-F66FFD697F83}"/>
                  </a:ext>
                </a:extLst>
              </p:cNvPr>
              <p:cNvSpPr/>
              <p:nvPr/>
            </p:nvSpPr>
            <p:spPr>
              <a:xfrm>
                <a:off x="2328399" y="3328449"/>
                <a:ext cx="2444900" cy="586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ts val="3733"/>
                  </a:lnSpc>
                  <a:spcBef>
                    <a:spcPct val="0"/>
                  </a:spcBef>
                </a:pPr>
                <a:r>
                  <a:rPr lang="th-TH" sz="3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ห้างหุ้นส่วนสามัญ</a:t>
                </a:r>
                <a:endParaRPr lang="en-US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B44A7058-CCD3-4FF8-B59C-FAF6AF5606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34" y="3954419"/>
            <a:ext cx="2887087" cy="2903582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DCDA80B-9C9D-4647-8D01-805C8B6845C2}"/>
              </a:ext>
            </a:extLst>
          </p:cNvPr>
          <p:cNvGrpSpPr/>
          <p:nvPr/>
        </p:nvGrpSpPr>
        <p:grpSpPr>
          <a:xfrm>
            <a:off x="3557964" y="5914358"/>
            <a:ext cx="6627755" cy="727804"/>
            <a:chOff x="3536927" y="5840679"/>
            <a:chExt cx="6627755" cy="727804"/>
          </a:xfrm>
        </p:grpSpPr>
        <p:sp>
          <p:nvSpPr>
            <p:cNvPr id="12" name="Speech Bubble: Rectangle with Corners Rounded 11">
              <a:extLst>
                <a:ext uri="{FF2B5EF4-FFF2-40B4-BE49-F238E27FC236}">
                  <a16:creationId xmlns:a16="http://schemas.microsoft.com/office/drawing/2014/main" id="{BA3DE702-FEAF-42C6-8504-1ECD7A55E76E}"/>
                </a:ext>
              </a:extLst>
            </p:cNvPr>
            <p:cNvSpPr/>
            <p:nvPr/>
          </p:nvSpPr>
          <p:spPr>
            <a:xfrm>
              <a:off x="3536927" y="5840679"/>
              <a:ext cx="6627755" cy="727804"/>
            </a:xfrm>
            <a:prstGeom prst="wedgeRoundRectCallout">
              <a:avLst>
                <a:gd name="adj1" fmla="val -57624"/>
                <a:gd name="adj2" fmla="val -31125"/>
                <a:gd name="adj3" fmla="val 16667"/>
              </a:avLst>
            </a:prstGeom>
            <a:solidFill>
              <a:srgbClr val="99D1FF"/>
            </a:solidFill>
            <a:ln w="28575">
              <a:solidFill>
                <a:srgbClr val="99D1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DBCDB57-2BE1-4EFA-9298-FEA7663DAF12}"/>
                </a:ext>
              </a:extLst>
            </p:cNvPr>
            <p:cNvSpPr/>
            <p:nvPr/>
          </p:nvSpPr>
          <p:spPr>
            <a:xfrm>
              <a:off x="3685105" y="5957935"/>
              <a:ext cx="636187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ถ้าจดทะเบียนก็จะกลายเป็นห้างหุ้นส่วนสามัญนิติบุคคล</a:t>
              </a:r>
            </a:p>
          </p:txBody>
        </p:sp>
      </p:grpSp>
      <p:pic>
        <p:nvPicPr>
          <p:cNvPr id="64" name="Picture 63">
            <a:extLst>
              <a:ext uri="{FF2B5EF4-FFF2-40B4-BE49-F238E27FC236}">
                <a16:creationId xmlns:a16="http://schemas.microsoft.com/office/drawing/2014/main" id="{A09FB4B7-1F52-41B3-A30A-2F8A8FBF43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5" name="Picture 6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35EBCCC-75FD-421F-9E43-0758DFDCE9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19F4F0E-5DBA-43F5-8C7D-367C479A24E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160" y="279329"/>
            <a:ext cx="6680291" cy="706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Top Corners Rounded 27">
            <a:extLst>
              <a:ext uri="{FF2B5EF4-FFF2-40B4-BE49-F238E27FC236}">
                <a16:creationId xmlns:a16="http://schemas.microsoft.com/office/drawing/2014/main" id="{33AB35CC-066F-4DC2-B74D-C87F1D86EC62}"/>
              </a:ext>
            </a:extLst>
          </p:cNvPr>
          <p:cNvSpPr/>
          <p:nvPr/>
        </p:nvSpPr>
        <p:spPr>
          <a:xfrm rot="5400000">
            <a:off x="3749707" y="-1767224"/>
            <a:ext cx="589947" cy="624024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784ABD0-7232-4929-A73D-864C0EE4BA30}"/>
              </a:ext>
            </a:extLst>
          </p:cNvPr>
          <p:cNvSpPr/>
          <p:nvPr/>
        </p:nvSpPr>
        <p:spPr>
          <a:xfrm>
            <a:off x="1438906" y="1154748"/>
            <a:ext cx="5517857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th-TH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แบ่งตามประมวลกฎหมายแพ่งและพาณิชย์</a:t>
            </a:r>
            <a:endParaRPr lang="en-US" sz="3600" b="1" dirty="0">
              <a:solidFill>
                <a:srgbClr val="0D57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C16387A1-B162-4875-9083-E103B36ACB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267" y="794669"/>
            <a:ext cx="952639" cy="87641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E66B9E1-3314-4FA5-B20C-32533BFD371F}"/>
              </a:ext>
            </a:extLst>
          </p:cNvPr>
          <p:cNvGrpSpPr/>
          <p:nvPr/>
        </p:nvGrpSpPr>
        <p:grpSpPr>
          <a:xfrm>
            <a:off x="1388604" y="1893639"/>
            <a:ext cx="2053712" cy="672003"/>
            <a:chOff x="1388604" y="1893639"/>
            <a:chExt cx="2053712" cy="672003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ED6E666-54DC-469C-A461-63A61F6DF576}"/>
                </a:ext>
              </a:extLst>
            </p:cNvPr>
            <p:cNvSpPr/>
            <p:nvPr/>
          </p:nvSpPr>
          <p:spPr>
            <a:xfrm>
              <a:off x="1946394" y="1941880"/>
              <a:ext cx="149592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บริษัทจำกัด</a:t>
              </a:r>
              <a:endParaRPr lang="en-US" sz="32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A2252A6-F958-4B72-97D2-65F4CBA3ED3B}"/>
                </a:ext>
              </a:extLst>
            </p:cNvPr>
            <p:cNvGrpSpPr/>
            <p:nvPr/>
          </p:nvGrpSpPr>
          <p:grpSpPr>
            <a:xfrm>
              <a:off x="1388604" y="1893639"/>
              <a:ext cx="574795" cy="672003"/>
              <a:chOff x="1388604" y="1929497"/>
              <a:chExt cx="574795" cy="672003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D3811FED-627C-492A-AF63-CEAC80E7125F}"/>
                  </a:ext>
                </a:extLst>
              </p:cNvPr>
              <p:cNvSpPr/>
              <p:nvPr/>
            </p:nvSpPr>
            <p:spPr>
              <a:xfrm>
                <a:off x="1470692" y="2019066"/>
                <a:ext cx="419900" cy="419901"/>
              </a:xfrm>
              <a:prstGeom prst="ellipse">
                <a:avLst/>
              </a:prstGeom>
              <a:solidFill>
                <a:srgbClr val="328E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7E7C9CA4-A72E-45D0-9C41-4B20D334EF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88604" y="1929497"/>
                <a:ext cx="574795" cy="672003"/>
              </a:xfrm>
              <a:prstGeom prst="rect">
                <a:avLst/>
              </a:prstGeom>
            </p:spPr>
          </p:pic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715C83D-0F65-41DC-BCF1-31D78C33D7F1}"/>
              </a:ext>
            </a:extLst>
          </p:cNvPr>
          <p:cNvGrpSpPr/>
          <p:nvPr/>
        </p:nvGrpSpPr>
        <p:grpSpPr>
          <a:xfrm>
            <a:off x="1731170" y="2731981"/>
            <a:ext cx="2538888" cy="3181158"/>
            <a:chOff x="1731170" y="2731981"/>
            <a:chExt cx="2538888" cy="3181158"/>
          </a:xfrm>
        </p:grpSpPr>
        <p:sp>
          <p:nvSpPr>
            <p:cNvPr id="50" name="TextBox 18">
              <a:extLst>
                <a:ext uri="{FF2B5EF4-FFF2-40B4-BE49-F238E27FC236}">
                  <a16:creationId xmlns:a16="http://schemas.microsoft.com/office/drawing/2014/main" id="{C402AB5C-E3ED-4362-A0EB-B0A4CDE8A953}"/>
                </a:ext>
              </a:extLst>
            </p:cNvPr>
            <p:cNvSpPr txBox="1"/>
            <p:nvPr/>
          </p:nvSpPr>
          <p:spPr>
            <a:xfrm>
              <a:off x="1892206" y="5482252"/>
              <a:ext cx="2216816" cy="4308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มีบุคคล 3 คนขึ้นไป</a:t>
              </a:r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1A2B0268-782C-499B-851F-FC23B6C7DB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31170" y="2731981"/>
              <a:ext cx="2538888" cy="2533985"/>
            </a:xfrm>
            <a:prstGeom prst="ellipse">
              <a:avLst/>
            </a:prstGeom>
            <a:ln w="38100">
              <a:solidFill>
                <a:srgbClr val="D9EEFF"/>
              </a:solidFill>
            </a:ln>
            <a:effectLst/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0981C11-D1D6-4EC1-AC07-2DA6E0588E75}"/>
              </a:ext>
            </a:extLst>
          </p:cNvPr>
          <p:cNvGrpSpPr/>
          <p:nvPr/>
        </p:nvGrpSpPr>
        <p:grpSpPr>
          <a:xfrm>
            <a:off x="4306352" y="2731981"/>
            <a:ext cx="4153340" cy="3612045"/>
            <a:chOff x="4306352" y="2731981"/>
            <a:chExt cx="4153340" cy="3612045"/>
          </a:xfrm>
        </p:grpSpPr>
        <p:sp>
          <p:nvSpPr>
            <p:cNvPr id="51" name="TextBox 19">
              <a:extLst>
                <a:ext uri="{FF2B5EF4-FFF2-40B4-BE49-F238E27FC236}">
                  <a16:creationId xmlns:a16="http://schemas.microsoft.com/office/drawing/2014/main" id="{540189FA-E034-41AD-A124-1F37F128D95E}"/>
                </a:ext>
              </a:extLst>
            </p:cNvPr>
            <p:cNvSpPr txBox="1"/>
            <p:nvPr/>
          </p:nvSpPr>
          <p:spPr>
            <a:xfrm>
              <a:off x="4306352" y="5482252"/>
              <a:ext cx="4153340" cy="8617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ผู้ถือหุ้นทุกคนสามารถ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เป็นเจ้าของธุรกิจได้</a:t>
              </a:r>
            </a:p>
          </p:txBody>
        </p:sp>
        <p:sp>
          <p:nvSpPr>
            <p:cNvPr id="54" name="Freeform 13">
              <a:extLst>
                <a:ext uri="{FF2B5EF4-FFF2-40B4-BE49-F238E27FC236}">
                  <a16:creationId xmlns:a16="http://schemas.microsoft.com/office/drawing/2014/main" id="{F860ACFB-E1B2-4E43-9681-DE2997C6FB96}"/>
                </a:ext>
              </a:extLst>
            </p:cNvPr>
            <p:cNvSpPr/>
            <p:nvPr/>
          </p:nvSpPr>
          <p:spPr>
            <a:xfrm>
              <a:off x="5116025" y="2731981"/>
              <a:ext cx="2533994" cy="253398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>
              <a:solidFill>
                <a:srgbClr val="D9EEFF"/>
              </a:solidFill>
            </a:ln>
            <a:effectLst/>
          </p:spPr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26B61C2-8EEC-44BD-8772-60BFC55613F9}"/>
              </a:ext>
            </a:extLst>
          </p:cNvPr>
          <p:cNvGrpSpPr/>
          <p:nvPr/>
        </p:nvGrpSpPr>
        <p:grpSpPr>
          <a:xfrm>
            <a:off x="7959636" y="2750419"/>
            <a:ext cx="3569818" cy="3593607"/>
            <a:chOff x="7959636" y="2750419"/>
            <a:chExt cx="3569818" cy="3593607"/>
          </a:xfrm>
        </p:grpSpPr>
        <p:sp>
          <p:nvSpPr>
            <p:cNvPr id="52" name="TextBox 20">
              <a:extLst>
                <a:ext uri="{FF2B5EF4-FFF2-40B4-BE49-F238E27FC236}">
                  <a16:creationId xmlns:a16="http://schemas.microsoft.com/office/drawing/2014/main" id="{5D3B0B82-D869-4E6B-9CEF-00CD5A03C248}"/>
                </a:ext>
              </a:extLst>
            </p:cNvPr>
            <p:cNvSpPr txBox="1"/>
            <p:nvPr/>
          </p:nvSpPr>
          <p:spPr>
            <a:xfrm>
              <a:off x="7959636" y="5482252"/>
              <a:ext cx="3569818" cy="8617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ได้รับผลกำไร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ในรูปแบบเงินปันผล</a:t>
              </a:r>
            </a:p>
          </p:txBody>
        </p:sp>
        <p:sp>
          <p:nvSpPr>
            <p:cNvPr id="55" name="Freeform 15">
              <a:extLst>
                <a:ext uri="{FF2B5EF4-FFF2-40B4-BE49-F238E27FC236}">
                  <a16:creationId xmlns:a16="http://schemas.microsoft.com/office/drawing/2014/main" id="{6C720F4D-0B73-4F0C-B547-3B03860DF394}"/>
                </a:ext>
              </a:extLst>
            </p:cNvPr>
            <p:cNvSpPr/>
            <p:nvPr/>
          </p:nvSpPr>
          <p:spPr>
            <a:xfrm>
              <a:off x="8495986" y="2750419"/>
              <a:ext cx="2497119" cy="2497109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>
              <a:solidFill>
                <a:srgbClr val="D9EEFF"/>
              </a:solidFill>
            </a:ln>
            <a:effectLst/>
          </p:spPr>
        </p:sp>
      </p:grpSp>
      <p:pic>
        <p:nvPicPr>
          <p:cNvPr id="56" name="Picture 55">
            <a:extLst>
              <a:ext uri="{FF2B5EF4-FFF2-40B4-BE49-F238E27FC236}">
                <a16:creationId xmlns:a16="http://schemas.microsoft.com/office/drawing/2014/main" id="{E11CF9E4-771C-4B3E-A4F1-F9FB2CADF46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F4DCFFB-151C-4967-84FE-1360F73A48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F02B092-BAB5-4103-B2A3-58983B566C3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160" y="279329"/>
            <a:ext cx="6680291" cy="706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Top Corners Rounded 14">
            <a:extLst>
              <a:ext uri="{FF2B5EF4-FFF2-40B4-BE49-F238E27FC236}">
                <a16:creationId xmlns:a16="http://schemas.microsoft.com/office/drawing/2014/main" id="{A808DEB1-E679-44AD-98E2-3EEA37ABB73E}"/>
              </a:ext>
            </a:extLst>
          </p:cNvPr>
          <p:cNvSpPr/>
          <p:nvPr/>
        </p:nvSpPr>
        <p:spPr>
          <a:xfrm rot="5400000">
            <a:off x="3749707" y="-1767224"/>
            <a:ext cx="589947" cy="624024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D0AF44A-2558-4C49-B88A-9786A5815AAF}"/>
              </a:ext>
            </a:extLst>
          </p:cNvPr>
          <p:cNvSpPr/>
          <p:nvPr/>
        </p:nvSpPr>
        <p:spPr>
          <a:xfrm>
            <a:off x="1438906" y="1154748"/>
            <a:ext cx="5517857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th-TH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แบ่งตามประมวลกฎหมายแพ่งและพาณิชย์</a:t>
            </a:r>
            <a:endParaRPr lang="en-US" sz="3600" b="1" dirty="0">
              <a:solidFill>
                <a:srgbClr val="0D57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81A2A23-5927-4965-B79C-F11A3C0C87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267" y="794669"/>
            <a:ext cx="952639" cy="87641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4E27DA3-AD91-412C-861F-EBBD71D8E8E1}"/>
              </a:ext>
            </a:extLst>
          </p:cNvPr>
          <p:cNvSpPr/>
          <p:nvPr/>
        </p:nvSpPr>
        <p:spPr>
          <a:xfrm>
            <a:off x="1946394" y="1941880"/>
            <a:ext cx="1495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บริษัทจำกัด</a:t>
            </a:r>
            <a:endParaRPr lang="en-US" sz="3200" b="1" dirty="0">
              <a:solidFill>
                <a:srgbClr val="328E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F54868A-5EE2-4B3A-90A8-7EF0B44EE198}"/>
              </a:ext>
            </a:extLst>
          </p:cNvPr>
          <p:cNvGrpSpPr/>
          <p:nvPr/>
        </p:nvGrpSpPr>
        <p:grpSpPr>
          <a:xfrm>
            <a:off x="1388604" y="1893639"/>
            <a:ext cx="574795" cy="672003"/>
            <a:chOff x="1388604" y="1929497"/>
            <a:chExt cx="574795" cy="672003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58EF3BD-82A2-42AB-9C3B-C0D8504A4597}"/>
                </a:ext>
              </a:extLst>
            </p:cNvPr>
            <p:cNvSpPr/>
            <p:nvPr/>
          </p:nvSpPr>
          <p:spPr>
            <a:xfrm>
              <a:off x="1470692" y="2019066"/>
              <a:ext cx="419900" cy="419901"/>
            </a:xfrm>
            <a:prstGeom prst="ellipse">
              <a:avLst/>
            </a:prstGeom>
            <a:solidFill>
              <a:srgbClr val="328E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E50C394-8903-4915-AE6B-F2FDB6B605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88604" y="1929497"/>
              <a:ext cx="574795" cy="672003"/>
            </a:xfrm>
            <a:prstGeom prst="rect">
              <a:avLst/>
            </a:prstGeom>
          </p:spPr>
        </p:pic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36AC1458-7878-45E2-A723-C70422A6C8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32" name="Picture 3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04D68BD-1634-4768-952C-7DF77A7D22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5B15C36-71B7-4C85-9E19-9D78A0FF03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689580"/>
            <a:ext cx="4858933" cy="324945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EBE732C8-58F4-4241-834A-9317CB0F4E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8819" y="4453575"/>
            <a:ext cx="3359187" cy="1554615"/>
          </a:xfrm>
          <a:prstGeom prst="rect">
            <a:avLst/>
          </a:prstGeom>
        </p:spPr>
      </p:pic>
      <p:pic>
        <p:nvPicPr>
          <p:cNvPr id="22" name="ANS">
            <a:hlinkClick r:id="rId8" action="ppaction://hlinksldjump"/>
            <a:extLst>
              <a:ext uri="{FF2B5EF4-FFF2-40B4-BE49-F238E27FC236}">
                <a16:creationId xmlns:a16="http://schemas.microsoft.com/office/drawing/2014/main" id="{0A7232F6-2C73-4519-B21F-33D27E69F17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C009577-D694-4CC4-A003-7788A4DA043C}"/>
              </a:ext>
            </a:extLst>
          </p:cNvPr>
          <p:cNvGrpSpPr/>
          <p:nvPr/>
        </p:nvGrpSpPr>
        <p:grpSpPr>
          <a:xfrm>
            <a:off x="2138820" y="2759689"/>
            <a:ext cx="3359187" cy="1493649"/>
            <a:chOff x="2138820" y="2759689"/>
            <a:chExt cx="3359187" cy="1493649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DCD21135-64A5-4A49-852E-761A971F5C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138820" y="2759689"/>
              <a:ext cx="3359187" cy="1493649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FE00AFB-E052-4F59-8A11-72B4F2A6702A}"/>
                </a:ext>
              </a:extLst>
            </p:cNvPr>
            <p:cNvSpPr/>
            <p:nvPr/>
          </p:nvSpPr>
          <p:spPr>
            <a:xfrm>
              <a:off x="3862872" y="3506513"/>
              <a:ext cx="267705" cy="43100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0F78E3E-728D-40B0-BE9B-19A46C2C8E05}"/>
                </a:ext>
              </a:extLst>
            </p:cNvPr>
            <p:cNvSpPr txBox="1"/>
            <p:nvPr/>
          </p:nvSpPr>
          <p:spPr>
            <a:xfrm>
              <a:off x="3826645" y="3476294"/>
              <a:ext cx="34015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C680B07F-B053-4D4C-87E1-8A347AC33F4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160" y="279329"/>
            <a:ext cx="6680291" cy="706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/>
          <p:cNvSpPr/>
          <p:nvPr/>
        </p:nvSpPr>
        <p:spPr>
          <a:xfrm>
            <a:off x="7045892" y="3518597"/>
            <a:ext cx="3728622" cy="2498177"/>
          </a:xfrm>
          <a:prstGeom prst="round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1792199-743D-43B0-ACE9-E1F85E9D62F7}"/>
              </a:ext>
            </a:extLst>
          </p:cNvPr>
          <p:cNvGrpSpPr/>
          <p:nvPr/>
        </p:nvGrpSpPr>
        <p:grpSpPr>
          <a:xfrm>
            <a:off x="1946394" y="3429000"/>
            <a:ext cx="3810000" cy="2778497"/>
            <a:chOff x="1435412" y="3429000"/>
            <a:chExt cx="3810000" cy="277849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7CE4F8F1-6C1C-4B34-9D88-E08DDE6A33A9}"/>
                </a:ext>
              </a:extLst>
            </p:cNvPr>
            <p:cNvGrpSpPr/>
            <p:nvPr/>
          </p:nvGrpSpPr>
          <p:grpSpPr>
            <a:xfrm>
              <a:off x="1435412" y="3429000"/>
              <a:ext cx="3810000" cy="2778497"/>
              <a:chOff x="1435412" y="3429000"/>
              <a:chExt cx="3810000" cy="2778497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A0CE4456-CBA5-478B-96FC-FECEC37B8C3B}"/>
                  </a:ext>
                </a:extLst>
              </p:cNvPr>
              <p:cNvSpPr/>
              <p:nvPr/>
            </p:nvSpPr>
            <p:spPr>
              <a:xfrm>
                <a:off x="1435412" y="3518598"/>
                <a:ext cx="3810000" cy="2498177"/>
              </a:xfrm>
              <a:prstGeom prst="round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4"/>
              <p:cNvSpPr/>
              <p:nvPr/>
            </p:nvSpPr>
            <p:spPr>
              <a:xfrm>
                <a:off x="3144261" y="3429000"/>
                <a:ext cx="2085911" cy="2778497"/>
              </a:xfrm>
              <a:custGeom>
                <a:avLst/>
                <a:gdLst/>
                <a:ahLst/>
                <a:cxnLst/>
                <a:rect l="l" t="t" r="r" b="b"/>
                <a:pathLst>
                  <a:path w="2562427" h="3413232">
                    <a:moveTo>
                      <a:pt x="0" y="0"/>
                    </a:moveTo>
                    <a:lnTo>
                      <a:pt x="2562427" y="0"/>
                    </a:lnTo>
                    <a:lnTo>
                      <a:pt x="2562427" y="3413232"/>
                    </a:lnTo>
                    <a:lnTo>
                      <a:pt x="0" y="341323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3" name="Freeform 13"/>
            <p:cNvSpPr/>
            <p:nvPr/>
          </p:nvSpPr>
          <p:spPr>
            <a:xfrm>
              <a:off x="1587812" y="4549676"/>
              <a:ext cx="1752600" cy="436017"/>
            </a:xfrm>
            <a:custGeom>
              <a:avLst/>
              <a:gdLst/>
              <a:ahLst/>
              <a:cxnLst/>
              <a:rect l="l" t="t" r="r" b="b"/>
              <a:pathLst>
                <a:path w="3833009" h="1143586">
                  <a:moveTo>
                    <a:pt x="0" y="0"/>
                  </a:moveTo>
                  <a:lnTo>
                    <a:pt x="3833009" y="0"/>
                  </a:lnTo>
                  <a:lnTo>
                    <a:pt x="3833009" y="1143586"/>
                  </a:lnTo>
                  <a:lnTo>
                    <a:pt x="0" y="11435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-52056" b="-49441"/>
              </a:stretch>
            </a:blipFill>
          </p:spPr>
        </p:sp>
      </p:grpSp>
      <p:sp>
        <p:nvSpPr>
          <p:cNvPr id="4" name="Arrow: Right 3">
            <a:extLst>
              <a:ext uri="{FF2B5EF4-FFF2-40B4-BE49-F238E27FC236}">
                <a16:creationId xmlns:a16="http://schemas.microsoft.com/office/drawing/2014/main" id="{B7B9D542-E297-4F79-82A9-967070A52DD0}"/>
              </a:ext>
            </a:extLst>
          </p:cNvPr>
          <p:cNvSpPr/>
          <p:nvPr/>
        </p:nvSpPr>
        <p:spPr>
          <a:xfrm>
            <a:off x="6128321" y="4538942"/>
            <a:ext cx="646000" cy="446751"/>
          </a:xfrm>
          <a:prstGeom prst="rightArrow">
            <a:avLst>
              <a:gd name="adj1" fmla="val 50000"/>
              <a:gd name="adj2" fmla="val 74212"/>
            </a:avLst>
          </a:prstGeom>
          <a:solidFill>
            <a:srgbClr val="225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4EE4F82-B71E-4608-9A68-DA410FEB1C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B6E2A40-45C2-4C87-86A6-4581BF8F73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74BE919F-9916-4D46-AD69-37317873F015}"/>
              </a:ext>
            </a:extLst>
          </p:cNvPr>
          <p:cNvSpPr/>
          <p:nvPr/>
        </p:nvSpPr>
        <p:spPr>
          <a:xfrm>
            <a:off x="1470692" y="1920982"/>
            <a:ext cx="419900" cy="419901"/>
          </a:xfrm>
          <a:prstGeom prst="ellipse">
            <a:avLst/>
          </a:prstGeom>
          <a:solidFill>
            <a:srgbClr val="F79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6960A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B6AAB6A-162B-46A9-9DE9-1228FAB77BAC}"/>
              </a:ext>
            </a:extLst>
          </p:cNvPr>
          <p:cNvSpPr/>
          <p:nvPr/>
        </p:nvSpPr>
        <p:spPr>
          <a:xfrm>
            <a:off x="1946394" y="1843796"/>
            <a:ext cx="46602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7900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ธุรกิจการผลิตวัตถุดิบและสินค้าสำเร็จรูป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61AC83B8-A367-437D-9EBE-F8B03A92DB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9376" y="1817551"/>
            <a:ext cx="548551" cy="70338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FE6821A4-A68D-4D48-9CF7-53241290E5B0}"/>
              </a:ext>
            </a:extLst>
          </p:cNvPr>
          <p:cNvSpPr/>
          <p:nvPr/>
        </p:nvSpPr>
        <p:spPr>
          <a:xfrm>
            <a:off x="1946394" y="2321200"/>
            <a:ext cx="87978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การนำวัตถุดิบมาแปรสภาพด้วยการผ่านกรรมวิธีการผลิตที่หลากหลาย เช่น ธุรกิจการทอผ้า ธุรกิจการผลิตอาหาร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9A98422-D521-4E70-9167-E0E8A4E6ACD0}"/>
              </a:ext>
            </a:extLst>
          </p:cNvPr>
          <p:cNvGrpSpPr/>
          <p:nvPr/>
        </p:nvGrpSpPr>
        <p:grpSpPr>
          <a:xfrm>
            <a:off x="410794" y="595750"/>
            <a:ext cx="5934502" cy="1122229"/>
            <a:chOff x="410794" y="595750"/>
            <a:chExt cx="5934502" cy="1122229"/>
          </a:xfrm>
        </p:grpSpPr>
        <p:sp>
          <p:nvSpPr>
            <p:cNvPr id="31" name="Rectangle: Top Corners Rounded 30">
              <a:extLst>
                <a:ext uri="{FF2B5EF4-FFF2-40B4-BE49-F238E27FC236}">
                  <a16:creationId xmlns:a16="http://schemas.microsoft.com/office/drawing/2014/main" id="{9640871A-8AD9-4E20-A13F-097F3C6E3192}"/>
                </a:ext>
              </a:extLst>
            </p:cNvPr>
            <p:cNvSpPr/>
            <p:nvPr/>
          </p:nvSpPr>
          <p:spPr>
            <a:xfrm rot="5400000">
              <a:off x="3356645" y="-1340780"/>
              <a:ext cx="589947" cy="53873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21C1A8C-5A50-4636-BB64-A704CF844336}"/>
                </a:ext>
              </a:extLst>
            </p:cNvPr>
            <p:cNvSpPr/>
            <p:nvPr/>
          </p:nvSpPr>
          <p:spPr>
            <a:xfrm>
              <a:off x="1438906" y="1154748"/>
              <a:ext cx="4610558" cy="563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th-TH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แบ่งตามลักษณะของการดำเนินงาน</a:t>
              </a:r>
              <a:endPara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5307346-C0D2-4D7A-A2DC-2A558A3BA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0794" y="595750"/>
              <a:ext cx="1094293" cy="1061736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960B82A0-9CAC-47A0-A235-18CA50739AD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160" y="279329"/>
            <a:ext cx="6680291" cy="706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4" grpId="0"/>
      <p:bldP spid="2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"/>
          <p:cNvSpPr txBox="1"/>
          <p:nvPr/>
        </p:nvSpPr>
        <p:spPr>
          <a:xfrm>
            <a:off x="2564211" y="3356670"/>
            <a:ext cx="2057400" cy="2129730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 algn="ctr">
              <a:lnSpc>
                <a:spcPts val="2080"/>
              </a:lnSpc>
            </a:pPr>
            <a:endParaRPr sz="8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B718AAF-3287-493D-9B09-40A98EEF2D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4" name="Picture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8F77E18-B5DF-4C04-BE0F-13AC7FC9A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0089C8F-43E2-4969-B2D4-EA6E011F34CD}"/>
              </a:ext>
            </a:extLst>
          </p:cNvPr>
          <p:cNvSpPr/>
          <p:nvPr/>
        </p:nvSpPr>
        <p:spPr>
          <a:xfrm>
            <a:off x="1946394" y="1843796"/>
            <a:ext cx="19704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7900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ธุรกิจการ</a:t>
            </a:r>
            <a:r>
              <a:rPr lang="th-TH" sz="3200" b="1" dirty="0">
                <a:solidFill>
                  <a:srgbClr val="F7900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บริการ</a:t>
            </a:r>
            <a:endParaRPr lang="en-US" sz="3200" b="1" dirty="0">
              <a:solidFill>
                <a:srgbClr val="F79007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764F5B9-AC1D-4779-876E-B049645A25BA}"/>
              </a:ext>
            </a:extLst>
          </p:cNvPr>
          <p:cNvSpPr/>
          <p:nvPr/>
        </p:nvSpPr>
        <p:spPr>
          <a:xfrm>
            <a:off x="1946394" y="2321200"/>
            <a:ext cx="87978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มีผลผลิตในรูปแบบของบริการ โดยให้ความสะดวกสบาย</a:t>
            </a:r>
          </a:p>
        </p:txBody>
      </p:sp>
      <p:sp>
        <p:nvSpPr>
          <p:cNvPr id="20" name="Rectangle: Top Corners Rounded 19">
            <a:extLst>
              <a:ext uri="{FF2B5EF4-FFF2-40B4-BE49-F238E27FC236}">
                <a16:creationId xmlns:a16="http://schemas.microsoft.com/office/drawing/2014/main" id="{4D56EC72-428E-4D52-881A-CBAAAC0E931D}"/>
              </a:ext>
            </a:extLst>
          </p:cNvPr>
          <p:cNvSpPr/>
          <p:nvPr/>
        </p:nvSpPr>
        <p:spPr>
          <a:xfrm rot="5400000">
            <a:off x="3356645" y="-1340780"/>
            <a:ext cx="589947" cy="538735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33593F1-51FE-4737-B61B-2EFA2F38F4E3}"/>
              </a:ext>
            </a:extLst>
          </p:cNvPr>
          <p:cNvSpPr/>
          <p:nvPr/>
        </p:nvSpPr>
        <p:spPr>
          <a:xfrm>
            <a:off x="1438906" y="1154748"/>
            <a:ext cx="4610558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th-TH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แบ่งตามลักษณะของการดำเนินงาน</a:t>
            </a:r>
            <a:endParaRPr lang="en-US" sz="3600" b="1" dirty="0">
              <a:solidFill>
                <a:srgbClr val="0D57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97FB3E3-BF9D-4021-9589-02A0B4644724}"/>
              </a:ext>
            </a:extLst>
          </p:cNvPr>
          <p:cNvGrpSpPr/>
          <p:nvPr/>
        </p:nvGrpSpPr>
        <p:grpSpPr>
          <a:xfrm>
            <a:off x="1409968" y="1837906"/>
            <a:ext cx="553431" cy="661621"/>
            <a:chOff x="1409968" y="1837906"/>
            <a:chExt cx="553431" cy="661621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2F66AA28-52D6-403C-975C-59BFD72783B0}"/>
                </a:ext>
              </a:extLst>
            </p:cNvPr>
            <p:cNvSpPr/>
            <p:nvPr/>
          </p:nvSpPr>
          <p:spPr>
            <a:xfrm>
              <a:off x="1470692" y="1920982"/>
              <a:ext cx="419900" cy="419901"/>
            </a:xfrm>
            <a:prstGeom prst="ellipse">
              <a:avLst/>
            </a:prstGeom>
            <a:solidFill>
              <a:srgbClr val="F79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6960A"/>
                </a:solidFill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8C6ACCD-159E-4F20-83AF-0F8A6F7BBE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09968" y="1837906"/>
              <a:ext cx="553431" cy="66162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8295B8C-EFC2-4D69-BDB0-614D973EB929}"/>
              </a:ext>
            </a:extLst>
          </p:cNvPr>
          <p:cNvGrpSpPr/>
          <p:nvPr/>
        </p:nvGrpSpPr>
        <p:grpSpPr>
          <a:xfrm>
            <a:off x="1963399" y="3085613"/>
            <a:ext cx="4089595" cy="3409650"/>
            <a:chOff x="1963399" y="3085613"/>
            <a:chExt cx="4089595" cy="3409650"/>
          </a:xfrm>
        </p:grpSpPr>
        <p:sp>
          <p:nvSpPr>
            <p:cNvPr id="11" name="Freeform 11"/>
            <p:cNvSpPr/>
            <p:nvPr/>
          </p:nvSpPr>
          <p:spPr>
            <a:xfrm>
              <a:off x="1963399" y="3085613"/>
              <a:ext cx="4089595" cy="2670400"/>
            </a:xfrm>
            <a:prstGeom prst="round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b="2"/>
              </a:stretch>
            </a:blipFill>
            <a:ln>
              <a:noFill/>
            </a:ln>
          </p:spPr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C3ADE862-7B65-4385-8A4C-AED1239A1ED0}"/>
                </a:ext>
              </a:extLst>
            </p:cNvPr>
            <p:cNvSpPr/>
            <p:nvPr/>
          </p:nvSpPr>
          <p:spPr>
            <a:xfrm>
              <a:off x="2719306" y="5907096"/>
              <a:ext cx="2644651" cy="58040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9D1FF"/>
              </a:solidFill>
              <a:prstDash val="sysDash"/>
            </a:ln>
            <a:effectLst>
              <a:outerShdw dist="50800" dir="2700000" algn="tl" rotWithShape="0">
                <a:srgbClr val="99D1FF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BA4BCCA-6913-4312-9145-CE5573BC33D4}"/>
                </a:ext>
              </a:extLst>
            </p:cNvPr>
            <p:cNvSpPr/>
            <p:nvPr/>
          </p:nvSpPr>
          <p:spPr>
            <a:xfrm>
              <a:off x="2949811" y="6006668"/>
              <a:ext cx="2239717" cy="488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986"/>
                </a:lnSpc>
                <a:spcBef>
                  <a:spcPct val="0"/>
                </a:spcBef>
              </a:pPr>
              <a:r>
                <a:rPr lang="th-TH" sz="2800" b="1" dirty="0">
                  <a:solidFill>
                    <a:srgbClr val="225E9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ธุรกิจซักรีด</a:t>
              </a:r>
              <a:endParaRPr lang="en-US" sz="2800" b="1" dirty="0">
                <a:solidFill>
                  <a:srgbClr val="225E94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3778D43-9BF5-43C0-ADAB-9E5BA9AD5903}"/>
              </a:ext>
            </a:extLst>
          </p:cNvPr>
          <p:cNvGrpSpPr/>
          <p:nvPr/>
        </p:nvGrpSpPr>
        <p:grpSpPr>
          <a:xfrm>
            <a:off x="6845003" y="3063686"/>
            <a:ext cx="4089593" cy="3431577"/>
            <a:chOff x="6845003" y="3063686"/>
            <a:chExt cx="4089593" cy="3431577"/>
          </a:xfrm>
        </p:grpSpPr>
        <p:sp>
          <p:nvSpPr>
            <p:cNvPr id="15" name="Freeform 15"/>
            <p:cNvSpPr/>
            <p:nvPr/>
          </p:nvSpPr>
          <p:spPr>
            <a:xfrm>
              <a:off x="6845003" y="3063686"/>
              <a:ext cx="4089593" cy="2692327"/>
            </a:xfrm>
            <a:prstGeom prst="round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A1CB3158-607B-407E-9024-C98003B19388}"/>
                </a:ext>
              </a:extLst>
            </p:cNvPr>
            <p:cNvSpPr/>
            <p:nvPr/>
          </p:nvSpPr>
          <p:spPr>
            <a:xfrm>
              <a:off x="7646598" y="5907096"/>
              <a:ext cx="2644651" cy="58040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9D1FF"/>
              </a:solidFill>
              <a:prstDash val="sysDash"/>
            </a:ln>
            <a:effectLst>
              <a:outerShdw dist="50800" dir="2700000" algn="tl" rotWithShape="0">
                <a:srgbClr val="99D1FF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F7027DC-611F-485D-972B-B3952F9C43C6}"/>
                </a:ext>
              </a:extLst>
            </p:cNvPr>
            <p:cNvSpPr/>
            <p:nvPr/>
          </p:nvSpPr>
          <p:spPr>
            <a:xfrm>
              <a:off x="7877103" y="6006668"/>
              <a:ext cx="2239717" cy="488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986"/>
                </a:lnSpc>
                <a:spcBef>
                  <a:spcPct val="0"/>
                </a:spcBef>
              </a:pPr>
              <a:r>
                <a:rPr lang="th-TH" sz="2800" b="1" dirty="0">
                  <a:solidFill>
                    <a:srgbClr val="225E9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ธุรกิจท่องเที่ยว</a:t>
              </a:r>
              <a:endParaRPr lang="en-US" sz="2800" b="1" dirty="0">
                <a:solidFill>
                  <a:srgbClr val="225E94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5916A00B-1FF5-44E6-9827-3EC0417B7A5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794" y="595750"/>
            <a:ext cx="1094293" cy="106173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9448851-12CD-48ED-94FC-D9AA6C972B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160" y="279329"/>
            <a:ext cx="6680291" cy="706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2332EAD-13DE-4BFC-B46C-0A91B764E4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4" name="Picture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79E2416-F294-4325-870E-D7B0C936A3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17" name="Rectangle: Top Corners Rounded 16">
            <a:extLst>
              <a:ext uri="{FF2B5EF4-FFF2-40B4-BE49-F238E27FC236}">
                <a16:creationId xmlns:a16="http://schemas.microsoft.com/office/drawing/2014/main" id="{AF6AB256-9BCA-4437-95B6-8C4A399A5AE2}"/>
              </a:ext>
            </a:extLst>
          </p:cNvPr>
          <p:cNvSpPr/>
          <p:nvPr/>
        </p:nvSpPr>
        <p:spPr>
          <a:xfrm rot="5400000">
            <a:off x="3356645" y="-1340780"/>
            <a:ext cx="589947" cy="538735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F0DC704-150A-4505-A45D-3680BE3DC9B0}"/>
              </a:ext>
            </a:extLst>
          </p:cNvPr>
          <p:cNvSpPr/>
          <p:nvPr/>
        </p:nvSpPr>
        <p:spPr>
          <a:xfrm>
            <a:off x="1438906" y="1154748"/>
            <a:ext cx="4610558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th-TH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แบ่งตามลักษณะของการดำเนินงาน</a:t>
            </a:r>
            <a:endParaRPr lang="en-US" sz="3600" b="1" dirty="0">
              <a:solidFill>
                <a:srgbClr val="0D57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CF8D730-CE5F-4C55-AF79-ADA57CA4AFAD}"/>
              </a:ext>
            </a:extLst>
          </p:cNvPr>
          <p:cNvGrpSpPr/>
          <p:nvPr/>
        </p:nvGrpSpPr>
        <p:grpSpPr>
          <a:xfrm>
            <a:off x="1388604" y="1837906"/>
            <a:ext cx="9355596" cy="1006514"/>
            <a:chOff x="1388604" y="1837906"/>
            <a:chExt cx="9355596" cy="100651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2714F86-1C3A-4921-B747-C5C46887B9CD}"/>
                </a:ext>
              </a:extLst>
            </p:cNvPr>
            <p:cNvSpPr/>
            <p:nvPr/>
          </p:nvSpPr>
          <p:spPr>
            <a:xfrm>
              <a:off x="1946394" y="1843796"/>
              <a:ext cx="228780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rgbClr val="F7900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</a:t>
              </a:r>
              <a:r>
                <a:rPr lang="th-TH" sz="3200" b="1" dirty="0">
                  <a:solidFill>
                    <a:srgbClr val="F7900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พาณิชยกรรม</a:t>
              </a:r>
              <a:endParaRPr lang="en-US" sz="3200" b="1" dirty="0">
                <a:solidFill>
                  <a:srgbClr val="F79007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494D277-68DB-48A7-9DDE-F0B3DAB5DB46}"/>
                </a:ext>
              </a:extLst>
            </p:cNvPr>
            <p:cNvSpPr/>
            <p:nvPr/>
          </p:nvSpPr>
          <p:spPr>
            <a:xfrm>
              <a:off x="1946394" y="2321200"/>
              <a:ext cx="87978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เป็นธุรกิจที่ทำหน้าที่เป็นคนกลางในการจำหน่ายสินค้า 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BB455B7-EBB4-401E-B734-02A8D00C5F20}"/>
                </a:ext>
              </a:extLst>
            </p:cNvPr>
            <p:cNvGrpSpPr/>
            <p:nvPr/>
          </p:nvGrpSpPr>
          <p:grpSpPr>
            <a:xfrm>
              <a:off x="1388604" y="1837906"/>
              <a:ext cx="574795" cy="672003"/>
              <a:chOff x="1388604" y="1837906"/>
              <a:chExt cx="574795" cy="672003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4F487820-E329-458D-B30C-0DBB6E584EAA}"/>
                  </a:ext>
                </a:extLst>
              </p:cNvPr>
              <p:cNvSpPr/>
              <p:nvPr/>
            </p:nvSpPr>
            <p:spPr>
              <a:xfrm>
                <a:off x="1470692" y="1920982"/>
                <a:ext cx="419900" cy="419901"/>
              </a:xfrm>
              <a:prstGeom prst="ellipse">
                <a:avLst/>
              </a:prstGeom>
              <a:solidFill>
                <a:srgbClr val="F790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6960A"/>
                  </a:solidFill>
                </a:endParaRPr>
              </a:p>
            </p:txBody>
          </p:sp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7470EC45-D114-445B-8D96-0613D1E3F8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88604" y="1837906"/>
                <a:ext cx="574795" cy="672003"/>
              </a:xfrm>
              <a:prstGeom prst="rect">
                <a:avLst/>
              </a:prstGeom>
            </p:spPr>
          </p:pic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8DA2A09-9B0B-4B47-AD78-0C87FA377843}"/>
              </a:ext>
            </a:extLst>
          </p:cNvPr>
          <p:cNvGrpSpPr/>
          <p:nvPr/>
        </p:nvGrpSpPr>
        <p:grpSpPr>
          <a:xfrm>
            <a:off x="2006405" y="3085613"/>
            <a:ext cx="4089595" cy="3409650"/>
            <a:chOff x="2006405" y="3085613"/>
            <a:chExt cx="4089595" cy="3409650"/>
          </a:xfrm>
        </p:grpSpPr>
        <p:sp>
          <p:nvSpPr>
            <p:cNvPr id="10" name="Freeform 10"/>
            <p:cNvSpPr/>
            <p:nvPr/>
          </p:nvSpPr>
          <p:spPr>
            <a:xfrm>
              <a:off x="2006405" y="3085613"/>
              <a:ext cx="4089595" cy="2680882"/>
            </a:xfrm>
            <a:prstGeom prst="round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l="223" r="223"/>
              </a:stretch>
            </a:blipFill>
            <a:ln>
              <a:noFill/>
            </a:ln>
          </p:spPr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6753416E-49CC-4C4A-9710-26B31C88907E}"/>
                </a:ext>
              </a:extLst>
            </p:cNvPr>
            <p:cNvSpPr/>
            <p:nvPr/>
          </p:nvSpPr>
          <p:spPr>
            <a:xfrm>
              <a:off x="2772513" y="5907096"/>
              <a:ext cx="2644651" cy="58040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9D1FF"/>
              </a:solidFill>
              <a:prstDash val="sysDash"/>
            </a:ln>
            <a:effectLst>
              <a:outerShdw dist="50800" dir="2700000" algn="tl" rotWithShape="0">
                <a:srgbClr val="99D1FF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6D68766-D252-4BFF-858F-4FB47AFD1E74}"/>
                </a:ext>
              </a:extLst>
            </p:cNvPr>
            <p:cNvSpPr/>
            <p:nvPr/>
          </p:nvSpPr>
          <p:spPr>
            <a:xfrm>
              <a:off x="3003018" y="6006668"/>
              <a:ext cx="2239717" cy="488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986"/>
                </a:lnSpc>
                <a:spcBef>
                  <a:spcPct val="0"/>
                </a:spcBef>
              </a:pPr>
              <a:r>
                <a:rPr lang="th-TH" sz="2800" b="1" dirty="0">
                  <a:solidFill>
                    <a:srgbClr val="225E9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ธุรกิจห้างสรรพสินค้า</a:t>
              </a:r>
              <a:endParaRPr lang="en-US" sz="2800" b="1" dirty="0">
                <a:solidFill>
                  <a:srgbClr val="225E94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9B4A41F-E3FB-46AB-BEE1-0C9951405195}"/>
              </a:ext>
            </a:extLst>
          </p:cNvPr>
          <p:cNvGrpSpPr/>
          <p:nvPr/>
        </p:nvGrpSpPr>
        <p:grpSpPr>
          <a:xfrm>
            <a:off x="6908412" y="3085613"/>
            <a:ext cx="4089595" cy="3409650"/>
            <a:chOff x="6908412" y="3085613"/>
            <a:chExt cx="4089595" cy="3409650"/>
          </a:xfrm>
        </p:grpSpPr>
        <p:sp>
          <p:nvSpPr>
            <p:cNvPr id="13" name="Freeform 13"/>
            <p:cNvSpPr/>
            <p:nvPr/>
          </p:nvSpPr>
          <p:spPr>
            <a:xfrm>
              <a:off x="6908412" y="3085613"/>
              <a:ext cx="4089595" cy="2680882"/>
            </a:xfrm>
            <a:prstGeom prst="round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BF279CBF-37EA-470A-92CA-A74786179475}"/>
                </a:ext>
              </a:extLst>
            </p:cNvPr>
            <p:cNvSpPr/>
            <p:nvPr/>
          </p:nvSpPr>
          <p:spPr>
            <a:xfrm>
              <a:off x="7699805" y="5907096"/>
              <a:ext cx="2644651" cy="58040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9D1FF"/>
              </a:solidFill>
              <a:prstDash val="sysDash"/>
            </a:ln>
            <a:effectLst>
              <a:outerShdw dist="50800" dir="2700000" algn="tl" rotWithShape="0">
                <a:srgbClr val="99D1FF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8AA2BF4-C340-4A7C-A189-BDB433C700F4}"/>
                </a:ext>
              </a:extLst>
            </p:cNvPr>
            <p:cNvSpPr/>
            <p:nvPr/>
          </p:nvSpPr>
          <p:spPr>
            <a:xfrm>
              <a:off x="7930310" y="6006668"/>
              <a:ext cx="2239717" cy="488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986"/>
                </a:lnSpc>
                <a:spcBef>
                  <a:spcPct val="0"/>
                </a:spcBef>
              </a:pPr>
              <a:r>
                <a:rPr lang="th-TH" sz="2800" b="1" dirty="0">
                  <a:solidFill>
                    <a:srgbClr val="225E9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ธุรกิจการขายของชำ</a:t>
              </a:r>
              <a:endParaRPr lang="en-US" sz="2800" b="1" dirty="0">
                <a:solidFill>
                  <a:srgbClr val="225E94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5ED97134-E93D-4D51-BAD0-2762FDE6390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794" y="595750"/>
            <a:ext cx="1094293" cy="1061736"/>
          </a:xfrm>
          <a:prstGeom prst="rect">
            <a:avLst/>
          </a:prstGeom>
        </p:spPr>
      </p:pic>
      <p:pic>
        <p:nvPicPr>
          <p:cNvPr id="23" name="ANS">
            <a:hlinkClick r:id="rId8" action="ppaction://hlinksldjump"/>
            <a:extLst>
              <a:ext uri="{FF2B5EF4-FFF2-40B4-BE49-F238E27FC236}">
                <a16:creationId xmlns:a16="http://schemas.microsoft.com/office/drawing/2014/main" id="{B7F57D04-E67E-4EDA-BA1B-C959EA499A0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79BBA99-56DB-4034-8FF5-F9077E6AA01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160" y="279329"/>
            <a:ext cx="6680291" cy="706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id="{5B73B109-BE45-4EF5-9A1F-9D96038EB0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316" y="963727"/>
            <a:ext cx="3141369" cy="51974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DFE54449-7252-4A8E-890A-5065D86E38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9710" y="963598"/>
            <a:ext cx="3141369" cy="51999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6E0A2D9-E243-485A-A499-C63F05FDAC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316" y="963727"/>
            <a:ext cx="3141369" cy="51974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0A9F6F87-5CEC-47D5-A51D-4247DF6996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921" y="963727"/>
            <a:ext cx="3141369" cy="519741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85E5024C-99B3-415D-823B-8AA2CEA7E0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9710" y="963598"/>
            <a:ext cx="3141369" cy="519998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2631DD3D-2A76-4E8C-9DEE-ADA9269EAC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316" y="963727"/>
            <a:ext cx="3141369" cy="519741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63398C8F-19D9-4386-BFDA-AA5206B858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921" y="963727"/>
            <a:ext cx="3141369" cy="519741"/>
          </a:xfrm>
          <a:prstGeom prst="rect">
            <a:avLst/>
          </a:prstGeom>
        </p:spPr>
      </p:pic>
      <p:sp>
        <p:nvSpPr>
          <p:cNvPr id="135" name="Freeform 11">
            <a:extLst>
              <a:ext uri="{FF2B5EF4-FFF2-40B4-BE49-F238E27FC236}">
                <a16:creationId xmlns:a16="http://schemas.microsoft.com/office/drawing/2014/main" id="{1C696783-96E9-43F9-9085-71EAA3CBBF16}"/>
              </a:ext>
            </a:extLst>
          </p:cNvPr>
          <p:cNvSpPr/>
          <p:nvPr/>
        </p:nvSpPr>
        <p:spPr>
          <a:xfrm>
            <a:off x="4786723" y="4209648"/>
            <a:ext cx="2721534" cy="1483614"/>
          </a:xfrm>
          <a:custGeom>
            <a:avLst/>
            <a:gdLst/>
            <a:ahLst/>
            <a:cxnLst/>
            <a:rect l="l" t="t" r="r" b="b"/>
            <a:pathLst>
              <a:path w="1166434" h="812800">
                <a:moveTo>
                  <a:pt x="89152" y="0"/>
                </a:moveTo>
                <a:lnTo>
                  <a:pt x="1077282" y="0"/>
                </a:lnTo>
                <a:cubicBezTo>
                  <a:pt x="1100926" y="0"/>
                  <a:pt x="1123603" y="9393"/>
                  <a:pt x="1140322" y="26112"/>
                </a:cubicBezTo>
                <a:cubicBezTo>
                  <a:pt x="1157041" y="42831"/>
                  <a:pt x="1166434" y="65508"/>
                  <a:pt x="1166434" y="89152"/>
                </a:cubicBezTo>
                <a:lnTo>
                  <a:pt x="1166434" y="723648"/>
                </a:lnTo>
                <a:cubicBezTo>
                  <a:pt x="1166434" y="772885"/>
                  <a:pt x="1126519" y="812800"/>
                  <a:pt x="1077282" y="812800"/>
                </a:cubicBezTo>
                <a:lnTo>
                  <a:pt x="89152" y="812800"/>
                </a:lnTo>
                <a:cubicBezTo>
                  <a:pt x="39915" y="812800"/>
                  <a:pt x="0" y="772885"/>
                  <a:pt x="0" y="723648"/>
                </a:cubicBezTo>
                <a:lnTo>
                  <a:pt x="0" y="89152"/>
                </a:lnTo>
                <a:cubicBezTo>
                  <a:pt x="0" y="39915"/>
                  <a:pt x="39915" y="0"/>
                  <a:pt x="89152" y="0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0F0F0"/>
            </a:solidFill>
          </a:ln>
        </p:spPr>
      </p:sp>
      <p:grpSp>
        <p:nvGrpSpPr>
          <p:cNvPr id="2" name="Group 2"/>
          <p:cNvGrpSpPr/>
          <p:nvPr/>
        </p:nvGrpSpPr>
        <p:grpSpPr>
          <a:xfrm>
            <a:off x="9195344" y="1793346"/>
            <a:ext cx="2721534" cy="1965299"/>
            <a:chOff x="-796050" y="-144661"/>
            <a:chExt cx="5898476" cy="4259461"/>
          </a:xfrm>
        </p:grpSpPr>
        <p:sp>
          <p:nvSpPr>
            <p:cNvPr id="5" name="TextBox 5"/>
            <p:cNvSpPr txBox="1"/>
            <p:nvPr/>
          </p:nvSpPr>
          <p:spPr>
            <a:xfrm>
              <a:off x="-1" y="-144661"/>
              <a:ext cx="4114800" cy="425946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080"/>
                </a:lnSpc>
              </a:pPr>
              <a:endParaRPr sz="800"/>
            </a:p>
          </p:txBody>
        </p:sp>
        <p:grpSp>
          <p:nvGrpSpPr>
            <p:cNvPr id="6" name="Group 6"/>
            <p:cNvGrpSpPr>
              <a:grpSpLocks noChangeAspect="1"/>
            </p:cNvGrpSpPr>
            <p:nvPr/>
          </p:nvGrpSpPr>
          <p:grpSpPr>
            <a:xfrm>
              <a:off x="-796050" y="110922"/>
              <a:ext cx="5898476" cy="3207857"/>
              <a:chOff x="-2188663" y="-281779"/>
              <a:chExt cx="10754240" cy="5848641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-2188663" y="-281779"/>
                <a:ext cx="10754240" cy="5848641"/>
              </a:xfrm>
              <a:prstGeom prst="roundRect">
                <a:avLst>
                  <a:gd name="adj" fmla="val 12224"/>
                </a:avLst>
              </a:pr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grpSp>
        <p:nvGrpSpPr>
          <p:cNvPr id="10" name="Group 10"/>
          <p:cNvGrpSpPr/>
          <p:nvPr/>
        </p:nvGrpSpPr>
        <p:grpSpPr>
          <a:xfrm>
            <a:off x="285946" y="1701064"/>
            <a:ext cx="2721534" cy="1589254"/>
            <a:chOff x="-86467" y="-28575"/>
            <a:chExt cx="1569738" cy="916657"/>
          </a:xfrm>
        </p:grpSpPr>
        <p:sp>
          <p:nvSpPr>
            <p:cNvPr id="11" name="Freeform 11"/>
            <p:cNvSpPr/>
            <p:nvPr/>
          </p:nvSpPr>
          <p:spPr>
            <a:xfrm>
              <a:off x="-86467" y="23276"/>
              <a:ext cx="1569738" cy="864806"/>
            </a:xfrm>
            <a:custGeom>
              <a:avLst/>
              <a:gdLst/>
              <a:ahLst/>
              <a:cxnLst/>
              <a:rect l="l" t="t" r="r" b="b"/>
              <a:pathLst>
                <a:path w="1166434" h="812800">
                  <a:moveTo>
                    <a:pt x="89152" y="0"/>
                  </a:moveTo>
                  <a:lnTo>
                    <a:pt x="1077282" y="0"/>
                  </a:lnTo>
                  <a:cubicBezTo>
                    <a:pt x="1100926" y="0"/>
                    <a:pt x="1123603" y="9393"/>
                    <a:pt x="1140322" y="26112"/>
                  </a:cubicBezTo>
                  <a:cubicBezTo>
                    <a:pt x="1157041" y="42831"/>
                    <a:pt x="1166434" y="65508"/>
                    <a:pt x="1166434" y="89152"/>
                  </a:cubicBezTo>
                  <a:lnTo>
                    <a:pt x="1166434" y="723648"/>
                  </a:lnTo>
                  <a:cubicBezTo>
                    <a:pt x="1166434" y="772885"/>
                    <a:pt x="1126519" y="812800"/>
                    <a:pt x="1077282" y="812800"/>
                  </a:cubicBezTo>
                  <a:lnTo>
                    <a:pt x="89152" y="812800"/>
                  </a:lnTo>
                  <a:cubicBezTo>
                    <a:pt x="39915" y="812800"/>
                    <a:pt x="0" y="772885"/>
                    <a:pt x="0" y="723648"/>
                  </a:cubicBezTo>
                  <a:lnTo>
                    <a:pt x="0" y="89152"/>
                  </a:lnTo>
                  <a:cubicBezTo>
                    <a:pt x="0" y="39915"/>
                    <a:pt x="39915" y="0"/>
                    <a:pt x="8915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0F0F0"/>
              </a:solidFill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080"/>
                </a:lnSpc>
              </a:pPr>
              <a:endParaRPr sz="800"/>
            </a:p>
          </p:txBody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351757" y="2075636"/>
            <a:ext cx="1227365" cy="1227359"/>
            <a:chOff x="-489913" y="688061"/>
            <a:chExt cx="6350000" cy="6349975"/>
          </a:xfrm>
        </p:grpSpPr>
        <p:sp>
          <p:nvSpPr>
            <p:cNvPr id="14" name="Freeform 14"/>
            <p:cNvSpPr/>
            <p:nvPr/>
          </p:nvSpPr>
          <p:spPr>
            <a:xfrm>
              <a:off x="-489913" y="688061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5" name="Freeform 15"/>
          <p:cNvSpPr/>
          <p:nvPr/>
        </p:nvSpPr>
        <p:spPr>
          <a:xfrm>
            <a:off x="1530773" y="2029559"/>
            <a:ext cx="1328648" cy="1354592"/>
          </a:xfrm>
          <a:custGeom>
            <a:avLst/>
            <a:gdLst/>
            <a:ahLst/>
            <a:cxnLst/>
            <a:rect l="l" t="t" r="r" b="b"/>
            <a:pathLst>
              <a:path w="2945633" h="3003154">
                <a:moveTo>
                  <a:pt x="0" y="0"/>
                </a:moveTo>
                <a:lnTo>
                  <a:pt x="2945633" y="0"/>
                </a:lnTo>
                <a:lnTo>
                  <a:pt x="2945633" y="3003154"/>
                </a:lnTo>
                <a:lnTo>
                  <a:pt x="0" y="3003154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Group 17"/>
          <p:cNvGrpSpPr/>
          <p:nvPr/>
        </p:nvGrpSpPr>
        <p:grpSpPr>
          <a:xfrm>
            <a:off x="6250672" y="1899542"/>
            <a:ext cx="2673589" cy="1512212"/>
            <a:chOff x="0" y="-28575"/>
            <a:chExt cx="1324202" cy="841375"/>
          </a:xfrm>
        </p:grpSpPr>
        <p:sp>
          <p:nvSpPr>
            <p:cNvPr id="18" name="Freeform 18"/>
            <p:cNvSpPr/>
            <p:nvPr/>
          </p:nvSpPr>
          <p:spPr>
            <a:xfrm>
              <a:off x="0" y="-12667"/>
              <a:ext cx="1324202" cy="825467"/>
            </a:xfrm>
            <a:custGeom>
              <a:avLst/>
              <a:gdLst/>
              <a:ahLst/>
              <a:cxnLst/>
              <a:rect l="l" t="t" r="r" b="b"/>
              <a:pathLst>
                <a:path w="1360900" h="812800">
                  <a:moveTo>
                    <a:pt x="76413" y="0"/>
                  </a:moveTo>
                  <a:lnTo>
                    <a:pt x="1284487" y="0"/>
                  </a:lnTo>
                  <a:cubicBezTo>
                    <a:pt x="1326689" y="0"/>
                    <a:pt x="1360900" y="34211"/>
                    <a:pt x="1360900" y="76413"/>
                  </a:cubicBezTo>
                  <a:lnTo>
                    <a:pt x="1360900" y="736387"/>
                  </a:lnTo>
                  <a:cubicBezTo>
                    <a:pt x="1360900" y="778589"/>
                    <a:pt x="1326689" y="812800"/>
                    <a:pt x="1284487" y="812800"/>
                  </a:cubicBezTo>
                  <a:lnTo>
                    <a:pt x="76413" y="812800"/>
                  </a:lnTo>
                  <a:cubicBezTo>
                    <a:pt x="34211" y="812800"/>
                    <a:pt x="0" y="778589"/>
                    <a:pt x="0" y="736387"/>
                  </a:cubicBezTo>
                  <a:lnTo>
                    <a:pt x="0" y="76413"/>
                  </a:lnTo>
                  <a:cubicBezTo>
                    <a:pt x="0" y="34211"/>
                    <a:pt x="34211" y="0"/>
                    <a:pt x="76413" y="0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0F0F0"/>
              </a:solidFill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080"/>
                </a:lnSpc>
              </a:pPr>
              <a:endParaRPr sz="800"/>
            </a:p>
          </p:txBody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6333714" y="2052634"/>
            <a:ext cx="1292248" cy="1292243"/>
            <a:chOff x="0" y="0"/>
            <a:chExt cx="6350000" cy="634997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22" name="Freeform 22"/>
          <p:cNvSpPr/>
          <p:nvPr/>
        </p:nvSpPr>
        <p:spPr>
          <a:xfrm>
            <a:off x="7751622" y="1956825"/>
            <a:ext cx="925576" cy="1429307"/>
          </a:xfrm>
          <a:custGeom>
            <a:avLst/>
            <a:gdLst/>
            <a:ahLst/>
            <a:cxnLst/>
            <a:rect l="l" t="t" r="r" b="b"/>
            <a:pathLst>
              <a:path w="2320794" h="3583854">
                <a:moveTo>
                  <a:pt x="0" y="0"/>
                </a:moveTo>
                <a:lnTo>
                  <a:pt x="2320794" y="0"/>
                </a:lnTo>
                <a:lnTo>
                  <a:pt x="2320794" y="3583854"/>
                </a:lnTo>
                <a:lnTo>
                  <a:pt x="0" y="3583854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3266250" y="1931661"/>
            <a:ext cx="2721534" cy="1480093"/>
          </a:xfrm>
          <a:prstGeom prst="roundRect">
            <a:avLst>
              <a:gd name="adj" fmla="val 11907"/>
            </a:avLst>
          </a:pr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61" name="Freeform 61"/>
          <p:cNvSpPr/>
          <p:nvPr/>
        </p:nvSpPr>
        <p:spPr>
          <a:xfrm>
            <a:off x="1809946" y="4209648"/>
            <a:ext cx="2721534" cy="1479603"/>
          </a:xfrm>
          <a:prstGeom prst="roundRect">
            <a:avLst>
              <a:gd name="adj" fmla="val 13069"/>
            </a:avLst>
          </a:prstGeom>
          <a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65" name="TextBox 65"/>
          <p:cNvSpPr txBox="1"/>
          <p:nvPr/>
        </p:nvSpPr>
        <p:spPr>
          <a:xfrm>
            <a:off x="8267030" y="4140345"/>
            <a:ext cx="1579117" cy="1634632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 algn="ctr">
              <a:lnSpc>
                <a:spcPts val="2080"/>
              </a:lnSpc>
            </a:pPr>
            <a:endParaRPr sz="800"/>
          </a:p>
        </p:txBody>
      </p:sp>
      <p:sp>
        <p:nvSpPr>
          <p:cNvPr id="67" name="Freeform 67"/>
          <p:cNvSpPr/>
          <p:nvPr/>
        </p:nvSpPr>
        <p:spPr>
          <a:xfrm>
            <a:off x="7753546" y="4209648"/>
            <a:ext cx="2735744" cy="1490032"/>
          </a:xfrm>
          <a:prstGeom prst="roundRect">
            <a:avLst>
              <a:gd name="adj" fmla="val 14120"/>
            </a:avLst>
          </a:prstGeom>
          <a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grpSp>
        <p:nvGrpSpPr>
          <p:cNvPr id="68" name="Group 68"/>
          <p:cNvGrpSpPr/>
          <p:nvPr/>
        </p:nvGrpSpPr>
        <p:grpSpPr>
          <a:xfrm>
            <a:off x="4680509" y="4131202"/>
            <a:ext cx="2793405" cy="1558049"/>
            <a:chOff x="0" y="-144661"/>
            <a:chExt cx="7636731" cy="4259461"/>
          </a:xfrm>
        </p:grpSpPr>
        <p:sp>
          <p:nvSpPr>
            <p:cNvPr id="71" name="TextBox 71"/>
            <p:cNvSpPr txBox="1"/>
            <p:nvPr/>
          </p:nvSpPr>
          <p:spPr>
            <a:xfrm>
              <a:off x="0" y="-144661"/>
              <a:ext cx="4114800" cy="425946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080"/>
                </a:lnSpc>
              </a:pPr>
              <a:endParaRPr sz="800"/>
            </a:p>
          </p:txBody>
        </p:sp>
        <p:grpSp>
          <p:nvGrpSpPr>
            <p:cNvPr id="72" name="Group 72"/>
            <p:cNvGrpSpPr>
              <a:grpSpLocks noChangeAspect="1"/>
            </p:cNvGrpSpPr>
            <p:nvPr/>
          </p:nvGrpSpPr>
          <p:grpSpPr>
            <a:xfrm>
              <a:off x="358709" y="554339"/>
              <a:ext cx="2996111" cy="2915123"/>
              <a:chOff x="237089" y="333935"/>
              <a:chExt cx="5462583" cy="5314923"/>
            </a:xfrm>
          </p:grpSpPr>
          <p:sp>
            <p:nvSpPr>
              <p:cNvPr id="73" name="Freeform 73"/>
              <p:cNvSpPr/>
              <p:nvPr/>
            </p:nvSpPr>
            <p:spPr>
              <a:xfrm>
                <a:off x="237089" y="333935"/>
                <a:ext cx="5462583" cy="5314923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4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sp>
        </p:grpSp>
        <p:sp>
          <p:nvSpPr>
            <p:cNvPr id="74" name="Freeform 74"/>
            <p:cNvSpPr/>
            <p:nvPr/>
          </p:nvSpPr>
          <p:spPr>
            <a:xfrm>
              <a:off x="3751855" y="777259"/>
              <a:ext cx="3884876" cy="2598012"/>
            </a:xfrm>
            <a:custGeom>
              <a:avLst/>
              <a:gdLst/>
              <a:ahLst/>
              <a:cxnLst/>
              <a:rect l="l" t="t" r="r" b="b"/>
              <a:pathLst>
                <a:path w="4053390" h="2710705">
                  <a:moveTo>
                    <a:pt x="0" y="0"/>
                  </a:moveTo>
                  <a:lnTo>
                    <a:pt x="4053390" y="0"/>
                  </a:lnTo>
                  <a:lnTo>
                    <a:pt x="4053390" y="2710704"/>
                  </a:lnTo>
                  <a:lnTo>
                    <a:pt x="0" y="27107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84" name="Group 84"/>
          <p:cNvGrpSpPr/>
          <p:nvPr/>
        </p:nvGrpSpPr>
        <p:grpSpPr>
          <a:xfrm>
            <a:off x="3421976" y="74645"/>
            <a:ext cx="5483693" cy="555663"/>
            <a:chOff x="0" y="0"/>
            <a:chExt cx="2166397" cy="770153"/>
          </a:xfrm>
          <a:noFill/>
        </p:grpSpPr>
        <p:sp>
          <p:nvSpPr>
            <p:cNvPr id="85" name="Freeform 85"/>
            <p:cNvSpPr/>
            <p:nvPr/>
          </p:nvSpPr>
          <p:spPr>
            <a:xfrm>
              <a:off x="0" y="0"/>
              <a:ext cx="2166397" cy="770153"/>
            </a:xfrm>
            <a:custGeom>
              <a:avLst/>
              <a:gdLst/>
              <a:ahLst/>
              <a:cxnLst/>
              <a:rect l="l" t="t" r="r" b="b"/>
              <a:pathLst>
                <a:path w="2166397" h="770153">
                  <a:moveTo>
                    <a:pt x="0" y="0"/>
                  </a:moveTo>
                  <a:lnTo>
                    <a:pt x="2166397" y="0"/>
                  </a:lnTo>
                  <a:lnTo>
                    <a:pt x="2166397" y="770153"/>
                  </a:lnTo>
                  <a:lnTo>
                    <a:pt x="0" y="770153"/>
                  </a:lnTo>
                  <a:close/>
                </a:path>
              </a:pathLst>
            </a:custGeom>
            <a:grpFill/>
          </p:spPr>
        </p:sp>
        <p:sp>
          <p:nvSpPr>
            <p:cNvPr id="86" name="TextBox 86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  <a:grpFill/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080"/>
                </a:lnSpc>
              </a:pPr>
              <a:endParaRPr sz="2133"/>
            </a:p>
          </p:txBody>
        </p:sp>
      </p:grp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6DF93F80-709F-4D4C-AB24-B2067549E033}"/>
              </a:ext>
            </a:extLst>
          </p:cNvPr>
          <p:cNvSpPr/>
          <p:nvPr/>
        </p:nvSpPr>
        <p:spPr>
          <a:xfrm>
            <a:off x="273589" y="3514708"/>
            <a:ext cx="2766557" cy="459844"/>
          </a:xfrm>
          <a:prstGeom prst="roundRect">
            <a:avLst>
              <a:gd name="adj" fmla="val 27316"/>
            </a:avLst>
          </a:prstGeom>
          <a:solidFill>
            <a:srgbClr val="F0F0F0"/>
          </a:solidFill>
          <a:ln w="63500">
            <a:solidFill>
              <a:srgbClr val="F0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6" name="Picture 95">
            <a:hlinkClick r:id="rId16" action="ppaction://hlinksldjump"/>
            <a:extLst>
              <a:ext uri="{FF2B5EF4-FFF2-40B4-BE49-F238E27FC236}">
                <a16:creationId xmlns:a16="http://schemas.microsoft.com/office/drawing/2014/main" id="{28CB4FF0-05A0-43C8-A527-DBEB00529DC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7873" y="6136370"/>
            <a:ext cx="945691" cy="488928"/>
          </a:xfrm>
          <a:prstGeom prst="roundRect">
            <a:avLst>
              <a:gd name="adj" fmla="val 50000"/>
            </a:avLst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5DAAFB3D-7E2B-4912-AE9D-EA995FA2CB7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3" name="Picture 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7AFE5E0-11FF-4EE3-8A5B-8E8F81844CE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CA6B0D35-248D-45B7-8D44-352B963744B3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590108">
            <a:off x="4111735" y="1236127"/>
            <a:ext cx="281109" cy="356072"/>
          </a:xfrm>
          <a:prstGeom prst="rect">
            <a:avLst/>
          </a:prstGeom>
        </p:spPr>
      </p:pic>
      <p:pic>
        <p:nvPicPr>
          <p:cNvPr id="88" name="Graphic 87">
            <a:extLst>
              <a:ext uri="{FF2B5EF4-FFF2-40B4-BE49-F238E27FC236}">
                <a16:creationId xmlns:a16="http://schemas.microsoft.com/office/drawing/2014/main" id="{43EBD93F-16D4-4BB8-B5B7-E35AD35580EA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590108">
            <a:off x="7526131" y="1236127"/>
            <a:ext cx="281109" cy="356072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FA5D5284-6E3B-47F1-BFFE-C5DD689EB30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590108">
            <a:off x="10940525" y="1236126"/>
            <a:ext cx="281109" cy="356072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0C8609CE-1FEE-4BC5-9309-89CB03D4A113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590" y="3521203"/>
            <a:ext cx="2766557" cy="457728"/>
          </a:xfrm>
          <a:prstGeom prst="rect">
            <a:avLst/>
          </a:prstGeom>
        </p:spPr>
      </p:pic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2A35CE35-7D48-4CC6-8C5C-1343D3D60933}"/>
              </a:ext>
            </a:extLst>
          </p:cNvPr>
          <p:cNvSpPr/>
          <p:nvPr/>
        </p:nvSpPr>
        <p:spPr>
          <a:xfrm>
            <a:off x="3221226" y="3514708"/>
            <a:ext cx="2766557" cy="459844"/>
          </a:xfrm>
          <a:prstGeom prst="roundRect">
            <a:avLst>
              <a:gd name="adj" fmla="val 27316"/>
            </a:avLst>
          </a:prstGeom>
          <a:solidFill>
            <a:srgbClr val="F0F0F0"/>
          </a:solidFill>
          <a:ln w="63500">
            <a:solidFill>
              <a:srgbClr val="F0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id="{E6707968-6E15-4CFE-9607-3A3D8D31BB29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1227" y="3521204"/>
            <a:ext cx="2766557" cy="457728"/>
          </a:xfrm>
          <a:prstGeom prst="rect">
            <a:avLst/>
          </a:prstGeom>
        </p:spPr>
      </p:pic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991660FA-2459-4334-BF0F-998892CEB769}"/>
              </a:ext>
            </a:extLst>
          </p:cNvPr>
          <p:cNvSpPr/>
          <p:nvPr/>
        </p:nvSpPr>
        <p:spPr>
          <a:xfrm>
            <a:off x="6204217" y="3514708"/>
            <a:ext cx="2766557" cy="459844"/>
          </a:xfrm>
          <a:prstGeom prst="roundRect">
            <a:avLst>
              <a:gd name="adj" fmla="val 27316"/>
            </a:avLst>
          </a:prstGeom>
          <a:solidFill>
            <a:srgbClr val="F0F0F0"/>
          </a:solidFill>
          <a:ln w="63500">
            <a:solidFill>
              <a:srgbClr val="F0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9" name="Picture 98">
            <a:extLst>
              <a:ext uri="{FF2B5EF4-FFF2-40B4-BE49-F238E27FC236}">
                <a16:creationId xmlns:a16="http://schemas.microsoft.com/office/drawing/2014/main" id="{1C1B8A62-CC4C-404C-8A93-A5DFDA3AE3F3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4218" y="3521203"/>
            <a:ext cx="2766557" cy="457728"/>
          </a:xfrm>
          <a:prstGeom prst="rect">
            <a:avLst/>
          </a:prstGeom>
        </p:spPr>
      </p:pic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D7AC1030-58B9-4533-A198-A07E1B7B0D13}"/>
              </a:ext>
            </a:extLst>
          </p:cNvPr>
          <p:cNvSpPr/>
          <p:nvPr/>
        </p:nvSpPr>
        <p:spPr>
          <a:xfrm>
            <a:off x="9187206" y="3514708"/>
            <a:ext cx="2766557" cy="459844"/>
          </a:xfrm>
          <a:prstGeom prst="roundRect">
            <a:avLst>
              <a:gd name="adj" fmla="val 27316"/>
            </a:avLst>
          </a:prstGeom>
          <a:solidFill>
            <a:srgbClr val="F0F0F0"/>
          </a:solidFill>
          <a:ln w="63500">
            <a:solidFill>
              <a:srgbClr val="F0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1" name="Picture 100">
            <a:extLst>
              <a:ext uri="{FF2B5EF4-FFF2-40B4-BE49-F238E27FC236}">
                <a16:creationId xmlns:a16="http://schemas.microsoft.com/office/drawing/2014/main" id="{70BABBDF-6794-4B1E-8090-FA807A525C38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7207" y="3521090"/>
            <a:ext cx="2766557" cy="457955"/>
          </a:xfrm>
          <a:prstGeom prst="rect">
            <a:avLst/>
          </a:prstGeom>
        </p:spPr>
      </p:pic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E610452B-0F69-4C56-BE2B-1B20A1A96C33}"/>
              </a:ext>
            </a:extLst>
          </p:cNvPr>
          <p:cNvSpPr/>
          <p:nvPr/>
        </p:nvSpPr>
        <p:spPr>
          <a:xfrm>
            <a:off x="1758758" y="5851959"/>
            <a:ext cx="2766557" cy="459844"/>
          </a:xfrm>
          <a:prstGeom prst="roundRect">
            <a:avLst>
              <a:gd name="adj" fmla="val 27316"/>
            </a:avLst>
          </a:prstGeom>
          <a:solidFill>
            <a:srgbClr val="F0F0F0"/>
          </a:solidFill>
          <a:ln w="63500">
            <a:solidFill>
              <a:srgbClr val="F0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3" name="Picture 102">
            <a:extLst>
              <a:ext uri="{FF2B5EF4-FFF2-40B4-BE49-F238E27FC236}">
                <a16:creationId xmlns:a16="http://schemas.microsoft.com/office/drawing/2014/main" id="{EF678E51-7C97-41E2-B47F-4D5BD6CFEA94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8759" y="5858455"/>
            <a:ext cx="2766557" cy="457728"/>
          </a:xfrm>
          <a:prstGeom prst="rect">
            <a:avLst/>
          </a:prstGeom>
        </p:spPr>
      </p:pic>
      <p:sp>
        <p:nvSpPr>
          <p:cNvPr id="104" name="Rectangle: Rounded Corners 103">
            <a:extLst>
              <a:ext uri="{FF2B5EF4-FFF2-40B4-BE49-F238E27FC236}">
                <a16:creationId xmlns:a16="http://schemas.microsoft.com/office/drawing/2014/main" id="{678D7D68-80B5-4FC8-80B3-9227BBA2EDCF}"/>
              </a:ext>
            </a:extLst>
          </p:cNvPr>
          <p:cNvSpPr/>
          <p:nvPr/>
        </p:nvSpPr>
        <p:spPr>
          <a:xfrm>
            <a:off x="4706395" y="5851959"/>
            <a:ext cx="2766557" cy="459844"/>
          </a:xfrm>
          <a:prstGeom prst="roundRect">
            <a:avLst>
              <a:gd name="adj" fmla="val 27316"/>
            </a:avLst>
          </a:prstGeom>
          <a:solidFill>
            <a:srgbClr val="F0F0F0"/>
          </a:solidFill>
          <a:ln w="63500">
            <a:solidFill>
              <a:srgbClr val="F0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6" name="Picture 105">
            <a:extLst>
              <a:ext uri="{FF2B5EF4-FFF2-40B4-BE49-F238E27FC236}">
                <a16:creationId xmlns:a16="http://schemas.microsoft.com/office/drawing/2014/main" id="{29F0ADD4-5C97-46DF-8BC6-A6C915965D6E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6396" y="5858454"/>
            <a:ext cx="2766557" cy="457728"/>
          </a:xfrm>
          <a:prstGeom prst="rect">
            <a:avLst/>
          </a:prstGeom>
        </p:spPr>
      </p:pic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82C9D105-43E3-467E-A2FC-D58A245487B9}"/>
              </a:ext>
            </a:extLst>
          </p:cNvPr>
          <p:cNvSpPr/>
          <p:nvPr/>
        </p:nvSpPr>
        <p:spPr>
          <a:xfrm>
            <a:off x="7689386" y="5851959"/>
            <a:ext cx="2766557" cy="459844"/>
          </a:xfrm>
          <a:prstGeom prst="roundRect">
            <a:avLst>
              <a:gd name="adj" fmla="val 27316"/>
            </a:avLst>
          </a:prstGeom>
          <a:solidFill>
            <a:srgbClr val="F0F0F0"/>
          </a:solidFill>
          <a:ln w="63500">
            <a:solidFill>
              <a:srgbClr val="F0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8" name="Picture 107">
            <a:extLst>
              <a:ext uri="{FF2B5EF4-FFF2-40B4-BE49-F238E27FC236}">
                <a16:creationId xmlns:a16="http://schemas.microsoft.com/office/drawing/2014/main" id="{59897F37-2F47-445F-86CF-C2049097DBC6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9387" y="5858341"/>
            <a:ext cx="2766557" cy="457955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AD0767CE-ADA6-4900-B9E2-7E9E02DDC70B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4719" y="187454"/>
            <a:ext cx="6602562" cy="702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267A24D-3AC3-4078-973C-28E016BD6A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66800"/>
            <a:ext cx="12192000" cy="57912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6476A27-FC3B-4E3C-BD57-AAAB209C89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6C40AF-4A95-4247-80AB-9B70F4453A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0" name="Picture 19">
            <a:hlinkClick r:id="rId6" action="ppaction://hlinksldjump"/>
            <a:extLst>
              <a:ext uri="{FF2B5EF4-FFF2-40B4-BE49-F238E27FC236}">
                <a16:creationId xmlns:a16="http://schemas.microsoft.com/office/drawing/2014/main" id="{81AC9AF3-E4D6-465E-9B84-F9B2ADB87BD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6370" y="6029697"/>
            <a:ext cx="4171244" cy="57109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C75B935-33E6-4F0F-8A4C-2ED75A37875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23801" y="295275"/>
            <a:ext cx="812949" cy="130182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53D4332-17B2-4B17-9C2C-6BECF10CD86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1" y="928386"/>
            <a:ext cx="2741080" cy="559623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BF9C94E7-C349-42AC-82BB-B6A77F74953B}"/>
              </a:ext>
            </a:extLst>
          </p:cNvPr>
          <p:cNvSpPr txBox="1"/>
          <p:nvPr/>
        </p:nvSpPr>
        <p:spPr>
          <a:xfrm>
            <a:off x="3764603" y="474685"/>
            <a:ext cx="7412607" cy="1006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36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นักเรียนคิดว่าในการเปิดร้านอาหารจะมีขั้นตอนการเตรียมตัว</a:t>
            </a:r>
          </a:p>
          <a:p>
            <a:pPr>
              <a:lnSpc>
                <a:spcPct val="80000"/>
              </a:lnSpc>
            </a:pPr>
            <a:r>
              <a:rPr lang="th-TH" sz="36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อะไรบ้าง และต้องวางแผนอย่างไร</a:t>
            </a:r>
            <a:endParaRPr lang="en-US" sz="36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24ACB76-DE6C-47E8-B555-E1C527DE3A6E}"/>
              </a:ext>
            </a:extLst>
          </p:cNvPr>
          <p:cNvGrpSpPr/>
          <p:nvPr/>
        </p:nvGrpSpPr>
        <p:grpSpPr>
          <a:xfrm>
            <a:off x="3774005" y="1375201"/>
            <a:ext cx="7374159" cy="4484728"/>
            <a:chOff x="3774005" y="1375201"/>
            <a:chExt cx="7374159" cy="4484728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6861BACF-A0A1-4D45-A499-64273890F35D}"/>
                </a:ext>
              </a:extLst>
            </p:cNvPr>
            <p:cNvSpPr/>
            <p:nvPr/>
          </p:nvSpPr>
          <p:spPr>
            <a:xfrm>
              <a:off x="3901858" y="1651521"/>
              <a:ext cx="7246306" cy="4045907"/>
            </a:xfrm>
            <a:prstGeom prst="roundRect">
              <a:avLst>
                <a:gd name="adj" fmla="val 9082"/>
              </a:avLst>
            </a:prstGeom>
            <a:solidFill>
              <a:srgbClr val="C1D2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0896CEA-C403-413A-B2F6-26B28AF09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74005" y="1572944"/>
              <a:ext cx="7246306" cy="4038653"/>
            </a:xfrm>
            <a:prstGeom prst="roundRect">
              <a:avLst>
                <a:gd name="adj" fmla="val 9551"/>
              </a:avLst>
            </a:prstGeom>
          </p:spPr>
        </p:pic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9177EBE8-1597-4ACA-A332-2077912E7669}"/>
                </a:ext>
              </a:extLst>
            </p:cNvPr>
            <p:cNvSpPr/>
            <p:nvPr/>
          </p:nvSpPr>
          <p:spPr>
            <a:xfrm>
              <a:off x="3774005" y="1569318"/>
              <a:ext cx="7246306" cy="4045907"/>
            </a:xfrm>
            <a:prstGeom prst="roundRect">
              <a:avLst>
                <a:gd name="adj" fmla="val 9082"/>
              </a:avLst>
            </a:prstGeom>
            <a:noFill/>
            <a:ln w="57150">
              <a:solidFill>
                <a:srgbClr val="C1D2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BDD296E0-50AC-4EEB-975E-64637751B32B}"/>
                </a:ext>
              </a:extLst>
            </p:cNvPr>
            <p:cNvGrpSpPr/>
            <p:nvPr/>
          </p:nvGrpSpPr>
          <p:grpSpPr>
            <a:xfrm>
              <a:off x="9727614" y="1375201"/>
              <a:ext cx="1139823" cy="82203"/>
              <a:chOff x="9727614" y="1514901"/>
              <a:chExt cx="1139823" cy="82203"/>
            </a:xfrm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50F5A49B-D63E-40E2-AA31-282BAFA27345}"/>
                  </a:ext>
                </a:extLst>
              </p:cNvPr>
              <p:cNvSpPr/>
              <p:nvPr/>
            </p:nvSpPr>
            <p:spPr>
              <a:xfrm>
                <a:off x="10020771" y="1514901"/>
                <a:ext cx="846666" cy="82203"/>
              </a:xfrm>
              <a:prstGeom prst="roundRect">
                <a:avLst>
                  <a:gd name="adj" fmla="val 50000"/>
                </a:avLst>
              </a:prstGeom>
              <a:solidFill>
                <a:srgbClr val="F561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C5DD5256-62C4-4EBB-BC9D-79F365ADE40A}"/>
                  </a:ext>
                </a:extLst>
              </p:cNvPr>
              <p:cNvSpPr/>
              <p:nvPr/>
            </p:nvSpPr>
            <p:spPr>
              <a:xfrm>
                <a:off x="9727614" y="1514901"/>
                <a:ext cx="204353" cy="82203"/>
              </a:xfrm>
              <a:prstGeom prst="roundRect">
                <a:avLst>
                  <a:gd name="adj" fmla="val 50000"/>
                </a:avLst>
              </a:prstGeom>
              <a:solidFill>
                <a:srgbClr val="F561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EF1A64D3-E4D2-4074-99A2-F4CC0AF0B5FB}"/>
                </a:ext>
              </a:extLst>
            </p:cNvPr>
            <p:cNvGrpSpPr/>
            <p:nvPr/>
          </p:nvGrpSpPr>
          <p:grpSpPr>
            <a:xfrm>
              <a:off x="4166235" y="5777726"/>
              <a:ext cx="862965" cy="82203"/>
              <a:chOff x="9711478" y="1514901"/>
              <a:chExt cx="862965" cy="82203"/>
            </a:xfrm>
          </p:grpSpPr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BE1FAF4B-B31C-4272-AD74-48B91C4C5110}"/>
                  </a:ext>
                </a:extLst>
              </p:cNvPr>
              <p:cNvSpPr/>
              <p:nvPr/>
            </p:nvSpPr>
            <p:spPr>
              <a:xfrm>
                <a:off x="10361766" y="1514901"/>
                <a:ext cx="212677" cy="82203"/>
              </a:xfrm>
              <a:prstGeom prst="roundRect">
                <a:avLst>
                  <a:gd name="adj" fmla="val 50000"/>
                </a:avLst>
              </a:prstGeom>
              <a:solidFill>
                <a:srgbClr val="F561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E635DD70-ED11-41F0-A01B-07F32221F17C}"/>
                  </a:ext>
                </a:extLst>
              </p:cNvPr>
              <p:cNvSpPr/>
              <p:nvPr/>
            </p:nvSpPr>
            <p:spPr>
              <a:xfrm>
                <a:off x="9711478" y="1514901"/>
                <a:ext cx="571500" cy="82203"/>
              </a:xfrm>
              <a:prstGeom prst="roundRect">
                <a:avLst>
                  <a:gd name="adj" fmla="val 50000"/>
                </a:avLst>
              </a:prstGeom>
              <a:solidFill>
                <a:srgbClr val="F561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45" name="Graphic 44">
            <a:extLst>
              <a:ext uri="{FF2B5EF4-FFF2-40B4-BE49-F238E27FC236}">
                <a16:creationId xmlns:a16="http://schemas.microsoft.com/office/drawing/2014/main" id="{1F90882A-4939-4DD1-ADCA-7E483C09ABE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059644">
            <a:off x="9641016" y="6265909"/>
            <a:ext cx="324852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7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B8FD8BB-7AB3-4BE8-A573-00B78661529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18754" y="3523653"/>
            <a:ext cx="2438611" cy="2286198"/>
          </a:xfrm>
          <a:prstGeom prst="rect">
            <a:avLst/>
          </a:prstGeom>
        </p:spPr>
      </p:pic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C6EAD167-3E6E-4638-998F-CFB5E09E57C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53269" y="3523653"/>
            <a:ext cx="2286198" cy="2286198"/>
          </a:xfrm>
          <a:prstGeom prst="rect">
            <a:avLst/>
          </a:prstGeom>
        </p:spPr>
      </p:pic>
      <p:pic>
        <p:nvPicPr>
          <p:cNvPr id="7" name="Picture 6">
            <a:hlinkClick r:id="rId6" action="ppaction://hlinksldjump"/>
            <a:extLst>
              <a:ext uri="{FF2B5EF4-FFF2-40B4-BE49-F238E27FC236}">
                <a16:creationId xmlns:a16="http://schemas.microsoft.com/office/drawing/2014/main" id="{883FBDF6-7257-46EC-AC45-7837087A6999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47304" y="3515830"/>
            <a:ext cx="2286198" cy="22861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D85491-2EBA-40BB-B27A-287ED122E2C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C0ED1B42-BCED-4836-BD1C-0353E687C6D9}"/>
              </a:ext>
            </a:extLst>
          </p:cNvPr>
          <p:cNvSpPr txBox="1"/>
          <p:nvPr/>
        </p:nvSpPr>
        <p:spPr>
          <a:xfrm>
            <a:off x="1494596" y="1776369"/>
            <a:ext cx="7120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การจัดระเบียบงานให้มีแบบแผน เพื่อให้สอดคล้องกับลักษณะงาน</a:t>
            </a:r>
          </a:p>
        </p:txBody>
      </p:sp>
      <p:sp>
        <p:nvSpPr>
          <p:cNvPr id="86" name="Arrow: Down 85">
            <a:extLst>
              <a:ext uri="{FF2B5EF4-FFF2-40B4-BE49-F238E27FC236}">
                <a16:creationId xmlns:a16="http://schemas.microsoft.com/office/drawing/2014/main" id="{4C2931C4-AC55-4CB9-B2A9-797EC205EC1D}"/>
              </a:ext>
            </a:extLst>
          </p:cNvPr>
          <p:cNvSpPr/>
          <p:nvPr/>
        </p:nvSpPr>
        <p:spPr>
          <a:xfrm rot="16200000">
            <a:off x="7749006" y="4211272"/>
            <a:ext cx="383084" cy="954254"/>
          </a:xfrm>
          <a:prstGeom prst="downArrow">
            <a:avLst>
              <a:gd name="adj1" fmla="val 50000"/>
              <a:gd name="adj2" fmla="val 67050"/>
            </a:avLst>
          </a:prstGeom>
          <a:solidFill>
            <a:srgbClr val="328E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Arrow: Down 86">
            <a:extLst>
              <a:ext uri="{FF2B5EF4-FFF2-40B4-BE49-F238E27FC236}">
                <a16:creationId xmlns:a16="http://schemas.microsoft.com/office/drawing/2014/main" id="{69FC198A-C53C-46FC-A8D8-C78ADD13708C}"/>
              </a:ext>
            </a:extLst>
          </p:cNvPr>
          <p:cNvSpPr/>
          <p:nvPr/>
        </p:nvSpPr>
        <p:spPr>
          <a:xfrm rot="16200000">
            <a:off x="4038431" y="4211275"/>
            <a:ext cx="383083" cy="954248"/>
          </a:xfrm>
          <a:prstGeom prst="downArrow">
            <a:avLst>
              <a:gd name="adj1" fmla="val 50000"/>
              <a:gd name="adj2" fmla="val 69891"/>
            </a:avLst>
          </a:prstGeom>
          <a:solidFill>
            <a:srgbClr val="328E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BB430C7-1187-477E-B187-7BFCE9565C6F}"/>
              </a:ext>
            </a:extLst>
          </p:cNvPr>
          <p:cNvGrpSpPr/>
          <p:nvPr/>
        </p:nvGrpSpPr>
        <p:grpSpPr>
          <a:xfrm>
            <a:off x="567363" y="755447"/>
            <a:ext cx="6329619" cy="973169"/>
            <a:chOff x="567363" y="755447"/>
            <a:chExt cx="6329619" cy="973169"/>
          </a:xfrm>
        </p:grpSpPr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219DE2C9-7023-4FE2-AE33-FC558E2492B9}"/>
                </a:ext>
              </a:extLst>
            </p:cNvPr>
            <p:cNvSpPr/>
            <p:nvPr/>
          </p:nvSpPr>
          <p:spPr>
            <a:xfrm rot="5400000">
              <a:off x="3635042" y="-1614070"/>
              <a:ext cx="589947" cy="59339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D554240-F811-40DC-BF5E-B18EA9B7E2CD}"/>
                </a:ext>
              </a:extLst>
            </p:cNvPr>
            <p:cNvSpPr/>
            <p:nvPr/>
          </p:nvSpPr>
          <p:spPr>
            <a:xfrm>
              <a:off x="1488294" y="1082285"/>
              <a:ext cx="337464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ทักษะการจัดระบบทำงาน</a:t>
              </a:r>
              <a:endPara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5CAF979-F068-4A77-8975-F6FC8CD7C41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363" y="755447"/>
              <a:ext cx="931746" cy="915537"/>
            </a:xfrm>
            <a:prstGeom prst="rect">
              <a:avLst/>
            </a:prstGeom>
          </p:spPr>
        </p:pic>
      </p:grpSp>
      <p:pic>
        <p:nvPicPr>
          <p:cNvPr id="31" name="Picture 3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CF211EE-6FE6-4015-AF2F-59FC9D1B07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3A6728C9-8792-41FF-9617-023809D4027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001927">
            <a:off x="3013189" y="5326385"/>
            <a:ext cx="324852" cy="411480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A3413759-E66E-44C3-A1C2-8610ADE4EBB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001927">
            <a:off x="6734556" y="5326385"/>
            <a:ext cx="324852" cy="41148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60B907FC-8325-48CF-BD4B-888CE25ECFA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001927">
            <a:off x="10317205" y="5326386"/>
            <a:ext cx="324852" cy="4114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6D7DF54-7CBB-445E-AD3D-22E7743F66C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15729" y="2727029"/>
            <a:ext cx="2560542" cy="56697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AC792CB-2108-4CA4-B395-E46A0664597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329" y="243623"/>
            <a:ext cx="523934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32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75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37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75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375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75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86" grpId="0" animBg="1"/>
      <p:bldP spid="8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78E65CA7-F205-4F3E-8474-D3E71F4C17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63086" y="889706"/>
            <a:ext cx="1028914" cy="21297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E4CBD8F-7F3B-4428-9AA6-EF4DB68D58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3734474"/>
            <a:ext cx="6005448" cy="3123525"/>
          </a:xfrm>
          <a:prstGeom prst="rect">
            <a:avLst/>
          </a:prstGeom>
        </p:spPr>
      </p:pic>
      <p:pic>
        <p:nvPicPr>
          <p:cNvPr id="25" name="Picture 24">
            <a:hlinkClick r:id="rId6" action="ppaction://hlinksldjump"/>
            <a:extLst>
              <a:ext uri="{FF2B5EF4-FFF2-40B4-BE49-F238E27FC236}">
                <a16:creationId xmlns:a16="http://schemas.microsoft.com/office/drawing/2014/main" id="{3119103B-B205-4264-A48B-EBEFB10BFF7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817" y="2700749"/>
            <a:ext cx="5977435" cy="978408"/>
          </a:xfrm>
          <a:prstGeom prst="rect">
            <a:avLst/>
          </a:prstGeom>
        </p:spPr>
      </p:pic>
      <p:pic>
        <p:nvPicPr>
          <p:cNvPr id="24" name="Picture 23">
            <a:hlinkClick r:id="rId8" action="ppaction://hlinksldjump"/>
            <a:extLst>
              <a:ext uri="{FF2B5EF4-FFF2-40B4-BE49-F238E27FC236}">
                <a16:creationId xmlns:a16="http://schemas.microsoft.com/office/drawing/2014/main" id="{ACA6942B-1C32-41DB-9EE6-929DDCA0A69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817" y="1420168"/>
            <a:ext cx="5977435" cy="978408"/>
          </a:xfrm>
          <a:prstGeom prst="rect">
            <a:avLst/>
          </a:prstGeom>
        </p:spPr>
      </p:pic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1875FC4-4B8A-47D1-8B9C-D634237EA1F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DA7A005D-DAFF-46C3-8E22-B297DDADC8B2}"/>
              </a:ext>
            </a:extLst>
          </p:cNvPr>
          <p:cNvSpPr/>
          <p:nvPr/>
        </p:nvSpPr>
        <p:spPr>
          <a:xfrm>
            <a:off x="2091690" y="533212"/>
            <a:ext cx="8008620" cy="262671"/>
          </a:xfrm>
          <a:prstGeom prst="roundRect">
            <a:avLst>
              <a:gd name="adj" fmla="val 50000"/>
            </a:avLst>
          </a:prstGeom>
          <a:solidFill>
            <a:srgbClr val="C1D2E2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>
            <a:hlinkClick r:id="rId11" action="ppaction://hlinksldjump"/>
            <a:extLst>
              <a:ext uri="{FF2B5EF4-FFF2-40B4-BE49-F238E27FC236}">
                <a16:creationId xmlns:a16="http://schemas.microsoft.com/office/drawing/2014/main" id="{FC120239-469D-467A-8C09-C18FE25092F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0082" y="5189625"/>
            <a:ext cx="5994169" cy="981147"/>
          </a:xfrm>
          <a:prstGeom prst="rect">
            <a:avLst/>
          </a:prstGeom>
        </p:spPr>
      </p:pic>
      <p:pic>
        <p:nvPicPr>
          <p:cNvPr id="40" name="Picture 39">
            <a:hlinkClick r:id="rId13" action="ppaction://hlinksldjump"/>
            <a:extLst>
              <a:ext uri="{FF2B5EF4-FFF2-40B4-BE49-F238E27FC236}">
                <a16:creationId xmlns:a16="http://schemas.microsoft.com/office/drawing/2014/main" id="{BC691119-D993-422B-84F2-F5FC506B5ED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817" y="3941923"/>
            <a:ext cx="5977435" cy="978408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6A56C4DA-182F-4046-9E63-098D14D82C5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059644">
            <a:off x="8873075" y="2083444"/>
            <a:ext cx="324852" cy="411480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18984626-A30B-49FE-880A-6D3E9685491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059644">
            <a:off x="8873074" y="3373406"/>
            <a:ext cx="324852" cy="41148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053EC331-1234-4FE0-88BD-EAC9D989C29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059644">
            <a:off x="8873074" y="4623636"/>
            <a:ext cx="324852" cy="411480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1C423BE4-93E4-4116-9496-85A259093FC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059644">
            <a:off x="8873074" y="5873866"/>
            <a:ext cx="324852" cy="41148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A705CCD6-F3DC-4792-9416-68900BF6FB24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A90093C3-9E1A-41F7-91A3-D90BEF3315F7}"/>
              </a:ext>
            </a:extLst>
          </p:cNvPr>
          <p:cNvGrpSpPr/>
          <p:nvPr/>
        </p:nvGrpSpPr>
        <p:grpSpPr>
          <a:xfrm rot="10800000">
            <a:off x="584518" y="6533421"/>
            <a:ext cx="1139823" cy="82203"/>
            <a:chOff x="9727614" y="1514901"/>
            <a:chExt cx="1139823" cy="82203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B444F46D-BD01-4FEA-9AD7-BD6B219F4DF9}"/>
                </a:ext>
              </a:extLst>
            </p:cNvPr>
            <p:cNvSpPr/>
            <p:nvPr/>
          </p:nvSpPr>
          <p:spPr>
            <a:xfrm>
              <a:off x="10020771" y="1514901"/>
              <a:ext cx="846666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71F2B967-0544-4D89-9DBF-1B5E8CDEA43B}"/>
                </a:ext>
              </a:extLst>
            </p:cNvPr>
            <p:cNvSpPr/>
            <p:nvPr/>
          </p:nvSpPr>
          <p:spPr>
            <a:xfrm>
              <a:off x="9727614" y="1514901"/>
              <a:ext cx="204353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16FC105-5600-4CD0-B54B-5DA7383001EC}"/>
              </a:ext>
            </a:extLst>
          </p:cNvPr>
          <p:cNvGrpSpPr/>
          <p:nvPr/>
        </p:nvGrpSpPr>
        <p:grpSpPr>
          <a:xfrm rot="10800000">
            <a:off x="9668827" y="984597"/>
            <a:ext cx="862965" cy="82203"/>
            <a:chOff x="9711478" y="1514901"/>
            <a:chExt cx="862965" cy="82203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431FAF57-80AF-448C-8597-F71A063EC1D9}"/>
                </a:ext>
              </a:extLst>
            </p:cNvPr>
            <p:cNvSpPr/>
            <p:nvPr/>
          </p:nvSpPr>
          <p:spPr>
            <a:xfrm>
              <a:off x="10361766" y="1514901"/>
              <a:ext cx="212677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F8285B2B-F7BF-4A97-9FA7-5A28F9ABC31F}"/>
                </a:ext>
              </a:extLst>
            </p:cNvPr>
            <p:cNvSpPr/>
            <p:nvPr/>
          </p:nvSpPr>
          <p:spPr>
            <a:xfrm>
              <a:off x="9711478" y="1514901"/>
              <a:ext cx="571500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6" name="Picture 25">
            <a:hlinkClick r:id="rId18" action="ppaction://hlinksldjump"/>
            <a:extLst>
              <a:ext uri="{FF2B5EF4-FFF2-40B4-BE49-F238E27FC236}">
                <a16:creationId xmlns:a16="http://schemas.microsoft.com/office/drawing/2014/main" id="{53DA4209-8D86-4F5A-8D0C-F129EEF4017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0577" y="6131905"/>
            <a:ext cx="907605" cy="46923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8503C96-0EF6-4956-BF52-376E8AC90CE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0748" y="240207"/>
            <a:ext cx="5210504" cy="752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37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75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5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75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7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7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D1576AA-9EC7-40E1-AF51-DB6140890858}"/>
              </a:ext>
            </a:extLst>
          </p:cNvPr>
          <p:cNvCxnSpPr>
            <a:cxnSpLocks/>
          </p:cNvCxnSpPr>
          <p:nvPr/>
        </p:nvCxnSpPr>
        <p:spPr>
          <a:xfrm>
            <a:off x="6492240" y="4863006"/>
            <a:ext cx="0" cy="1267292"/>
          </a:xfrm>
          <a:prstGeom prst="line">
            <a:avLst/>
          </a:prstGeom>
          <a:ln w="444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E613F2EF-44C2-4931-9119-33A23B14AEF5}"/>
              </a:ext>
            </a:extLst>
          </p:cNvPr>
          <p:cNvCxnSpPr>
            <a:cxnSpLocks/>
          </p:cNvCxnSpPr>
          <p:nvPr/>
        </p:nvCxnSpPr>
        <p:spPr>
          <a:xfrm>
            <a:off x="6492240" y="3244170"/>
            <a:ext cx="0" cy="1267292"/>
          </a:xfrm>
          <a:prstGeom prst="line">
            <a:avLst/>
          </a:prstGeom>
          <a:ln w="444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5" name="Picture 94">
            <a:extLst>
              <a:ext uri="{FF2B5EF4-FFF2-40B4-BE49-F238E27FC236}">
                <a16:creationId xmlns:a16="http://schemas.microsoft.com/office/drawing/2014/main" id="{65F26A3C-4FDC-4F05-8A56-0A7BE5274B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30982"/>
            <a:ext cx="5798707" cy="4288183"/>
          </a:xfrm>
          <a:prstGeom prst="rect">
            <a:avLst/>
          </a:prstGeom>
        </p:spPr>
      </p:pic>
      <p:sp>
        <p:nvSpPr>
          <p:cNvPr id="92" name="Rectangle: Top Corners Rounded 91">
            <a:extLst>
              <a:ext uri="{FF2B5EF4-FFF2-40B4-BE49-F238E27FC236}">
                <a16:creationId xmlns:a16="http://schemas.microsoft.com/office/drawing/2014/main" id="{C7134092-C522-4EAA-BDAE-9B41BCA9B88F}"/>
              </a:ext>
            </a:extLst>
          </p:cNvPr>
          <p:cNvSpPr/>
          <p:nvPr/>
        </p:nvSpPr>
        <p:spPr>
          <a:xfrm>
            <a:off x="542924" y="6597325"/>
            <a:ext cx="5255781" cy="2606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44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CA55D135-4B8D-4DF8-8849-BD1D433350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5D556F3-6D8E-4F54-AC82-CB9E1D9097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A298285-9628-4AC5-9FC9-B43444BF5617}"/>
              </a:ext>
            </a:extLst>
          </p:cNvPr>
          <p:cNvGrpSpPr/>
          <p:nvPr/>
        </p:nvGrpSpPr>
        <p:grpSpPr>
          <a:xfrm>
            <a:off x="7216497" y="2720950"/>
            <a:ext cx="4373745" cy="882622"/>
            <a:chOff x="7216497" y="2720950"/>
            <a:chExt cx="4373745" cy="882622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2D489CCD-4398-44A3-AE58-0D9BC6B87EE7}"/>
                </a:ext>
              </a:extLst>
            </p:cNvPr>
            <p:cNvSpPr/>
            <p:nvPr/>
          </p:nvSpPr>
          <p:spPr>
            <a:xfrm>
              <a:off x="7216497" y="2720950"/>
              <a:ext cx="437374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200" b="1" dirty="0">
                  <a:solidFill>
                    <a:srgbClr val="1C486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เลือกที่ตั้งของร้านให้เหมาะสม 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5256891D-353D-4566-A4BE-DB6CA4C0552A}"/>
                </a:ext>
              </a:extLst>
            </p:cNvPr>
            <p:cNvSpPr/>
            <p:nvPr/>
          </p:nvSpPr>
          <p:spPr>
            <a:xfrm>
              <a:off x="7216497" y="3080352"/>
              <a:ext cx="437374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คำนึงถึงแหล่งวัตถุดิบและกลุ่มลูกค้า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5EBE8AB-77B0-4405-ACB5-0496E4765D21}"/>
              </a:ext>
            </a:extLst>
          </p:cNvPr>
          <p:cNvGrpSpPr/>
          <p:nvPr/>
        </p:nvGrpSpPr>
        <p:grpSpPr>
          <a:xfrm>
            <a:off x="7216497" y="3988242"/>
            <a:ext cx="4575982" cy="1291880"/>
            <a:chOff x="7216497" y="3988242"/>
            <a:chExt cx="4575982" cy="1291880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7DC10774-75C9-4438-B382-A0D6C0707B17}"/>
                </a:ext>
              </a:extLst>
            </p:cNvPr>
            <p:cNvSpPr/>
            <p:nvPr/>
          </p:nvSpPr>
          <p:spPr>
            <a:xfrm>
              <a:off x="7216497" y="3988242"/>
              <a:ext cx="3511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200" b="1" dirty="0" err="1">
                  <a:solidFill>
                    <a:srgbClr val="1C486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วางแผนการผลิตอย่างรัดกุม</a:t>
              </a:r>
              <a:r>
                <a:rPr lang="en-US" sz="3200" b="1" dirty="0">
                  <a:solidFill>
                    <a:srgbClr val="1C486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DF951EF-8FB9-433E-9440-9F356434799A}"/>
                </a:ext>
              </a:extLst>
            </p:cNvPr>
            <p:cNvSpPr/>
            <p:nvPr/>
          </p:nvSpPr>
          <p:spPr>
            <a:xfrm>
              <a:off x="7216497" y="4346533"/>
              <a:ext cx="4575982" cy="933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คำนวณวัตถุดิบและปริมาณการขายขนม</a:t>
              </a:r>
              <a:endPara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ในแต่ละวันให้พอดี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F946A7C-49B2-47C0-A292-197AFB96B1B7}"/>
              </a:ext>
            </a:extLst>
          </p:cNvPr>
          <p:cNvGrpSpPr/>
          <p:nvPr/>
        </p:nvGrpSpPr>
        <p:grpSpPr>
          <a:xfrm>
            <a:off x="7216496" y="5488405"/>
            <a:ext cx="3924745" cy="886517"/>
            <a:chOff x="7216496" y="5488405"/>
            <a:chExt cx="3924745" cy="886517"/>
          </a:xfrm>
        </p:grpSpPr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870AF33-B7E2-4C32-AD26-CD3AA9F76D3C}"/>
                </a:ext>
              </a:extLst>
            </p:cNvPr>
            <p:cNvSpPr/>
            <p:nvPr/>
          </p:nvSpPr>
          <p:spPr>
            <a:xfrm>
              <a:off x="7216497" y="5488405"/>
              <a:ext cx="298517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200" b="1" dirty="0">
                  <a:solidFill>
                    <a:srgbClr val="1C486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ตรวจสอบสินค้า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159BED74-F1CC-4E48-9917-552CC2E13A2D}"/>
                </a:ext>
              </a:extLst>
            </p:cNvPr>
            <p:cNvSpPr/>
            <p:nvPr/>
          </p:nvSpPr>
          <p:spPr>
            <a:xfrm>
              <a:off x="7216496" y="5859396"/>
              <a:ext cx="3924745" cy="515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คัดแยกขนมให้มีคุณภาพก่อนจำหน่าย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3" name="Picture 82">
            <a:extLst>
              <a:ext uri="{FF2B5EF4-FFF2-40B4-BE49-F238E27FC236}">
                <a16:creationId xmlns:a16="http://schemas.microsoft.com/office/drawing/2014/main" id="{81C8BAC0-4A92-4F98-99F9-43EBEAE898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2" y="2576594"/>
            <a:ext cx="1152144" cy="1152144"/>
          </a:xfrm>
          <a:prstGeom prst="rect">
            <a:avLst/>
          </a:prstGeom>
        </p:spPr>
      </p:pic>
      <p:pic>
        <p:nvPicPr>
          <p:cNvPr id="50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863CE42B-7BE8-4B85-B642-671DCBA0AC6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61DBD560-8CA8-4248-981A-1F55B33171B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82" y="5338535"/>
            <a:ext cx="1150551" cy="1150772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3A5DDECB-8DAA-4A87-9834-CF3EEFBEA36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582" y="3957564"/>
            <a:ext cx="1151923" cy="1152144"/>
          </a:xfrm>
          <a:prstGeom prst="rect">
            <a:avLst/>
          </a:prstGeom>
        </p:spPr>
      </p:pic>
      <p:sp>
        <p:nvSpPr>
          <p:cNvPr id="96" name="Rectangle: Top Corners Rounded 95">
            <a:extLst>
              <a:ext uri="{FF2B5EF4-FFF2-40B4-BE49-F238E27FC236}">
                <a16:creationId xmlns:a16="http://schemas.microsoft.com/office/drawing/2014/main" id="{92238738-7E14-460E-8BB3-DDB507771F0A}"/>
              </a:ext>
            </a:extLst>
          </p:cNvPr>
          <p:cNvSpPr/>
          <p:nvPr/>
        </p:nvSpPr>
        <p:spPr>
          <a:xfrm>
            <a:off x="4379" y="6597325"/>
            <a:ext cx="5255781" cy="26067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744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04CA28C-D498-4866-80E2-036DAF80D2BE}"/>
              </a:ext>
            </a:extLst>
          </p:cNvPr>
          <p:cNvGrpSpPr/>
          <p:nvPr/>
        </p:nvGrpSpPr>
        <p:grpSpPr>
          <a:xfrm>
            <a:off x="307575" y="811989"/>
            <a:ext cx="6773194" cy="924039"/>
            <a:chOff x="307575" y="811989"/>
            <a:chExt cx="6773194" cy="924039"/>
          </a:xfrm>
        </p:grpSpPr>
        <p:sp>
          <p:nvSpPr>
            <p:cNvPr id="104" name="Rectangle: Top Corners Rounded 103">
              <a:extLst>
                <a:ext uri="{FF2B5EF4-FFF2-40B4-BE49-F238E27FC236}">
                  <a16:creationId xmlns:a16="http://schemas.microsoft.com/office/drawing/2014/main" id="{2CE3CEE5-01A0-487A-BB22-604C15E38C11}"/>
                </a:ext>
              </a:extLst>
            </p:cNvPr>
            <p:cNvSpPr/>
            <p:nvPr/>
          </p:nvSpPr>
          <p:spPr>
            <a:xfrm rot="5400000">
              <a:off x="3633198" y="-1799702"/>
              <a:ext cx="589947" cy="630519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BBEE479-EBB3-4ABF-9EC0-A2F0488A4330}"/>
                </a:ext>
              </a:extLst>
            </p:cNvPr>
            <p:cNvSpPr/>
            <p:nvPr/>
          </p:nvSpPr>
          <p:spPr>
            <a:xfrm>
              <a:off x="1228544" y="1154748"/>
              <a:ext cx="5598007" cy="563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en-US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ตัวอย่างการดำเนินงานทางธุรกิจร้านเบเกอร</a:t>
              </a:r>
              <a:r>
                <a:rPr lang="th-TH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ี</a:t>
              </a:r>
              <a:endPara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6AAF5C92-8650-40CC-A251-CEA184786C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575" y="811989"/>
              <a:ext cx="956037" cy="924039"/>
            </a:xfrm>
            <a:prstGeom prst="rect">
              <a:avLst/>
            </a:prstGeom>
          </p:spPr>
        </p:pic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7D101798-43B8-49D2-8EBF-5DB41BD14782}"/>
              </a:ext>
            </a:extLst>
          </p:cNvPr>
          <p:cNvGrpSpPr/>
          <p:nvPr/>
        </p:nvGrpSpPr>
        <p:grpSpPr>
          <a:xfrm>
            <a:off x="3542424" y="1882839"/>
            <a:ext cx="5107152" cy="600940"/>
            <a:chOff x="3542424" y="1867599"/>
            <a:chExt cx="5107152" cy="600940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F33FCF01-D47B-497D-94D3-D36D04075557}"/>
                </a:ext>
              </a:extLst>
            </p:cNvPr>
            <p:cNvSpPr/>
            <p:nvPr/>
          </p:nvSpPr>
          <p:spPr>
            <a:xfrm>
              <a:off x="4194629" y="1867599"/>
              <a:ext cx="3802742" cy="4989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328E8E"/>
              </a:solidFill>
              <a:prstDash val="sysDash"/>
            </a:ln>
            <a:effectLst>
              <a:outerShdw dist="50800" dir="2700000" algn="tl" rotWithShape="0">
                <a:srgbClr val="328E8E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8140242-2625-422E-9B69-0039614401CC}"/>
                </a:ext>
              </a:extLst>
            </p:cNvPr>
            <p:cNvSpPr/>
            <p:nvPr/>
          </p:nvSpPr>
          <p:spPr>
            <a:xfrm>
              <a:off x="4739700" y="1926083"/>
              <a:ext cx="2712601" cy="542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3360"/>
                </a:lnSpc>
                <a:spcBef>
                  <a:spcPct val="0"/>
                </a:spcBef>
              </a:pPr>
              <a:r>
                <a:rPr lang="th-TH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</a:t>
              </a:r>
              <a:r>
                <a:rPr lang="en-US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</a:t>
              </a:r>
              <a:r>
                <a:rPr lang="th-TH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ะ</a:t>
              </a:r>
              <a:r>
                <a:rPr lang="en-US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</a:t>
              </a:r>
              <a:r>
                <a:rPr lang="th-TH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วนการ</a:t>
              </a:r>
              <a:r>
                <a:rPr lang="en-US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</a:t>
              </a:r>
              <a:r>
                <a:rPr lang="th-TH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ลิต</a:t>
              </a:r>
              <a:r>
                <a:rPr lang="en-US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</a:t>
              </a:r>
              <a:r>
                <a:rPr lang="th-TH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ิน</a:t>
              </a:r>
              <a:r>
                <a:rPr lang="en-US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ค้</a:t>
              </a:r>
              <a:r>
                <a:rPr lang="th-TH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า</a:t>
              </a:r>
              <a:endParaRPr lang="en-US" sz="32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B843C932-CF15-4B5C-8E4B-97AAE4E7F97C}"/>
                </a:ext>
              </a:extLst>
            </p:cNvPr>
            <p:cNvCxnSpPr>
              <a:cxnSpLocks/>
            </p:cNvCxnSpPr>
            <p:nvPr/>
          </p:nvCxnSpPr>
          <p:spPr>
            <a:xfrm>
              <a:off x="3542424" y="2120900"/>
              <a:ext cx="377824" cy="0"/>
            </a:xfrm>
            <a:prstGeom prst="line">
              <a:avLst/>
            </a:prstGeom>
            <a:ln w="50800">
              <a:solidFill>
                <a:srgbClr val="328E8E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3018568-9C38-4DF2-BFFA-CAA5AD431AD7}"/>
                </a:ext>
              </a:extLst>
            </p:cNvPr>
            <p:cNvCxnSpPr>
              <a:cxnSpLocks/>
            </p:cNvCxnSpPr>
            <p:nvPr/>
          </p:nvCxnSpPr>
          <p:spPr>
            <a:xfrm>
              <a:off x="8271752" y="2120900"/>
              <a:ext cx="377824" cy="0"/>
            </a:xfrm>
            <a:prstGeom prst="line">
              <a:avLst/>
            </a:prstGeom>
            <a:ln w="50800">
              <a:solidFill>
                <a:srgbClr val="328E8E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B88B75B2-5D50-46E4-9A21-C0A2A218FFB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0748" y="240207"/>
            <a:ext cx="5210504" cy="752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1C96F70-996A-4571-BCD6-384477ADCB37}"/>
              </a:ext>
            </a:extLst>
          </p:cNvPr>
          <p:cNvCxnSpPr>
            <a:cxnSpLocks/>
          </p:cNvCxnSpPr>
          <p:nvPr/>
        </p:nvCxnSpPr>
        <p:spPr>
          <a:xfrm>
            <a:off x="6492240" y="3244170"/>
            <a:ext cx="0" cy="2257470"/>
          </a:xfrm>
          <a:prstGeom prst="line">
            <a:avLst/>
          </a:prstGeom>
          <a:ln w="444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: Top Corners Rounded 19">
            <a:extLst>
              <a:ext uri="{FF2B5EF4-FFF2-40B4-BE49-F238E27FC236}">
                <a16:creationId xmlns:a16="http://schemas.microsoft.com/office/drawing/2014/main" id="{AAF35707-F006-4DAD-A0FE-8A62E3203A9B}"/>
              </a:ext>
            </a:extLst>
          </p:cNvPr>
          <p:cNvSpPr/>
          <p:nvPr/>
        </p:nvSpPr>
        <p:spPr>
          <a:xfrm rot="5400000">
            <a:off x="3633198" y="-1799702"/>
            <a:ext cx="589947" cy="630519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73ECF16-4A3C-4DDA-81C1-F65169F6C4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30982"/>
            <a:ext cx="5798707" cy="4288183"/>
          </a:xfrm>
          <a:prstGeom prst="rect">
            <a:avLst/>
          </a:prstGeom>
        </p:spPr>
      </p:pic>
      <p:sp>
        <p:nvSpPr>
          <p:cNvPr id="22" name="Rectangle: Top Corners Rounded 21">
            <a:extLst>
              <a:ext uri="{FF2B5EF4-FFF2-40B4-BE49-F238E27FC236}">
                <a16:creationId xmlns:a16="http://schemas.microsoft.com/office/drawing/2014/main" id="{9F82E18A-09D5-4EF3-BA96-2B157584B481}"/>
              </a:ext>
            </a:extLst>
          </p:cNvPr>
          <p:cNvSpPr/>
          <p:nvPr/>
        </p:nvSpPr>
        <p:spPr>
          <a:xfrm>
            <a:off x="542924" y="6597325"/>
            <a:ext cx="5255781" cy="2606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44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E5D54EA1-6D80-4607-B2B8-00C102D593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BC5585E-84C6-4815-9EA9-79501BDFC1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9C0C53CC-DF50-45AE-A471-04B505A88232}"/>
              </a:ext>
            </a:extLst>
          </p:cNvPr>
          <p:cNvSpPr/>
          <p:nvPr/>
        </p:nvSpPr>
        <p:spPr>
          <a:xfrm>
            <a:off x="1228544" y="1154748"/>
            <a:ext cx="5598007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ตัวอย่างการดำเนินงานทางธุรกิจร้านเบเกอร</a:t>
            </a:r>
            <a:r>
              <a:rPr lang="th-TH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ี</a:t>
            </a:r>
            <a:endParaRPr lang="en-US" sz="3600" b="1" dirty="0">
              <a:solidFill>
                <a:srgbClr val="0D57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8" name="Rectangle: Top Corners Rounded 47">
            <a:extLst>
              <a:ext uri="{FF2B5EF4-FFF2-40B4-BE49-F238E27FC236}">
                <a16:creationId xmlns:a16="http://schemas.microsoft.com/office/drawing/2014/main" id="{433DF210-E1BB-4C72-BD91-D6EF01F87915}"/>
              </a:ext>
            </a:extLst>
          </p:cNvPr>
          <p:cNvSpPr/>
          <p:nvPr/>
        </p:nvSpPr>
        <p:spPr>
          <a:xfrm>
            <a:off x="4379" y="6597325"/>
            <a:ext cx="5255781" cy="26067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744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68B46D2C-552C-4441-BB36-1A3A385E25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575" y="811989"/>
            <a:ext cx="956037" cy="924039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73B86394-5B79-4F4A-BAE4-3C028179029D}"/>
              </a:ext>
            </a:extLst>
          </p:cNvPr>
          <p:cNvGrpSpPr/>
          <p:nvPr/>
        </p:nvGrpSpPr>
        <p:grpSpPr>
          <a:xfrm>
            <a:off x="3542424" y="1943799"/>
            <a:ext cx="5107152" cy="570460"/>
            <a:chOff x="3542424" y="1867599"/>
            <a:chExt cx="5107152" cy="570460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FB018E80-58A0-4C15-9195-CE8E12954D86}"/>
                </a:ext>
              </a:extLst>
            </p:cNvPr>
            <p:cNvSpPr/>
            <p:nvPr/>
          </p:nvSpPr>
          <p:spPr>
            <a:xfrm>
              <a:off x="4194629" y="1867599"/>
              <a:ext cx="3802742" cy="4989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328E8E"/>
              </a:solidFill>
              <a:prstDash val="sysDash"/>
            </a:ln>
            <a:effectLst>
              <a:outerShdw dist="50800" dir="2700000" algn="tl" rotWithShape="0">
                <a:srgbClr val="328E8E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EF52095-B0E9-4F22-ADB6-F777498C1E2C}"/>
                </a:ext>
              </a:extLst>
            </p:cNvPr>
            <p:cNvSpPr/>
            <p:nvPr/>
          </p:nvSpPr>
          <p:spPr>
            <a:xfrm>
              <a:off x="4552148" y="1895603"/>
              <a:ext cx="3087705" cy="542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3360"/>
                </a:lnSpc>
                <a:spcBef>
                  <a:spcPct val="0"/>
                </a:spcBef>
              </a:pPr>
              <a:r>
                <a:rPr lang="en-US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กระบวนการบริหารเงินทุน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6850E9B7-57D3-4F98-B9A9-33178F420130}"/>
                </a:ext>
              </a:extLst>
            </p:cNvPr>
            <p:cNvCxnSpPr>
              <a:cxnSpLocks/>
            </p:cNvCxnSpPr>
            <p:nvPr/>
          </p:nvCxnSpPr>
          <p:spPr>
            <a:xfrm>
              <a:off x="3542424" y="2120900"/>
              <a:ext cx="377824" cy="0"/>
            </a:xfrm>
            <a:prstGeom prst="line">
              <a:avLst/>
            </a:prstGeom>
            <a:ln w="50800">
              <a:solidFill>
                <a:srgbClr val="328E8E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6F5B13BB-4E90-4134-91D8-6D944856838D}"/>
                </a:ext>
              </a:extLst>
            </p:cNvPr>
            <p:cNvCxnSpPr>
              <a:cxnSpLocks/>
            </p:cNvCxnSpPr>
            <p:nvPr/>
          </p:nvCxnSpPr>
          <p:spPr>
            <a:xfrm>
              <a:off x="8271752" y="2120900"/>
              <a:ext cx="377824" cy="0"/>
            </a:xfrm>
            <a:prstGeom prst="line">
              <a:avLst/>
            </a:prstGeom>
            <a:ln w="50800">
              <a:solidFill>
                <a:srgbClr val="328E8E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F26FA9F-C499-4373-9D76-EA6792CCE4DB}"/>
              </a:ext>
            </a:extLst>
          </p:cNvPr>
          <p:cNvGrpSpPr/>
          <p:nvPr/>
        </p:nvGrpSpPr>
        <p:grpSpPr>
          <a:xfrm>
            <a:off x="7216497" y="3041375"/>
            <a:ext cx="4373745" cy="1393963"/>
            <a:chOff x="7216497" y="3113567"/>
            <a:chExt cx="4373745" cy="1393963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1349A3BC-506B-45A0-892F-F2F8009DD4B2}"/>
                </a:ext>
              </a:extLst>
            </p:cNvPr>
            <p:cNvSpPr/>
            <p:nvPr/>
          </p:nvSpPr>
          <p:spPr>
            <a:xfrm>
              <a:off x="7216498" y="3113567"/>
              <a:ext cx="224179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200" b="1" dirty="0">
                  <a:solidFill>
                    <a:srgbClr val="1C486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เงินทุนจากตนเอง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BA86209-6E54-4C89-8C3C-AB3ACB9D6FBA}"/>
                </a:ext>
              </a:extLst>
            </p:cNvPr>
            <p:cNvSpPr/>
            <p:nvPr/>
          </p:nvSpPr>
          <p:spPr>
            <a:xfrm>
              <a:off x="7216497" y="3573941"/>
              <a:ext cx="4373745" cy="933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คือ </a:t>
              </a:r>
              <a:r>
                <a:rPr lang="en-US" sz="3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เงินทุนที่ได้จากเจ้าของกิจการ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endPara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เพื่อนำมาลงทุน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หรือจากการสะสมกำไร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F8D279A-A46E-466D-AB57-71281307FB49}"/>
              </a:ext>
            </a:extLst>
          </p:cNvPr>
          <p:cNvGrpSpPr/>
          <p:nvPr/>
        </p:nvGrpSpPr>
        <p:grpSpPr>
          <a:xfrm>
            <a:off x="7216497" y="4880987"/>
            <a:ext cx="4793106" cy="970938"/>
            <a:chOff x="7216497" y="4772699"/>
            <a:chExt cx="4793106" cy="970938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1C45A5CC-7ADE-4440-8638-F57EACBA3134}"/>
                </a:ext>
              </a:extLst>
            </p:cNvPr>
            <p:cNvSpPr/>
            <p:nvPr/>
          </p:nvSpPr>
          <p:spPr>
            <a:xfrm>
              <a:off x="7216497" y="4772699"/>
              <a:ext cx="43737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200" b="1" dirty="0">
                  <a:solidFill>
                    <a:srgbClr val="1C486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เงินทุนที่กู้ยืมจากแหล่งการเงินอื่น ๆ  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6365EC2-47B7-40E8-AE76-1DE83CF6ED1A}"/>
                </a:ext>
              </a:extLst>
            </p:cNvPr>
            <p:cNvSpPr/>
            <p:nvPr/>
          </p:nvSpPr>
          <p:spPr>
            <a:xfrm>
              <a:off x="7216497" y="5228111"/>
              <a:ext cx="4793106" cy="515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เช่น ธนาคารพาณิชย์ </a:t>
              </a:r>
              <a:r>
                <a:rPr lang="en-US" sz="3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บริษัทเงินทุนหลักทรัพย์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2" name="Picture 61">
            <a:extLst>
              <a:ext uri="{FF2B5EF4-FFF2-40B4-BE49-F238E27FC236}">
                <a16:creationId xmlns:a16="http://schemas.microsoft.com/office/drawing/2014/main" id="{DDF97B69-006C-41F9-8BCE-38A6579FA88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2" y="2917835"/>
            <a:ext cx="1152144" cy="115190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FEEDEBF-DC3C-43A3-847D-517E0249FFC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72" y="4763545"/>
            <a:ext cx="1150772" cy="1150535"/>
          </a:xfrm>
          <a:prstGeom prst="rect">
            <a:avLst/>
          </a:prstGeom>
        </p:spPr>
      </p:pic>
      <p:pic>
        <p:nvPicPr>
          <p:cNvPr id="28" name="ANS">
            <a:hlinkClick r:id="rId9" action="ppaction://hlinksldjump"/>
            <a:extLst>
              <a:ext uri="{FF2B5EF4-FFF2-40B4-BE49-F238E27FC236}">
                <a16:creationId xmlns:a16="http://schemas.microsoft.com/office/drawing/2014/main" id="{29C43DD5-F6F8-4F33-90C3-1A6FD31B838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DA52276-FFCB-40D2-8F56-66B0705BC9B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0748" y="240207"/>
            <a:ext cx="5210504" cy="75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96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AD64082-414E-46C4-BC06-482ED01E29AA}"/>
              </a:ext>
            </a:extLst>
          </p:cNvPr>
          <p:cNvCxnSpPr>
            <a:cxnSpLocks/>
          </p:cNvCxnSpPr>
          <p:nvPr/>
        </p:nvCxnSpPr>
        <p:spPr>
          <a:xfrm>
            <a:off x="5844248" y="4782148"/>
            <a:ext cx="0" cy="1348150"/>
          </a:xfrm>
          <a:prstGeom prst="line">
            <a:avLst/>
          </a:prstGeom>
          <a:ln w="444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: Top Corners Rounded 32">
            <a:extLst>
              <a:ext uri="{FF2B5EF4-FFF2-40B4-BE49-F238E27FC236}">
                <a16:creationId xmlns:a16="http://schemas.microsoft.com/office/drawing/2014/main" id="{DF12C30D-25C6-44B8-B87A-E7BE2AA0A985}"/>
              </a:ext>
            </a:extLst>
          </p:cNvPr>
          <p:cNvSpPr/>
          <p:nvPr/>
        </p:nvSpPr>
        <p:spPr>
          <a:xfrm rot="5400000">
            <a:off x="3633198" y="-1799702"/>
            <a:ext cx="589947" cy="630519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6996C4C5-B0D2-4267-B003-3829FA0C03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30982"/>
            <a:ext cx="5798707" cy="4288183"/>
          </a:xfrm>
          <a:prstGeom prst="rect">
            <a:avLst/>
          </a:prstGeom>
        </p:spPr>
      </p:pic>
      <p:sp>
        <p:nvSpPr>
          <p:cNvPr id="35" name="Rectangle: Top Corners Rounded 34">
            <a:extLst>
              <a:ext uri="{FF2B5EF4-FFF2-40B4-BE49-F238E27FC236}">
                <a16:creationId xmlns:a16="http://schemas.microsoft.com/office/drawing/2014/main" id="{CB264BDD-7BBD-488B-AA54-9D34147D8411}"/>
              </a:ext>
            </a:extLst>
          </p:cNvPr>
          <p:cNvSpPr/>
          <p:nvPr/>
        </p:nvSpPr>
        <p:spPr>
          <a:xfrm>
            <a:off x="542924" y="6597325"/>
            <a:ext cx="5255781" cy="2606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44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1A6D3049-2DF3-44A4-9B9E-58C5649594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24D9CA75-FB63-4928-9F96-DE617B2B1F7A}"/>
              </a:ext>
            </a:extLst>
          </p:cNvPr>
          <p:cNvSpPr/>
          <p:nvPr/>
        </p:nvSpPr>
        <p:spPr>
          <a:xfrm>
            <a:off x="1228544" y="1154748"/>
            <a:ext cx="5598007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ตัวอย่างการดำเนินงานทางธุรกิจร้านเบเกอร</a:t>
            </a:r>
            <a:r>
              <a:rPr lang="th-TH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ี</a:t>
            </a:r>
            <a:endParaRPr lang="en-US" sz="3600" b="1" dirty="0">
              <a:solidFill>
                <a:srgbClr val="0D57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Rectangle: Top Corners Rounded 40">
            <a:extLst>
              <a:ext uri="{FF2B5EF4-FFF2-40B4-BE49-F238E27FC236}">
                <a16:creationId xmlns:a16="http://schemas.microsoft.com/office/drawing/2014/main" id="{1E833398-730A-45C8-8E77-0C9F87FACD32}"/>
              </a:ext>
            </a:extLst>
          </p:cNvPr>
          <p:cNvSpPr/>
          <p:nvPr/>
        </p:nvSpPr>
        <p:spPr>
          <a:xfrm>
            <a:off x="4379" y="6597325"/>
            <a:ext cx="5255781" cy="26067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744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94201BDE-53CB-479C-9251-B517E88BDF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575" y="811989"/>
            <a:ext cx="956037" cy="924039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94FB1A0A-58F2-45FB-9689-52700EA5904E}"/>
              </a:ext>
            </a:extLst>
          </p:cNvPr>
          <p:cNvGrpSpPr/>
          <p:nvPr/>
        </p:nvGrpSpPr>
        <p:grpSpPr>
          <a:xfrm>
            <a:off x="3542424" y="1867599"/>
            <a:ext cx="5107152" cy="600940"/>
            <a:chOff x="3542424" y="1867599"/>
            <a:chExt cx="5107152" cy="600940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60962352-C473-433C-A9BB-87447EF92041}"/>
                </a:ext>
              </a:extLst>
            </p:cNvPr>
            <p:cNvSpPr/>
            <p:nvPr/>
          </p:nvSpPr>
          <p:spPr>
            <a:xfrm>
              <a:off x="4194629" y="1867599"/>
              <a:ext cx="3802742" cy="4989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328E8E"/>
              </a:solidFill>
              <a:prstDash val="sysDash"/>
            </a:ln>
            <a:effectLst>
              <a:outerShdw dist="50800" dir="2700000" algn="tl" rotWithShape="0">
                <a:srgbClr val="328E8E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1DE2A6A-F1DE-47D7-AB84-C3EFBB70CD39}"/>
                </a:ext>
              </a:extLst>
            </p:cNvPr>
            <p:cNvSpPr/>
            <p:nvPr/>
          </p:nvSpPr>
          <p:spPr>
            <a:xfrm>
              <a:off x="4459977" y="1926083"/>
              <a:ext cx="3272050" cy="542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3360"/>
                </a:lnSpc>
                <a:spcBef>
                  <a:spcPct val="0"/>
                </a:spcBef>
              </a:pPr>
              <a:r>
                <a:rPr lang="en-US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กระบวนการบริหาร</a:t>
              </a:r>
              <a:r>
                <a:rPr lang="th-TH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กำลังคน</a:t>
              </a:r>
              <a:endParaRPr lang="en-US" sz="32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EF0B6F78-0583-4D26-A5A5-A47D1BC02875}"/>
                </a:ext>
              </a:extLst>
            </p:cNvPr>
            <p:cNvCxnSpPr>
              <a:cxnSpLocks/>
            </p:cNvCxnSpPr>
            <p:nvPr/>
          </p:nvCxnSpPr>
          <p:spPr>
            <a:xfrm>
              <a:off x="3542424" y="2120900"/>
              <a:ext cx="377824" cy="0"/>
            </a:xfrm>
            <a:prstGeom prst="line">
              <a:avLst/>
            </a:prstGeom>
            <a:ln w="50800">
              <a:solidFill>
                <a:srgbClr val="328E8E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F6EAFF6-057E-4D28-BDD7-233E966B8C01}"/>
                </a:ext>
              </a:extLst>
            </p:cNvPr>
            <p:cNvCxnSpPr>
              <a:cxnSpLocks/>
            </p:cNvCxnSpPr>
            <p:nvPr/>
          </p:nvCxnSpPr>
          <p:spPr>
            <a:xfrm>
              <a:off x="8271752" y="2120900"/>
              <a:ext cx="377824" cy="0"/>
            </a:xfrm>
            <a:prstGeom prst="line">
              <a:avLst/>
            </a:prstGeom>
            <a:ln w="50800">
              <a:solidFill>
                <a:srgbClr val="328E8E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EB39E26-725A-4FE6-9D9F-D8C6CF932044}"/>
              </a:ext>
            </a:extLst>
          </p:cNvPr>
          <p:cNvCxnSpPr>
            <a:cxnSpLocks/>
          </p:cNvCxnSpPr>
          <p:nvPr/>
        </p:nvCxnSpPr>
        <p:spPr>
          <a:xfrm>
            <a:off x="5844248" y="3244170"/>
            <a:ext cx="0" cy="1348150"/>
          </a:xfrm>
          <a:prstGeom prst="line">
            <a:avLst/>
          </a:prstGeom>
          <a:ln w="444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0CFA769-ADE4-4FD0-9435-898A4B65F5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1894309-444B-4113-97DC-4C22AF894FE5}"/>
              </a:ext>
            </a:extLst>
          </p:cNvPr>
          <p:cNvGrpSpPr/>
          <p:nvPr/>
        </p:nvGrpSpPr>
        <p:grpSpPr>
          <a:xfrm>
            <a:off x="6568505" y="2645719"/>
            <a:ext cx="4373745" cy="900011"/>
            <a:chOff x="6568505" y="2645719"/>
            <a:chExt cx="4373745" cy="900011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49E82B9B-14F2-42DA-923C-F66F9E5EDC13}"/>
                </a:ext>
              </a:extLst>
            </p:cNvPr>
            <p:cNvSpPr/>
            <p:nvPr/>
          </p:nvSpPr>
          <p:spPr>
            <a:xfrm>
              <a:off x="6568505" y="2645719"/>
              <a:ext cx="437374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</a:pPr>
              <a:r>
                <a:rPr lang="en-US" sz="3200" b="1" dirty="0">
                  <a:solidFill>
                    <a:srgbClr val="1C486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การวางแผนกำลังคน 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41C4BE58-0EDD-4A28-82B9-619E05744A02}"/>
                </a:ext>
              </a:extLst>
            </p:cNvPr>
            <p:cNvSpPr/>
            <p:nvPr/>
          </p:nvSpPr>
          <p:spPr>
            <a:xfrm>
              <a:off x="6568505" y="3022510"/>
              <a:ext cx="437374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คัดเลือกคนให้เหมาะสมกับงาน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892FD54-A047-4420-B0C4-9C697E49E256}"/>
              </a:ext>
            </a:extLst>
          </p:cNvPr>
          <p:cNvGrpSpPr/>
          <p:nvPr/>
        </p:nvGrpSpPr>
        <p:grpSpPr>
          <a:xfrm>
            <a:off x="6568504" y="3931442"/>
            <a:ext cx="4813359" cy="1279180"/>
            <a:chOff x="6568504" y="3931442"/>
            <a:chExt cx="4813359" cy="1279180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C6F41691-38BC-4740-AD03-A14566D84930}"/>
                </a:ext>
              </a:extLst>
            </p:cNvPr>
            <p:cNvSpPr/>
            <p:nvPr/>
          </p:nvSpPr>
          <p:spPr>
            <a:xfrm>
              <a:off x="6568505" y="3931442"/>
              <a:ext cx="3511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</a:pPr>
              <a:r>
                <a:rPr lang="en-US" sz="3200" b="1" dirty="0">
                  <a:solidFill>
                    <a:srgbClr val="1C486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การฝึกอบรมคนในองค์กร 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72B8E4BA-1A4E-47EB-8BE9-D0751176B043}"/>
                </a:ext>
              </a:extLst>
            </p:cNvPr>
            <p:cNvSpPr/>
            <p:nvPr/>
          </p:nvSpPr>
          <p:spPr>
            <a:xfrm>
              <a:off x="6568504" y="4277033"/>
              <a:ext cx="4813359" cy="933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ส่งพนักงานภายในร้านไปอบรมเพื่อนำความรู้มาปรับปรุงร้าน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2A1965A-E61A-40DA-B3F4-34E6F7E6F976}"/>
              </a:ext>
            </a:extLst>
          </p:cNvPr>
          <p:cNvGrpSpPr/>
          <p:nvPr/>
        </p:nvGrpSpPr>
        <p:grpSpPr>
          <a:xfrm>
            <a:off x="6568504" y="5414069"/>
            <a:ext cx="5402223" cy="1294233"/>
            <a:chOff x="6568504" y="5414069"/>
            <a:chExt cx="5402223" cy="1294233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ED19864-2806-4E06-84C2-09288886E937}"/>
                </a:ext>
              </a:extLst>
            </p:cNvPr>
            <p:cNvSpPr/>
            <p:nvPr/>
          </p:nvSpPr>
          <p:spPr>
            <a:xfrm>
              <a:off x="6568504" y="5414069"/>
              <a:ext cx="540222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200" b="1" dirty="0" err="1">
                  <a:solidFill>
                    <a:srgbClr val="1C486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การประเมินผลการปฏิบัติงานของคนในองค์กร</a:t>
              </a:r>
              <a:endParaRPr lang="en-US" sz="32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B6687C73-0970-48B8-A9D5-346C5AD70082}"/>
                </a:ext>
              </a:extLst>
            </p:cNvPr>
            <p:cNvSpPr/>
            <p:nvPr/>
          </p:nvSpPr>
          <p:spPr>
            <a:xfrm>
              <a:off x="6568505" y="5774713"/>
              <a:ext cx="4508680" cy="933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ประเมินจากการทำแบบสอบถามจากลูกค้าที่มาซื้อขนม</a:t>
              </a:r>
            </a:p>
          </p:txBody>
        </p:sp>
      </p:grpSp>
      <p:pic>
        <p:nvPicPr>
          <p:cNvPr id="62" name="Picture 61">
            <a:extLst>
              <a:ext uri="{FF2B5EF4-FFF2-40B4-BE49-F238E27FC236}">
                <a16:creationId xmlns:a16="http://schemas.microsoft.com/office/drawing/2014/main" id="{DCAB6EF8-6DB9-4FED-8BF2-57CCF1AB680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480" y="2474531"/>
            <a:ext cx="1152144" cy="1152144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1D445BFC-2A92-449E-854F-45179071437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480" y="5426101"/>
            <a:ext cx="1150772" cy="1150772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935F6B49-42C8-4BFF-8EE8-D930D64807B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480" y="3950434"/>
            <a:ext cx="1152144" cy="1151907"/>
          </a:xfrm>
          <a:prstGeom prst="rect">
            <a:avLst/>
          </a:prstGeom>
        </p:spPr>
      </p:pic>
      <p:pic>
        <p:nvPicPr>
          <p:cNvPr id="27" name="ANS">
            <a:hlinkClick r:id="rId10" action="ppaction://hlinksldjump"/>
            <a:extLst>
              <a:ext uri="{FF2B5EF4-FFF2-40B4-BE49-F238E27FC236}">
                <a16:creationId xmlns:a16="http://schemas.microsoft.com/office/drawing/2014/main" id="{B604E46D-AC7A-4E43-8722-3FF9AB4B1A5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5DF313F-0A58-4A40-920A-F94E6B31B6F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0748" y="240207"/>
            <a:ext cx="5210504" cy="752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914E68A1-AFA3-4FDF-BF3F-238EC0CE3971}"/>
              </a:ext>
            </a:extLst>
          </p:cNvPr>
          <p:cNvGrpSpPr/>
          <p:nvPr/>
        </p:nvGrpSpPr>
        <p:grpSpPr>
          <a:xfrm>
            <a:off x="382059" y="4269312"/>
            <a:ext cx="3576242" cy="2588688"/>
            <a:chOff x="-455317" y="2330982"/>
            <a:chExt cx="6254024" cy="4527019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BD49AC71-24E2-4944-A4E2-FD384B8856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85545" y="2330982"/>
              <a:ext cx="5984252" cy="4288182"/>
            </a:xfrm>
            <a:prstGeom prst="rect">
              <a:avLst/>
            </a:prstGeom>
          </p:spPr>
        </p:pic>
        <p:sp>
          <p:nvSpPr>
            <p:cNvPr id="40" name="Rectangle: Top Corners Rounded 39">
              <a:extLst>
                <a:ext uri="{FF2B5EF4-FFF2-40B4-BE49-F238E27FC236}">
                  <a16:creationId xmlns:a16="http://schemas.microsoft.com/office/drawing/2014/main" id="{79D9EB99-39C6-45C3-974A-ED710C1BDD27}"/>
                </a:ext>
              </a:extLst>
            </p:cNvPr>
            <p:cNvSpPr/>
            <p:nvPr/>
          </p:nvSpPr>
          <p:spPr>
            <a:xfrm>
              <a:off x="-455317" y="6597325"/>
              <a:ext cx="6254022" cy="26067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44F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Rectangle: Top Corners Rounded 32">
            <a:extLst>
              <a:ext uri="{FF2B5EF4-FFF2-40B4-BE49-F238E27FC236}">
                <a16:creationId xmlns:a16="http://schemas.microsoft.com/office/drawing/2014/main" id="{76A029D3-0922-4500-B6B0-02855D6CE816}"/>
              </a:ext>
            </a:extLst>
          </p:cNvPr>
          <p:cNvSpPr/>
          <p:nvPr/>
        </p:nvSpPr>
        <p:spPr>
          <a:xfrm rot="5400000">
            <a:off x="3633198" y="-1799702"/>
            <a:ext cx="589947" cy="630519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BC0A1A4A-49F2-4CE6-B8F9-6F1F29767F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1BEC77B2-800E-41FD-BA2C-B0E75B25220A}"/>
              </a:ext>
            </a:extLst>
          </p:cNvPr>
          <p:cNvSpPr/>
          <p:nvPr/>
        </p:nvSpPr>
        <p:spPr>
          <a:xfrm>
            <a:off x="1228544" y="1154748"/>
            <a:ext cx="5598007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ตัวอย่างการดำเนินงานทางธุรกิจร้านเบเกอร</a:t>
            </a:r>
            <a:r>
              <a:rPr lang="th-TH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ี</a:t>
            </a:r>
            <a:endParaRPr lang="en-US" sz="3600" b="1" dirty="0">
              <a:solidFill>
                <a:srgbClr val="0D57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DBA0CE49-7DA8-4A71-8BD4-BF558EE679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575" y="811989"/>
            <a:ext cx="956037" cy="924039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12F0F7B0-D29B-4699-9FEB-AC9565C6474E}"/>
              </a:ext>
            </a:extLst>
          </p:cNvPr>
          <p:cNvGrpSpPr/>
          <p:nvPr/>
        </p:nvGrpSpPr>
        <p:grpSpPr>
          <a:xfrm>
            <a:off x="3542424" y="1867599"/>
            <a:ext cx="5107152" cy="600940"/>
            <a:chOff x="3542424" y="1867599"/>
            <a:chExt cx="5107152" cy="600940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67CE2293-7D13-4271-A54C-CDC5084E981D}"/>
                </a:ext>
              </a:extLst>
            </p:cNvPr>
            <p:cNvSpPr/>
            <p:nvPr/>
          </p:nvSpPr>
          <p:spPr>
            <a:xfrm>
              <a:off x="4194629" y="1867599"/>
              <a:ext cx="3802742" cy="4989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328E8E"/>
              </a:solidFill>
              <a:prstDash val="sysDash"/>
            </a:ln>
            <a:effectLst>
              <a:outerShdw dist="50800" dir="2700000" algn="tl" rotWithShape="0">
                <a:srgbClr val="328E8E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4732AD7-F14A-44F4-BF50-A5289D75244E}"/>
                </a:ext>
              </a:extLst>
            </p:cNvPr>
            <p:cNvSpPr/>
            <p:nvPr/>
          </p:nvSpPr>
          <p:spPr>
            <a:xfrm>
              <a:off x="4393453" y="1926083"/>
              <a:ext cx="3405099" cy="542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3360"/>
                </a:lnSpc>
                <a:spcBef>
                  <a:spcPct val="0"/>
                </a:spcBef>
              </a:pPr>
              <a:r>
                <a:rPr lang="en-US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กระบวนการบริหาร</a:t>
              </a:r>
              <a:r>
                <a:rPr lang="th-TH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การตลาด</a:t>
              </a:r>
              <a:endParaRPr lang="en-US" sz="32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6D436337-DFB2-4FA1-B32F-FF8D4C7AFCE0}"/>
                </a:ext>
              </a:extLst>
            </p:cNvPr>
            <p:cNvCxnSpPr>
              <a:cxnSpLocks/>
            </p:cNvCxnSpPr>
            <p:nvPr/>
          </p:nvCxnSpPr>
          <p:spPr>
            <a:xfrm>
              <a:off x="3542424" y="2120900"/>
              <a:ext cx="377824" cy="0"/>
            </a:xfrm>
            <a:prstGeom prst="line">
              <a:avLst/>
            </a:prstGeom>
            <a:ln w="50800">
              <a:solidFill>
                <a:srgbClr val="328E8E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1143BD4F-FFF0-4C65-A79F-3C009F78CB1C}"/>
                </a:ext>
              </a:extLst>
            </p:cNvPr>
            <p:cNvCxnSpPr>
              <a:cxnSpLocks/>
            </p:cNvCxnSpPr>
            <p:nvPr/>
          </p:nvCxnSpPr>
          <p:spPr>
            <a:xfrm>
              <a:off x="8271752" y="2120900"/>
              <a:ext cx="377824" cy="0"/>
            </a:xfrm>
            <a:prstGeom prst="line">
              <a:avLst/>
            </a:prstGeom>
            <a:ln w="50800">
              <a:solidFill>
                <a:srgbClr val="328E8E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DBC2E93-F1BA-402C-AB32-4ADACF9146B9}"/>
              </a:ext>
            </a:extLst>
          </p:cNvPr>
          <p:cNvGrpSpPr/>
          <p:nvPr/>
        </p:nvGrpSpPr>
        <p:grpSpPr>
          <a:xfrm>
            <a:off x="1840674" y="2608521"/>
            <a:ext cx="4373745" cy="1315742"/>
            <a:chOff x="2160253" y="2584457"/>
            <a:chExt cx="4373745" cy="1315742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DD6D089-9C78-4BAC-8346-168DA693739E}"/>
                </a:ext>
              </a:extLst>
            </p:cNvPr>
            <p:cNvSpPr/>
            <p:nvPr/>
          </p:nvSpPr>
          <p:spPr>
            <a:xfrm>
              <a:off x="2160253" y="2584457"/>
              <a:ext cx="437374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</a:pPr>
              <a:r>
                <a:rPr lang="en-US" sz="2800" b="1" dirty="0">
                  <a:solidFill>
                    <a:srgbClr val="1C486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ผลิตภัณฑ์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62FC4EE-6498-4E66-AEE9-D2FFE463493B}"/>
                </a:ext>
              </a:extLst>
            </p:cNvPr>
            <p:cNvSpPr/>
            <p:nvPr/>
          </p:nvSpPr>
          <p:spPr>
            <a:xfrm>
              <a:off x="2160253" y="2966610"/>
              <a:ext cx="3421978" cy="933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ผลิตภัณฑ์ภายในร้านเป็นขนมปัง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เค้ก คัปเค้ก</a:t>
              </a: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8980CA1F-B589-4347-A20B-793125197B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344" y="2539396"/>
            <a:ext cx="1151907" cy="115214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BBAE9610-0BE5-4B1F-8EDF-49E27BFA5528}"/>
              </a:ext>
            </a:extLst>
          </p:cNvPr>
          <p:cNvGrpSpPr/>
          <p:nvPr/>
        </p:nvGrpSpPr>
        <p:grpSpPr>
          <a:xfrm>
            <a:off x="6533998" y="2608521"/>
            <a:ext cx="5618300" cy="1315742"/>
            <a:chOff x="6533998" y="2584457"/>
            <a:chExt cx="5618300" cy="1315742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8399CB1-0ACE-49B2-B23A-231ACAC3C613}"/>
                </a:ext>
              </a:extLst>
            </p:cNvPr>
            <p:cNvSpPr/>
            <p:nvPr/>
          </p:nvSpPr>
          <p:spPr>
            <a:xfrm>
              <a:off x="6533998" y="2584457"/>
              <a:ext cx="437374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</a:pPr>
              <a:r>
                <a:rPr lang="th-TH" sz="2800" b="1" dirty="0">
                  <a:solidFill>
                    <a:srgbClr val="1C486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ราคา</a:t>
              </a:r>
              <a:endParaRPr lang="en-US" sz="28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C36BB8C0-71E7-42BC-9725-C3C4F5F3E663}"/>
                </a:ext>
              </a:extLst>
            </p:cNvPr>
            <p:cNvSpPr/>
            <p:nvPr/>
          </p:nvSpPr>
          <p:spPr>
            <a:xfrm>
              <a:off x="6533998" y="2966610"/>
              <a:ext cx="5618300" cy="933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การตั้งราคาขนมเป็นราคาที่เหมาะสมและยอมรับได้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ของผู้บริโภค</a:t>
              </a:r>
            </a:p>
          </p:txBody>
        </p:sp>
      </p:grpSp>
      <p:pic>
        <p:nvPicPr>
          <p:cNvPr id="60" name="Picture 59">
            <a:extLst>
              <a:ext uri="{FF2B5EF4-FFF2-40B4-BE49-F238E27FC236}">
                <a16:creationId xmlns:a16="http://schemas.microsoft.com/office/drawing/2014/main" id="{6B9CEEB3-08F7-42E2-9968-1E5536ED4DE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4091" y="2539396"/>
            <a:ext cx="1151907" cy="1152144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0569C9E4-DA88-4612-B1A1-DD7C24F06FEC}"/>
              </a:ext>
            </a:extLst>
          </p:cNvPr>
          <p:cNvGrpSpPr/>
          <p:nvPr/>
        </p:nvGrpSpPr>
        <p:grpSpPr>
          <a:xfrm>
            <a:off x="4112564" y="3949927"/>
            <a:ext cx="7074928" cy="2789979"/>
            <a:chOff x="4143843" y="3662043"/>
            <a:chExt cx="7074928" cy="2789979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1A889730-CE8A-4295-A5A3-8905DE3337A6}"/>
                </a:ext>
              </a:extLst>
            </p:cNvPr>
            <p:cNvSpPr/>
            <p:nvPr/>
          </p:nvSpPr>
          <p:spPr>
            <a:xfrm>
              <a:off x="4563985" y="3927730"/>
              <a:ext cx="6234644" cy="2445123"/>
            </a:xfrm>
            <a:prstGeom prst="roundRect">
              <a:avLst>
                <a:gd name="adj" fmla="val 11120"/>
              </a:avLst>
            </a:prstGeom>
            <a:solidFill>
              <a:schemeClr val="bg1"/>
            </a:solidFill>
            <a:ln w="12700">
              <a:solidFill>
                <a:srgbClr val="E37C77"/>
              </a:solidFill>
              <a:prstDash val="sysDash"/>
            </a:ln>
            <a:effectLst>
              <a:outerShdw dist="50800" dir="2700000" algn="tl" rotWithShape="0">
                <a:srgbClr val="E37C77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A88A95A4-6D6A-4E81-A7EA-CE1E05580E87}"/>
                </a:ext>
              </a:extLst>
            </p:cNvPr>
            <p:cNvSpPr/>
            <p:nvPr/>
          </p:nvSpPr>
          <p:spPr>
            <a:xfrm>
              <a:off x="4747456" y="4805350"/>
              <a:ext cx="5855230" cy="499926"/>
            </a:xfrm>
            <a:prstGeom prst="roundRect">
              <a:avLst>
                <a:gd name="adj" fmla="val 18301"/>
              </a:avLst>
            </a:prstGeom>
            <a:solidFill>
              <a:srgbClr val="F56145">
                <a:alpha val="1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D7899BE-C751-4B5A-A7E5-2AB7299EE0BE}"/>
                </a:ext>
              </a:extLst>
            </p:cNvPr>
            <p:cNvSpPr/>
            <p:nvPr/>
          </p:nvSpPr>
          <p:spPr>
            <a:xfrm>
              <a:off x="4143843" y="4205253"/>
              <a:ext cx="7074928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ขนมต้นทุนชิ้นละ 25 บาท ต้องการกำไร 60% จะตั้งราคา</a:t>
              </a:r>
            </a:p>
            <a:p>
              <a:pPr algn="ctr">
                <a:spcBef>
                  <a:spcPct val="0"/>
                </a:spcBef>
              </a:pPr>
              <a:endParaRPr lang="en-US" sz="1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ต้นทุนรวมต่อชิ้น + (กำไรที่ต้องการ x ต้นทุนรวมต่อชิ้น)/100</a:t>
              </a:r>
            </a:p>
            <a:p>
              <a:pPr algn="ctr">
                <a:spcBef>
                  <a:spcPct val="0"/>
                </a:spcBef>
              </a:pPr>
              <a:endParaRPr lang="en-US" sz="1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25 + (60 x 25)/100</a:t>
              </a:r>
            </a:p>
            <a:p>
              <a:pPr algn="ctr">
                <a:spcBef>
                  <a:spcPct val="0"/>
                </a:spcBef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= 40 บาท</a:t>
              </a: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001FCD87-27CF-4896-904F-416328616FE1}"/>
                </a:ext>
              </a:extLst>
            </p:cNvPr>
            <p:cNvSpPr/>
            <p:nvPr/>
          </p:nvSpPr>
          <p:spPr>
            <a:xfrm>
              <a:off x="5346966" y="3662043"/>
              <a:ext cx="4526724" cy="470633"/>
            </a:xfrm>
            <a:prstGeom prst="roundRect">
              <a:avLst>
                <a:gd name="adj" fmla="val 50000"/>
              </a:avLst>
            </a:prstGeom>
            <a:solidFill>
              <a:srgbClr val="DE6660"/>
            </a:solidFill>
            <a:ln w="12700">
              <a:noFill/>
              <a:prstDash val="sysDash"/>
            </a:ln>
            <a:effectLst>
              <a:outerShdw dist="50800" dir="2700000" algn="tl" rotWithShape="0">
                <a:srgbClr val="E37C77">
                  <a:alpha val="1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985066F-1BD0-4AAE-9234-94D242221364}"/>
                </a:ext>
              </a:extLst>
            </p:cNvPr>
            <p:cNvSpPr/>
            <p:nvPr/>
          </p:nvSpPr>
          <p:spPr>
            <a:xfrm>
              <a:off x="5426694" y="3685575"/>
              <a:ext cx="452672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ตัวอย่างการคำนวณราคาขายสินค้าเบื้องต้น</a:t>
              </a:r>
            </a:p>
          </p:txBody>
        </p:sp>
      </p:grpSp>
      <p:pic>
        <p:nvPicPr>
          <p:cNvPr id="48" name="Picture 4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5642B34-FB02-4BEB-AAA2-2392578309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9" name="ANS">
            <a:hlinkClick r:id="rId9" action="ppaction://hlinksldjump"/>
            <a:extLst>
              <a:ext uri="{FF2B5EF4-FFF2-40B4-BE49-F238E27FC236}">
                <a16:creationId xmlns:a16="http://schemas.microsoft.com/office/drawing/2014/main" id="{37C73939-3211-47D9-94A3-6F19297CA2E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B60FAD33-5013-4402-90B8-1B4E264A4A0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0748" y="240207"/>
            <a:ext cx="5210504" cy="752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CC972AC7-9E6F-447E-9CE0-55CC52707E0B}"/>
              </a:ext>
            </a:extLst>
          </p:cNvPr>
          <p:cNvGrpSpPr/>
          <p:nvPr/>
        </p:nvGrpSpPr>
        <p:grpSpPr>
          <a:xfrm>
            <a:off x="382059" y="4269312"/>
            <a:ext cx="3576242" cy="2588688"/>
            <a:chOff x="-455317" y="2330982"/>
            <a:chExt cx="6254024" cy="4527019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6EF83F17-62A7-4F91-8641-68C3E91297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85545" y="2330982"/>
              <a:ext cx="5984252" cy="4288182"/>
            </a:xfrm>
            <a:prstGeom prst="rect">
              <a:avLst/>
            </a:prstGeom>
          </p:spPr>
        </p:pic>
        <p:sp>
          <p:nvSpPr>
            <p:cNvPr id="35" name="Rectangle: Top Corners Rounded 34">
              <a:extLst>
                <a:ext uri="{FF2B5EF4-FFF2-40B4-BE49-F238E27FC236}">
                  <a16:creationId xmlns:a16="http://schemas.microsoft.com/office/drawing/2014/main" id="{739147CE-CAB4-48E4-9BB2-7612F41F95F8}"/>
                </a:ext>
              </a:extLst>
            </p:cNvPr>
            <p:cNvSpPr/>
            <p:nvPr/>
          </p:nvSpPr>
          <p:spPr>
            <a:xfrm>
              <a:off x="-455317" y="6597325"/>
              <a:ext cx="6254022" cy="26067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44F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Rectangle: Top Corners Rounded 28">
            <a:extLst>
              <a:ext uri="{FF2B5EF4-FFF2-40B4-BE49-F238E27FC236}">
                <a16:creationId xmlns:a16="http://schemas.microsoft.com/office/drawing/2014/main" id="{6CD6967C-9C8B-4935-AE25-B12828ECB64D}"/>
              </a:ext>
            </a:extLst>
          </p:cNvPr>
          <p:cNvSpPr/>
          <p:nvPr/>
        </p:nvSpPr>
        <p:spPr>
          <a:xfrm rot="5400000">
            <a:off x="3633198" y="-1799702"/>
            <a:ext cx="589947" cy="630519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1FB10863-55C6-442C-BB10-BAAB51B26F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24EC5B7D-9D66-4039-B099-1E3BF18DD55A}"/>
              </a:ext>
            </a:extLst>
          </p:cNvPr>
          <p:cNvSpPr/>
          <p:nvPr/>
        </p:nvSpPr>
        <p:spPr>
          <a:xfrm>
            <a:off x="1228544" y="1154748"/>
            <a:ext cx="5598007" cy="563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ตัวอย่างการดำเนินงานทางธุรกิจร้านเบเกอร</a:t>
            </a:r>
            <a:r>
              <a:rPr lang="th-TH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ี</a:t>
            </a:r>
            <a:endParaRPr lang="en-US" sz="3600" b="1" dirty="0">
              <a:solidFill>
                <a:srgbClr val="0D57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12CD2EA1-4549-4529-AD3B-D5E69F00DA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575" y="811989"/>
            <a:ext cx="956037" cy="924039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A3696B4-1BCF-45F9-A018-933D0F18DD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F4087C4E-49D7-49F9-9354-8561F8EBBFF9}"/>
              </a:ext>
            </a:extLst>
          </p:cNvPr>
          <p:cNvGrpSpPr/>
          <p:nvPr/>
        </p:nvGrpSpPr>
        <p:grpSpPr>
          <a:xfrm>
            <a:off x="3542424" y="1867599"/>
            <a:ext cx="5107152" cy="600940"/>
            <a:chOff x="3542424" y="1867599"/>
            <a:chExt cx="5107152" cy="600940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CFF26BD9-14E9-4E3E-82C1-AB296763DF03}"/>
                </a:ext>
              </a:extLst>
            </p:cNvPr>
            <p:cNvSpPr/>
            <p:nvPr/>
          </p:nvSpPr>
          <p:spPr>
            <a:xfrm>
              <a:off x="4194629" y="1867599"/>
              <a:ext cx="3802742" cy="4989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328E8E"/>
              </a:solidFill>
              <a:prstDash val="sysDash"/>
            </a:ln>
            <a:effectLst>
              <a:outerShdw dist="50800" dir="2700000" algn="tl" rotWithShape="0">
                <a:srgbClr val="328E8E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D736969-22BA-45F6-9BF1-2178E4A21015}"/>
                </a:ext>
              </a:extLst>
            </p:cNvPr>
            <p:cNvSpPr/>
            <p:nvPr/>
          </p:nvSpPr>
          <p:spPr>
            <a:xfrm>
              <a:off x="4393453" y="1926083"/>
              <a:ext cx="3405099" cy="542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3360"/>
                </a:lnSpc>
                <a:spcBef>
                  <a:spcPct val="0"/>
                </a:spcBef>
              </a:pPr>
              <a:r>
                <a:rPr lang="en-US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กระบวนการบริหาร</a:t>
              </a:r>
              <a:r>
                <a:rPr lang="th-TH" sz="32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การตลาด</a:t>
              </a:r>
              <a:endParaRPr lang="en-US" sz="32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3DB40AAB-8F8E-4309-B6FC-0C34F2C48984}"/>
                </a:ext>
              </a:extLst>
            </p:cNvPr>
            <p:cNvCxnSpPr>
              <a:cxnSpLocks/>
            </p:cNvCxnSpPr>
            <p:nvPr/>
          </p:nvCxnSpPr>
          <p:spPr>
            <a:xfrm>
              <a:off x="3542424" y="2120900"/>
              <a:ext cx="377824" cy="0"/>
            </a:xfrm>
            <a:prstGeom prst="line">
              <a:avLst/>
            </a:prstGeom>
            <a:ln w="50800">
              <a:solidFill>
                <a:srgbClr val="328E8E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C7FA9F97-335C-434C-816F-E852DD91559C}"/>
                </a:ext>
              </a:extLst>
            </p:cNvPr>
            <p:cNvCxnSpPr>
              <a:cxnSpLocks/>
            </p:cNvCxnSpPr>
            <p:nvPr/>
          </p:nvCxnSpPr>
          <p:spPr>
            <a:xfrm>
              <a:off x="8271752" y="2120900"/>
              <a:ext cx="377824" cy="0"/>
            </a:xfrm>
            <a:prstGeom prst="line">
              <a:avLst/>
            </a:prstGeom>
            <a:ln w="50800">
              <a:solidFill>
                <a:srgbClr val="328E8E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A052A98-C543-4889-9EAE-01297B79F4D9}"/>
              </a:ext>
            </a:extLst>
          </p:cNvPr>
          <p:cNvGrpSpPr/>
          <p:nvPr/>
        </p:nvGrpSpPr>
        <p:grpSpPr>
          <a:xfrm>
            <a:off x="3920248" y="4164794"/>
            <a:ext cx="4631791" cy="2179511"/>
            <a:chOff x="4642203" y="4224954"/>
            <a:chExt cx="4631791" cy="2179511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F2A43F7C-776F-4661-BB0E-69903C9E92BB}"/>
                </a:ext>
              </a:extLst>
            </p:cNvPr>
            <p:cNvSpPr/>
            <p:nvPr/>
          </p:nvSpPr>
          <p:spPr>
            <a:xfrm>
              <a:off x="4642203" y="4224954"/>
              <a:ext cx="437374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</a:pPr>
              <a:r>
                <a:rPr lang="en-US" sz="3200" b="1" dirty="0">
                  <a:solidFill>
                    <a:srgbClr val="1C486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การจัดจำหน่าย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3CEC93-FDA9-4C29-B33B-C2F35E5D19D4}"/>
                </a:ext>
              </a:extLst>
            </p:cNvPr>
            <p:cNvSpPr/>
            <p:nvPr/>
          </p:nvSpPr>
          <p:spPr>
            <a:xfrm>
              <a:off x="4642203" y="4663744"/>
              <a:ext cx="437374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มีหลายช่องทาง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ดังนี้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772163AE-08D6-4B4F-A3C9-A87603B924CE}"/>
                </a:ext>
              </a:extLst>
            </p:cNvPr>
            <p:cNvSpPr/>
            <p:nvPr/>
          </p:nvSpPr>
          <p:spPr>
            <a:xfrm>
              <a:off x="4900249" y="5068202"/>
              <a:ext cx="4373745" cy="13362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indent="-244699">
                <a:lnSpc>
                  <a:spcPts val="3173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วางขายสินค้าหน้าร้าน</a:t>
              </a:r>
            </a:p>
            <a:p>
              <a:pPr marL="0" lvl="1" indent="-244699">
                <a:lnSpc>
                  <a:spcPts val="3173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en-US" sz="3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ออกงานอีเวนต์ต่าง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ๆ</a:t>
              </a:r>
            </a:p>
            <a:p>
              <a:pPr marL="0" lvl="1" indent="-244699">
                <a:lnSpc>
                  <a:spcPts val="3173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บริการส่งเมสเซนเจอร์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3E137A1-E9E2-474D-8ACC-4423089186CA}"/>
              </a:ext>
            </a:extLst>
          </p:cNvPr>
          <p:cNvGrpSpPr/>
          <p:nvPr/>
        </p:nvGrpSpPr>
        <p:grpSpPr>
          <a:xfrm>
            <a:off x="7314549" y="4120191"/>
            <a:ext cx="5128981" cy="2589780"/>
            <a:chOff x="8036504" y="4180351"/>
            <a:chExt cx="5128981" cy="2589780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13ABBB7-9D21-4672-8712-46AA5366AA9A}"/>
                </a:ext>
              </a:extLst>
            </p:cNvPr>
            <p:cNvSpPr/>
            <p:nvPr/>
          </p:nvSpPr>
          <p:spPr>
            <a:xfrm>
              <a:off x="8036504" y="4180351"/>
              <a:ext cx="437374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</a:pPr>
              <a:r>
                <a:rPr lang="en-US" sz="3200" b="1" dirty="0">
                  <a:solidFill>
                    <a:srgbClr val="1C486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การส่งเสริมการตลาด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A8F4C4C1-F908-40F6-B93F-E90BF94F8B9F}"/>
                </a:ext>
              </a:extLst>
            </p:cNvPr>
            <p:cNvSpPr/>
            <p:nvPr/>
          </p:nvSpPr>
          <p:spPr>
            <a:xfrm>
              <a:off x="8036504" y="4619141"/>
              <a:ext cx="4373745" cy="933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หากเราต้องการเพิ่มแรงจูงใจให้ผู้ซื้อ</a:t>
              </a:r>
            </a:p>
            <a:p>
              <a:pPr>
                <a:lnSpc>
                  <a:spcPts val="3173"/>
                </a:lnSpc>
                <a:spcBef>
                  <a:spcPct val="0"/>
                </a:spcBef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มาซื้อขนมเรา อาจทำได้ดังนี้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D02A0D26-49C3-4B98-A728-2FF014CBA500}"/>
                </a:ext>
              </a:extLst>
            </p:cNvPr>
            <p:cNvSpPr/>
            <p:nvPr/>
          </p:nvSpPr>
          <p:spPr>
            <a:xfrm>
              <a:off x="8408600" y="5433868"/>
              <a:ext cx="4756885" cy="13362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indent="-244699">
                <a:lnSpc>
                  <a:spcPts val="3173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en-US" sz="3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โปรโมชันลดราคาขนม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marL="0" lvl="1" indent="-244699">
                <a:lnSpc>
                  <a:spcPts val="3173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en-US" sz="3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โฆษณาขนมออกใหม่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</a:t>
              </a:r>
              <a:r>
                <a:rPr lang="en-US" sz="3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ผ่านช่องทางโซเชียล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3" name="Picture 62">
            <a:extLst>
              <a:ext uri="{FF2B5EF4-FFF2-40B4-BE49-F238E27FC236}">
                <a16:creationId xmlns:a16="http://schemas.microsoft.com/office/drawing/2014/main" id="{8BA2A77A-9881-4739-BAA0-5A02708CF6B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0576" y="2601911"/>
            <a:ext cx="1376139" cy="1376139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FC346C04-5E5A-4C15-9BBF-771A63C0D99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4366" y="2601911"/>
            <a:ext cx="1376139" cy="1376139"/>
          </a:xfrm>
          <a:prstGeom prst="rect">
            <a:avLst/>
          </a:prstGeom>
        </p:spPr>
      </p:pic>
      <p:pic>
        <p:nvPicPr>
          <p:cNvPr id="27" name="ANS">
            <a:hlinkClick r:id="rId9" action="ppaction://hlinksldjump"/>
            <a:extLst>
              <a:ext uri="{FF2B5EF4-FFF2-40B4-BE49-F238E27FC236}">
                <a16:creationId xmlns:a16="http://schemas.microsoft.com/office/drawing/2014/main" id="{F0A8889E-EA26-4638-B754-9553D40CA3D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28" name="Picture 27">
            <a:hlinkClick r:id="rId11" action="ppaction://hlinksldjump"/>
            <a:extLst>
              <a:ext uri="{FF2B5EF4-FFF2-40B4-BE49-F238E27FC236}">
                <a16:creationId xmlns:a16="http://schemas.microsoft.com/office/drawing/2014/main" id="{D666A071-BDC1-4114-8817-C081AD28A9F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0577" y="6131905"/>
            <a:ext cx="907605" cy="46923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A1299EB-A4DE-46C7-9DBC-24CAF8FEC1D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0748" y="240207"/>
            <a:ext cx="5210504" cy="752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1B55D05-178A-4E95-A206-7ACFAA3BD550}"/>
              </a:ext>
            </a:extLst>
          </p:cNvPr>
          <p:cNvCxnSpPr>
            <a:cxnSpLocks/>
          </p:cNvCxnSpPr>
          <p:nvPr/>
        </p:nvCxnSpPr>
        <p:spPr>
          <a:xfrm>
            <a:off x="6296676" y="3680721"/>
            <a:ext cx="0" cy="1027028"/>
          </a:xfrm>
          <a:prstGeom prst="line">
            <a:avLst/>
          </a:prstGeom>
          <a:ln w="444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A3A2D581-E2D9-47ED-8164-013FD0C669C4}"/>
              </a:ext>
            </a:extLst>
          </p:cNvPr>
          <p:cNvCxnSpPr>
            <a:cxnSpLocks/>
          </p:cNvCxnSpPr>
          <p:nvPr/>
        </p:nvCxnSpPr>
        <p:spPr>
          <a:xfrm>
            <a:off x="6296676" y="4952824"/>
            <a:ext cx="0" cy="1027028"/>
          </a:xfrm>
          <a:prstGeom prst="line">
            <a:avLst/>
          </a:prstGeom>
          <a:ln w="444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AB035AC-D9EF-4F42-BD1B-F4C3E920505D}"/>
              </a:ext>
            </a:extLst>
          </p:cNvPr>
          <p:cNvCxnSpPr>
            <a:cxnSpLocks/>
          </p:cNvCxnSpPr>
          <p:nvPr/>
        </p:nvCxnSpPr>
        <p:spPr>
          <a:xfrm>
            <a:off x="6296676" y="2415415"/>
            <a:ext cx="0" cy="1027028"/>
          </a:xfrm>
          <a:prstGeom prst="line">
            <a:avLst/>
          </a:prstGeom>
          <a:ln w="444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>
            <a:extLst>
              <a:ext uri="{FF2B5EF4-FFF2-40B4-BE49-F238E27FC236}">
                <a16:creationId xmlns:a16="http://schemas.microsoft.com/office/drawing/2014/main" id="{9AD07A4F-4E2C-4AB7-AA40-2FD4A06F8B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36" name="Picture 3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008853B-264F-497F-9982-70F6A4A79D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AAE3CC9A-CEFF-4DC2-8B14-D3D2520E81EA}"/>
              </a:ext>
            </a:extLst>
          </p:cNvPr>
          <p:cNvSpPr/>
          <p:nvPr/>
        </p:nvSpPr>
        <p:spPr>
          <a:xfrm>
            <a:off x="3466169" y="190032"/>
            <a:ext cx="9018863" cy="100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53"/>
              </a:lnSpc>
            </a:pPr>
            <a:r>
              <a:rPr lang="en-US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ให้นักเรียนแบ่งกลุ่ม ๆ ละ 3 คนเพื่อวางแผนขายสินค้ากลุ่มละ 1 อย่าง </a:t>
            </a:r>
          </a:p>
          <a:p>
            <a:pPr>
              <a:lnSpc>
                <a:spcPts val="3453"/>
              </a:lnSpc>
            </a:pPr>
            <a:r>
              <a:rPr lang="en-US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แล้วคำนวณว่าต้องใช้กระบวนการอะไรบ้างตามกระบวนการของงานธุรกิจ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F157BAA0-76E7-4E51-AB8F-3A6E493F93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3825" y="64576"/>
            <a:ext cx="716626" cy="114758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078CDC65-999D-4062-8245-B11D689EFA5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253" y="167410"/>
            <a:ext cx="1915822" cy="3911378"/>
          </a:xfrm>
          <a:prstGeom prst="rect">
            <a:avLst/>
          </a:prstGeom>
        </p:spPr>
      </p:pic>
      <p:sp>
        <p:nvSpPr>
          <p:cNvPr id="38" name="Freeform 6">
            <a:extLst>
              <a:ext uri="{FF2B5EF4-FFF2-40B4-BE49-F238E27FC236}">
                <a16:creationId xmlns:a16="http://schemas.microsoft.com/office/drawing/2014/main" id="{BF88B54E-4CB7-42E3-8856-21088D28E3E8}"/>
              </a:ext>
            </a:extLst>
          </p:cNvPr>
          <p:cNvSpPr/>
          <p:nvPr/>
        </p:nvSpPr>
        <p:spPr>
          <a:xfrm>
            <a:off x="757427" y="1808606"/>
            <a:ext cx="4725665" cy="4725644"/>
          </a:xfrm>
          <a:custGeom>
            <a:avLst/>
            <a:gdLst/>
            <a:ahLst/>
            <a:cxnLst/>
            <a:rect l="l" t="t" r="r" b="b"/>
            <a:pathLst>
              <a:path w="6350000" h="6349974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16F9C939-FCC1-432D-AB07-33E522EDE4D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7120" y="1878995"/>
            <a:ext cx="3858697" cy="512929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32743F78-792E-412E-A6F2-7597C3B062F8}"/>
              </a:ext>
            </a:extLst>
          </p:cNvPr>
          <p:cNvGrpSpPr/>
          <p:nvPr/>
        </p:nvGrpSpPr>
        <p:grpSpPr>
          <a:xfrm>
            <a:off x="6982196" y="2423181"/>
            <a:ext cx="1815602" cy="557443"/>
            <a:chOff x="6574971" y="2248872"/>
            <a:chExt cx="1815602" cy="55744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609E892-190C-4825-BCDE-D64D31342BFB}"/>
                </a:ext>
              </a:extLst>
            </p:cNvPr>
            <p:cNvSpPr/>
            <p:nvPr/>
          </p:nvSpPr>
          <p:spPr>
            <a:xfrm>
              <a:off x="6574971" y="2248872"/>
              <a:ext cx="1815602" cy="4782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100AE0A-ED29-4EC4-8A8E-9C1FBAD2B47C}"/>
                </a:ext>
              </a:extLst>
            </p:cNvPr>
            <p:cNvSpPr txBox="1"/>
            <p:nvPr/>
          </p:nvSpPr>
          <p:spPr>
            <a:xfrm>
              <a:off x="6684316" y="2283095"/>
              <a:ext cx="159691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เลือกทำเลที่ตั้ง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EB924EFB-A27B-41F4-B9BA-DF6DD14B1D1C}"/>
              </a:ext>
            </a:extLst>
          </p:cNvPr>
          <p:cNvGrpSpPr/>
          <p:nvPr/>
        </p:nvGrpSpPr>
        <p:grpSpPr>
          <a:xfrm>
            <a:off x="8859548" y="2423181"/>
            <a:ext cx="1815602" cy="521481"/>
            <a:chOff x="6574971" y="2248872"/>
            <a:chExt cx="1815602" cy="521481"/>
          </a:xfrm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582B6F37-35BE-4601-A395-E7AAB98423F8}"/>
                </a:ext>
              </a:extLst>
            </p:cNvPr>
            <p:cNvSpPr/>
            <p:nvPr/>
          </p:nvSpPr>
          <p:spPr>
            <a:xfrm>
              <a:off x="6574971" y="2248872"/>
              <a:ext cx="1815602" cy="4782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61237A1F-9B73-4CCA-B1CF-8425F24A8A5B}"/>
                </a:ext>
              </a:extLst>
            </p:cNvPr>
            <p:cNvSpPr txBox="1"/>
            <p:nvPr/>
          </p:nvSpPr>
          <p:spPr>
            <a:xfrm>
              <a:off x="6664471" y="2311766"/>
              <a:ext cx="1677062" cy="458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8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คำนวณวัตถุดิบ</a:t>
              </a:r>
            </a:p>
          </p:txBody>
        </p:sp>
      </p:grpSp>
      <p:pic>
        <p:nvPicPr>
          <p:cNvPr id="69" name="Picture 68">
            <a:extLst>
              <a:ext uri="{FF2B5EF4-FFF2-40B4-BE49-F238E27FC236}">
                <a16:creationId xmlns:a16="http://schemas.microsoft.com/office/drawing/2014/main" id="{AA04410D-2E3B-4100-8BB9-3A87F843688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4417" y="3112727"/>
            <a:ext cx="3858697" cy="490018"/>
          </a:xfrm>
          <a:prstGeom prst="rect">
            <a:avLst/>
          </a:prstGeom>
        </p:spPr>
      </p:pic>
      <p:grpSp>
        <p:nvGrpSpPr>
          <p:cNvPr id="77" name="Group 76">
            <a:extLst>
              <a:ext uri="{FF2B5EF4-FFF2-40B4-BE49-F238E27FC236}">
                <a16:creationId xmlns:a16="http://schemas.microsoft.com/office/drawing/2014/main" id="{79A57B2D-B278-4810-902E-11A6C3F69236}"/>
              </a:ext>
            </a:extLst>
          </p:cNvPr>
          <p:cNvGrpSpPr/>
          <p:nvPr/>
        </p:nvGrpSpPr>
        <p:grpSpPr>
          <a:xfrm>
            <a:off x="6982196" y="3644826"/>
            <a:ext cx="1815602" cy="528350"/>
            <a:chOff x="6574971" y="2242003"/>
            <a:chExt cx="1815602" cy="528350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E89442ED-ED1E-4F2A-BC13-E40E8072A7D2}"/>
                </a:ext>
              </a:extLst>
            </p:cNvPr>
            <p:cNvSpPr/>
            <p:nvPr/>
          </p:nvSpPr>
          <p:spPr>
            <a:xfrm>
              <a:off x="6574971" y="2248872"/>
              <a:ext cx="1815602" cy="4782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8EBC1A5B-D319-48FE-82C8-49933442EC0A}"/>
                </a:ext>
              </a:extLst>
            </p:cNvPr>
            <p:cNvSpPr txBox="1"/>
            <p:nvPr/>
          </p:nvSpPr>
          <p:spPr>
            <a:xfrm>
              <a:off x="6918354" y="2242003"/>
              <a:ext cx="1128835" cy="52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360"/>
                </a:lnSpc>
              </a:pPr>
              <a:r>
                <a:rPr lang="en-US" sz="28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ทุนตนเอง</a:t>
              </a: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FB8DD3F8-2A64-4F2F-8CC0-126892269C48}"/>
              </a:ext>
            </a:extLst>
          </p:cNvPr>
          <p:cNvGrpSpPr/>
          <p:nvPr/>
        </p:nvGrpSpPr>
        <p:grpSpPr>
          <a:xfrm>
            <a:off x="8859548" y="3651695"/>
            <a:ext cx="1815602" cy="557376"/>
            <a:chOff x="6574971" y="2248872"/>
            <a:chExt cx="1815602" cy="557376"/>
          </a:xfrm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AC37B76F-0EAE-428C-A4B4-B5215E05E784}"/>
                </a:ext>
              </a:extLst>
            </p:cNvPr>
            <p:cNvSpPr/>
            <p:nvPr/>
          </p:nvSpPr>
          <p:spPr>
            <a:xfrm>
              <a:off x="6574971" y="2248872"/>
              <a:ext cx="1815602" cy="4782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ECD4A751-0FCC-4E38-8703-15A8D6CE9254}"/>
                </a:ext>
              </a:extLst>
            </p:cNvPr>
            <p:cNvSpPr txBox="1"/>
            <p:nvPr/>
          </p:nvSpPr>
          <p:spPr>
            <a:xfrm>
              <a:off x="6944894" y="2277898"/>
              <a:ext cx="1082348" cy="52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ทุนที่กู้ยืม</a:t>
              </a:r>
            </a:p>
          </p:txBody>
        </p:sp>
      </p:grpSp>
      <p:pic>
        <p:nvPicPr>
          <p:cNvPr id="67" name="Picture 66">
            <a:extLst>
              <a:ext uri="{FF2B5EF4-FFF2-40B4-BE49-F238E27FC236}">
                <a16:creationId xmlns:a16="http://schemas.microsoft.com/office/drawing/2014/main" id="{86AEB6C0-2537-4549-AF4F-7EDDC863935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4416" y="4341093"/>
            <a:ext cx="3858697" cy="512929"/>
          </a:xfrm>
          <a:prstGeom prst="rect">
            <a:avLst/>
          </a:prstGeom>
        </p:spPr>
      </p:pic>
      <p:grpSp>
        <p:nvGrpSpPr>
          <p:cNvPr id="84" name="Group 83">
            <a:extLst>
              <a:ext uri="{FF2B5EF4-FFF2-40B4-BE49-F238E27FC236}">
                <a16:creationId xmlns:a16="http://schemas.microsoft.com/office/drawing/2014/main" id="{9C43A766-44A3-4314-BCBF-79DF066304C2}"/>
              </a:ext>
            </a:extLst>
          </p:cNvPr>
          <p:cNvGrpSpPr/>
          <p:nvPr/>
        </p:nvGrpSpPr>
        <p:grpSpPr>
          <a:xfrm>
            <a:off x="6982195" y="4902535"/>
            <a:ext cx="3692939" cy="563803"/>
            <a:chOff x="6574970" y="2248872"/>
            <a:chExt cx="3692939" cy="563803"/>
          </a:xfrm>
        </p:grpSpPr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FA62D2F3-84CE-47B5-9277-59D8FF1A4308}"/>
                </a:ext>
              </a:extLst>
            </p:cNvPr>
            <p:cNvSpPr/>
            <p:nvPr/>
          </p:nvSpPr>
          <p:spPr>
            <a:xfrm>
              <a:off x="6574970" y="2248872"/>
              <a:ext cx="3692939" cy="4782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F42B5FF8-7D9A-4082-BF5B-CA3062AB49E7}"/>
                </a:ext>
              </a:extLst>
            </p:cNvPr>
            <p:cNvSpPr txBox="1"/>
            <p:nvPr/>
          </p:nvSpPr>
          <p:spPr>
            <a:xfrm>
              <a:off x="7203388" y="2284325"/>
              <a:ext cx="2374369" cy="52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แต่ละคนทำหน้าที่อะไร</a:t>
              </a:r>
            </a:p>
          </p:txBody>
        </p:sp>
      </p:grpSp>
      <p:pic>
        <p:nvPicPr>
          <p:cNvPr id="65" name="Picture 64">
            <a:extLst>
              <a:ext uri="{FF2B5EF4-FFF2-40B4-BE49-F238E27FC236}">
                <a16:creationId xmlns:a16="http://schemas.microsoft.com/office/drawing/2014/main" id="{C9089E7B-D594-4462-9F41-C8F4C56B5AD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4416" y="5598361"/>
            <a:ext cx="3858697" cy="512929"/>
          </a:xfrm>
          <a:prstGeom prst="rect">
            <a:avLst/>
          </a:prstGeom>
        </p:spPr>
      </p:pic>
      <p:grpSp>
        <p:nvGrpSpPr>
          <p:cNvPr id="90" name="Group 89">
            <a:extLst>
              <a:ext uri="{FF2B5EF4-FFF2-40B4-BE49-F238E27FC236}">
                <a16:creationId xmlns:a16="http://schemas.microsoft.com/office/drawing/2014/main" id="{681B78A8-B20B-4FFF-A19D-71F36ED9297F}"/>
              </a:ext>
            </a:extLst>
          </p:cNvPr>
          <p:cNvGrpSpPr/>
          <p:nvPr/>
        </p:nvGrpSpPr>
        <p:grpSpPr>
          <a:xfrm>
            <a:off x="6982196" y="6139618"/>
            <a:ext cx="1815602" cy="528350"/>
            <a:chOff x="6574971" y="2242003"/>
            <a:chExt cx="1815602" cy="528350"/>
          </a:xfrm>
        </p:grpSpPr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8E4D4605-C124-4E12-9A85-C649D94BA054}"/>
                </a:ext>
              </a:extLst>
            </p:cNvPr>
            <p:cNvSpPr/>
            <p:nvPr/>
          </p:nvSpPr>
          <p:spPr>
            <a:xfrm>
              <a:off x="6574971" y="2248872"/>
              <a:ext cx="1815602" cy="4782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BF2A6584-3D74-4E0C-9A63-7156022F92EC}"/>
                </a:ext>
              </a:extLst>
            </p:cNvPr>
            <p:cNvSpPr txBox="1"/>
            <p:nvPr/>
          </p:nvSpPr>
          <p:spPr>
            <a:xfrm>
              <a:off x="6600158" y="2242003"/>
              <a:ext cx="1765228" cy="52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การวางจำหน่าย</a:t>
              </a: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2379CEF7-4A88-465E-8DBF-2C06FAEA2B6A}"/>
              </a:ext>
            </a:extLst>
          </p:cNvPr>
          <p:cNvGrpSpPr/>
          <p:nvPr/>
        </p:nvGrpSpPr>
        <p:grpSpPr>
          <a:xfrm>
            <a:off x="8859547" y="6139618"/>
            <a:ext cx="2382051" cy="528350"/>
            <a:chOff x="6574970" y="2242003"/>
            <a:chExt cx="2382051" cy="528350"/>
          </a:xfrm>
        </p:grpSpPr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DF6178F7-C44B-48B9-801B-4E02D4902865}"/>
                </a:ext>
              </a:extLst>
            </p:cNvPr>
            <p:cNvSpPr/>
            <p:nvPr/>
          </p:nvSpPr>
          <p:spPr>
            <a:xfrm>
              <a:off x="6574970" y="2248872"/>
              <a:ext cx="2382051" cy="4782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AFACFAC-FBD6-4759-B1C2-386E301E4F0A}"/>
                </a:ext>
              </a:extLst>
            </p:cNvPr>
            <p:cNvSpPr txBox="1"/>
            <p:nvPr/>
          </p:nvSpPr>
          <p:spPr>
            <a:xfrm>
              <a:off x="6654138" y="2242003"/>
              <a:ext cx="2241319" cy="52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3360"/>
                </a:lnSpc>
              </a:pPr>
              <a:r>
                <a:rPr lang="en-US" sz="28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การส่งเสริมการตลาด</a:t>
              </a:r>
            </a:p>
          </p:txBody>
        </p:sp>
      </p:grpSp>
      <p:pic>
        <p:nvPicPr>
          <p:cNvPr id="105" name="Picture 104">
            <a:extLst>
              <a:ext uri="{FF2B5EF4-FFF2-40B4-BE49-F238E27FC236}">
                <a16:creationId xmlns:a16="http://schemas.microsoft.com/office/drawing/2014/main" id="{3FD98129-5F9A-4A7D-BB6C-9CFAC761386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9385" y="1622291"/>
            <a:ext cx="1028390" cy="102839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EE409337-B015-4330-B22B-6AA2AD66498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9385" y="2860641"/>
            <a:ext cx="1028390" cy="102839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972F6612-3793-4B65-9021-71D30C54C04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9385" y="4098991"/>
            <a:ext cx="1028390" cy="102839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4D3CE4B3-4C7B-4FA3-8F96-C2DFC225FF3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9385" y="5337341"/>
            <a:ext cx="1028390" cy="1028390"/>
          </a:xfrm>
          <a:prstGeom prst="rect">
            <a:avLst/>
          </a:prstGeom>
        </p:spPr>
      </p:pic>
      <p:pic>
        <p:nvPicPr>
          <p:cNvPr id="44" name="ANS">
            <a:hlinkClick r:id="rId16" action="ppaction://hlinksldjump"/>
            <a:extLst>
              <a:ext uri="{FF2B5EF4-FFF2-40B4-BE49-F238E27FC236}">
                <a16:creationId xmlns:a16="http://schemas.microsoft.com/office/drawing/2014/main" id="{23CB39D5-95D6-409F-8A36-3FF1DB9091A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3F282D7B-F8B3-4F9C-855A-A9E2657DC55F}"/>
              </a:ext>
            </a:extLst>
          </p:cNvPr>
          <p:cNvSpPr/>
          <p:nvPr/>
        </p:nvSpPr>
        <p:spPr>
          <a:xfrm>
            <a:off x="7064068" y="1145529"/>
            <a:ext cx="3453285" cy="552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53"/>
              </a:lnSpc>
            </a:pPr>
            <a:r>
              <a:rPr lang="en-US" sz="3200" b="1" dirty="0">
                <a:solidFill>
                  <a:srgbClr val="225E9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</a:t>
            </a:r>
            <a:r>
              <a:rPr lang="th-TH" sz="3200" b="1" dirty="0">
                <a:solidFill>
                  <a:srgbClr val="225E9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....................................</a:t>
            </a:r>
            <a:endParaRPr lang="en-US" sz="3200" b="1" dirty="0">
              <a:solidFill>
                <a:srgbClr val="225E9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9" name="Graphic 108">
            <a:extLst>
              <a:ext uri="{FF2B5EF4-FFF2-40B4-BE49-F238E27FC236}">
                <a16:creationId xmlns:a16="http://schemas.microsoft.com/office/drawing/2014/main" id="{5C58BDF9-EB7B-43FD-A039-972E4968ACD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8059644">
            <a:off x="10614933" y="2108602"/>
            <a:ext cx="324852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5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75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5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  <p:bldLst>
      <p:bldP spid="40" grpId="0"/>
      <p:bldP spid="5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478A1CA3-CAC9-4682-B422-E7B77708297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3734474"/>
            <a:ext cx="6005448" cy="312352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8815B3D-1626-4243-B121-EE1D8C5446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63086" y="889706"/>
            <a:ext cx="1028914" cy="2129729"/>
          </a:xfrm>
          <a:prstGeom prst="rect">
            <a:avLst/>
          </a:prstGeom>
        </p:spPr>
      </p:pic>
      <p:pic>
        <p:nvPicPr>
          <p:cNvPr id="21" name="Pictur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9184369-AD54-4634-B808-8276681F72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48" name="Picture 47">
            <a:hlinkClick r:id="rId7" action="ppaction://hlinksldjump"/>
            <a:extLst>
              <a:ext uri="{FF2B5EF4-FFF2-40B4-BE49-F238E27FC236}">
                <a16:creationId xmlns:a16="http://schemas.microsoft.com/office/drawing/2014/main" id="{1EBEB6F5-3CBB-4E3E-8DBE-F1036FF1A57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8677" y="2955570"/>
            <a:ext cx="6654646" cy="978408"/>
          </a:xfrm>
          <a:prstGeom prst="rect">
            <a:avLst/>
          </a:prstGeom>
        </p:spPr>
      </p:pic>
      <p:pic>
        <p:nvPicPr>
          <p:cNvPr id="49" name="Picture 48">
            <a:hlinkClick r:id="rId9" action="ppaction://hlinksldjump"/>
            <a:extLst>
              <a:ext uri="{FF2B5EF4-FFF2-40B4-BE49-F238E27FC236}">
                <a16:creationId xmlns:a16="http://schemas.microsoft.com/office/drawing/2014/main" id="{63FA1478-26A8-40D5-8E33-2DE036CB93A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8677" y="4470606"/>
            <a:ext cx="6654646" cy="978408"/>
          </a:xfrm>
          <a:prstGeom prst="rect">
            <a:avLst/>
          </a:prstGeom>
        </p:spPr>
      </p:pic>
      <p:pic>
        <p:nvPicPr>
          <p:cNvPr id="31" name="Picture 30">
            <a:hlinkClick r:id="rId11" action="ppaction://hlinksldjump"/>
            <a:extLst>
              <a:ext uri="{FF2B5EF4-FFF2-40B4-BE49-F238E27FC236}">
                <a16:creationId xmlns:a16="http://schemas.microsoft.com/office/drawing/2014/main" id="{90A15ABE-9C21-431B-B7D4-8EF19E74230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8677" y="1440534"/>
            <a:ext cx="6654646" cy="978408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37E9AFB-A3BC-4CCC-8DE8-E0198F253293}"/>
              </a:ext>
            </a:extLst>
          </p:cNvPr>
          <p:cNvSpPr/>
          <p:nvPr/>
        </p:nvSpPr>
        <p:spPr>
          <a:xfrm>
            <a:off x="2091690" y="533212"/>
            <a:ext cx="8008620" cy="262671"/>
          </a:xfrm>
          <a:prstGeom prst="roundRect">
            <a:avLst>
              <a:gd name="adj" fmla="val 50000"/>
            </a:avLst>
          </a:prstGeom>
          <a:solidFill>
            <a:srgbClr val="C1D2E2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A371E4B6-DB3B-4208-B936-9901012ACAB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59644">
            <a:off x="9213738" y="2047620"/>
            <a:ext cx="324852" cy="41148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7FCB639D-B46B-442C-B51C-754E1C578C5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59644">
            <a:off x="9213737" y="3646264"/>
            <a:ext cx="324852" cy="41148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7335536A-530A-43D4-B096-59150BF7A92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59644">
            <a:off x="9213737" y="5105978"/>
            <a:ext cx="324852" cy="41148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FC9F1352-0E21-43B5-972F-2388A444B751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6DCD604B-DAAB-4EC1-A4DB-399390371FAF}"/>
              </a:ext>
            </a:extLst>
          </p:cNvPr>
          <p:cNvGrpSpPr/>
          <p:nvPr/>
        </p:nvGrpSpPr>
        <p:grpSpPr>
          <a:xfrm rot="10800000">
            <a:off x="584518" y="6533421"/>
            <a:ext cx="1139823" cy="82203"/>
            <a:chOff x="9727614" y="1514901"/>
            <a:chExt cx="1139823" cy="82203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78C5A828-D9DA-4F1C-BB89-618AD84A3770}"/>
                </a:ext>
              </a:extLst>
            </p:cNvPr>
            <p:cNvSpPr/>
            <p:nvPr/>
          </p:nvSpPr>
          <p:spPr>
            <a:xfrm>
              <a:off x="10020771" y="1514901"/>
              <a:ext cx="846666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1810D539-4134-4849-BB3A-2D000F7C98D3}"/>
                </a:ext>
              </a:extLst>
            </p:cNvPr>
            <p:cNvSpPr/>
            <p:nvPr/>
          </p:nvSpPr>
          <p:spPr>
            <a:xfrm>
              <a:off x="9727614" y="1514901"/>
              <a:ext cx="204353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5C156CFF-BCFF-4F5C-8423-464C73E51D35}"/>
              </a:ext>
            </a:extLst>
          </p:cNvPr>
          <p:cNvGrpSpPr/>
          <p:nvPr/>
        </p:nvGrpSpPr>
        <p:grpSpPr>
          <a:xfrm rot="10800000">
            <a:off x="9668827" y="984597"/>
            <a:ext cx="862965" cy="82203"/>
            <a:chOff x="9711478" y="1514901"/>
            <a:chExt cx="862965" cy="82203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254C5509-5C53-4CD6-BEE8-0A0B817B181C}"/>
                </a:ext>
              </a:extLst>
            </p:cNvPr>
            <p:cNvSpPr/>
            <p:nvPr/>
          </p:nvSpPr>
          <p:spPr>
            <a:xfrm>
              <a:off x="10361766" y="1514901"/>
              <a:ext cx="212677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A3B28DEF-C9A4-48C7-9330-55A5A2652F0B}"/>
                </a:ext>
              </a:extLst>
            </p:cNvPr>
            <p:cNvSpPr/>
            <p:nvPr/>
          </p:nvSpPr>
          <p:spPr>
            <a:xfrm>
              <a:off x="9711478" y="1514901"/>
              <a:ext cx="571500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E105E6C3-EDB4-4602-8911-6B6E52F73C8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EB5737B5-5A87-4098-857E-7D0F684CF1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760609A-33E9-425A-A988-242A8D52B8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211BE3D-29EF-48BC-B440-2D4A4293F6D9}"/>
              </a:ext>
            </a:extLst>
          </p:cNvPr>
          <p:cNvGrpSpPr/>
          <p:nvPr/>
        </p:nvGrpSpPr>
        <p:grpSpPr>
          <a:xfrm>
            <a:off x="356490" y="700192"/>
            <a:ext cx="6148994" cy="1014833"/>
            <a:chOff x="356490" y="700192"/>
            <a:chExt cx="6148994" cy="1014833"/>
          </a:xfrm>
        </p:grpSpPr>
        <p:sp>
          <p:nvSpPr>
            <p:cNvPr id="43" name="Rectangle: Top Corners Rounded 42">
              <a:extLst>
                <a:ext uri="{FF2B5EF4-FFF2-40B4-BE49-F238E27FC236}">
                  <a16:creationId xmlns:a16="http://schemas.microsoft.com/office/drawing/2014/main" id="{13F89D04-A688-4FE1-B888-561782305149}"/>
                </a:ext>
              </a:extLst>
            </p:cNvPr>
            <p:cNvSpPr/>
            <p:nvPr/>
          </p:nvSpPr>
          <p:spPr>
            <a:xfrm rot="5400000">
              <a:off x="3336245" y="-1521370"/>
              <a:ext cx="589947" cy="574853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1150C78-94D6-453C-8B88-DFF98C21EC70}"/>
                </a:ext>
              </a:extLst>
            </p:cNvPr>
            <p:cNvSpPr/>
            <p:nvPr/>
          </p:nvSpPr>
          <p:spPr>
            <a:xfrm>
              <a:off x="1342335" y="1057921"/>
              <a:ext cx="4916731" cy="6347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4200"/>
                </a:lnSpc>
              </a:pPr>
              <a:r>
                <a:rPr lang="en-US" sz="3600" b="1" dirty="0" err="1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ธุรกิจขนาดกลางและขนาดย่อม</a:t>
              </a:r>
              <a:r>
                <a:rPr lang="en-US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SMEs</a:t>
              </a: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4A8A25D4-E936-4F1E-8152-E982D8016F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6490" y="700192"/>
              <a:ext cx="939447" cy="1014833"/>
            </a:xfrm>
            <a:prstGeom prst="rect">
              <a:avLst/>
            </a:prstGeom>
          </p:spPr>
        </p:pic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E7E7A70F-3316-4FD3-AA3B-1ABC3B1DE943}"/>
              </a:ext>
            </a:extLst>
          </p:cNvPr>
          <p:cNvSpPr/>
          <p:nvPr/>
        </p:nvSpPr>
        <p:spPr>
          <a:xfrm>
            <a:off x="1399383" y="1725089"/>
            <a:ext cx="96685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32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ธุรกิจที่ดำเนินงานอย่างอิสระ</a:t>
            </a:r>
            <a:r>
              <a:rPr lang="en-US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โดยมีผู้บริหารคนเดียวหรือกลุ่มบุคคลจำนวนเล็กน้อยเท่านั้น</a:t>
            </a:r>
            <a:r>
              <a:rPr lang="en-US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โดยการดำเนินงานจะสอดคล้องกับวิถีชีวิตของคนในชุมชน</a:t>
            </a: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62EDD2BF-09AA-4F1C-99C9-986134279B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0175" y="4167005"/>
            <a:ext cx="2326372" cy="51413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17CAC9FC-BCA2-4D3F-AE01-3574D11CBCF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7901" y="4167005"/>
            <a:ext cx="2326372" cy="514136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D74D3851-03A7-43BB-94B8-EE72ACC945A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5628" y="4166913"/>
            <a:ext cx="2326372" cy="51432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0E1E91ED-EBF2-497A-BA76-DA8E5B1D81E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355" y="4167005"/>
            <a:ext cx="2326372" cy="514136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ABFFB226-5D38-4AAF-9482-6EFE153EFC9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2937" y="2867887"/>
            <a:ext cx="1106706" cy="1231808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D04E9BF0-14A8-481B-9C5E-28EA6EA74A2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2040" y="3003464"/>
            <a:ext cx="1165410" cy="109574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61B61655-E9E2-4E92-BE18-7675165A051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2177" y="2886438"/>
            <a:ext cx="1062824" cy="1230676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AF898839-05BE-4C77-96C1-7E89C8309C5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6933" y="2938863"/>
            <a:ext cx="1063714" cy="1160831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6C235133-0058-4376-AD89-941C14A59E3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059644">
            <a:off x="3107299" y="4477131"/>
            <a:ext cx="324852" cy="411480"/>
          </a:xfrm>
          <a:prstGeom prst="rect">
            <a:avLst/>
          </a:prstGeom>
        </p:spPr>
      </p:pic>
      <p:sp>
        <p:nvSpPr>
          <p:cNvPr id="76" name="TextBox 14">
            <a:extLst>
              <a:ext uri="{FF2B5EF4-FFF2-40B4-BE49-F238E27FC236}">
                <a16:creationId xmlns:a16="http://schemas.microsoft.com/office/drawing/2014/main" id="{1CFECF2D-85F7-466C-A3E4-511B3C2A678D}"/>
              </a:ext>
            </a:extLst>
          </p:cNvPr>
          <p:cNvSpPr txBox="1"/>
          <p:nvPr/>
        </p:nvSpPr>
        <p:spPr>
          <a:xfrm>
            <a:off x="927216" y="4801417"/>
            <a:ext cx="2523518" cy="12362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73"/>
              </a:lnSpc>
              <a:spcBef>
                <a:spcPct val="0"/>
              </a:spcBef>
            </a:pP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เปลี่ยนรูปวัตถุดิบให้เป็นสินค้าเพื่ออุปโภค บริโภค เช่น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</a:t>
            </a:r>
            <a:r>
              <a:rPr lang="th-TH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เครื่องปั้นดินเผา</a:t>
            </a:r>
            <a:endParaRPr lang="en-US" sz="28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7" name="TextBox 15">
            <a:extLst>
              <a:ext uri="{FF2B5EF4-FFF2-40B4-BE49-F238E27FC236}">
                <a16:creationId xmlns:a16="http://schemas.microsoft.com/office/drawing/2014/main" id="{97AD3440-A4F9-4A83-A05D-88B6D879F5BA}"/>
              </a:ext>
            </a:extLst>
          </p:cNvPr>
          <p:cNvSpPr txBox="1"/>
          <p:nvPr/>
        </p:nvSpPr>
        <p:spPr>
          <a:xfrm>
            <a:off x="3760129" y="4798852"/>
            <a:ext cx="2326372" cy="12362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73"/>
              </a:lnSpc>
              <a:spcBef>
                <a:spcPct val="0"/>
              </a:spcBef>
            </a:pP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เป็นการขายสินค้าให้กับผู้บริโภคโดยตรง เช่น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ธุรกิจร้านขายยา</a:t>
            </a:r>
            <a:endParaRPr lang="en-US" sz="28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8" name="TextBox 15">
            <a:extLst>
              <a:ext uri="{FF2B5EF4-FFF2-40B4-BE49-F238E27FC236}">
                <a16:creationId xmlns:a16="http://schemas.microsoft.com/office/drawing/2014/main" id="{9E64DADF-5626-4A25-ACD7-CE5585284F48}"/>
              </a:ext>
            </a:extLst>
          </p:cNvPr>
          <p:cNvSpPr txBox="1"/>
          <p:nvPr/>
        </p:nvSpPr>
        <p:spPr>
          <a:xfrm>
            <a:off x="6327270" y="4803982"/>
            <a:ext cx="2527535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73"/>
              </a:lnSpc>
            </a:pP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เป็นธุรกิจที่มีพ่อค้าคนกลางทำหน้าที่ส่งสินค้าไปยังผู้ค้าปลีก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เช่น ตลาดขายดอกไม้</a:t>
            </a:r>
          </a:p>
        </p:txBody>
      </p:sp>
      <p:sp>
        <p:nvSpPr>
          <p:cNvPr id="79" name="TextBox 16">
            <a:extLst>
              <a:ext uri="{FF2B5EF4-FFF2-40B4-BE49-F238E27FC236}">
                <a16:creationId xmlns:a16="http://schemas.microsoft.com/office/drawing/2014/main" id="{1AC3CC8E-580C-4CF9-8F01-8EAA3B2B5501}"/>
              </a:ext>
            </a:extLst>
          </p:cNvPr>
          <p:cNvSpPr txBox="1"/>
          <p:nvPr/>
        </p:nvSpPr>
        <p:spPr>
          <a:xfrm>
            <a:off x="9128931" y="4798852"/>
            <a:ext cx="2564213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73"/>
              </a:lnSpc>
              <a:spcBef>
                <a:spcPct val="0"/>
              </a:spcBef>
            </a:pP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เป็นธุรกิจที่จำหน่ายสินค้าในรูปของการบริการให้กับผู้บริโภค</a:t>
            </a:r>
            <a:r>
              <a:rPr lang="en-US" sz="28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เช่น </a:t>
            </a:r>
            <a:r>
              <a:rPr lang="en-US" sz="28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ธุรกิจซ่อมรถ</a:t>
            </a:r>
            <a:endParaRPr lang="en-US" sz="28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2BFEB47-A20E-475D-9149-A3FC95269F4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75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375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31" grpId="0"/>
      <p:bldP spid="76" grpId="0"/>
      <p:bldP spid="77" grpId="0"/>
      <p:bldP spid="78" grpId="0"/>
      <p:bldP spid="7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5A64AFE5-C561-41BC-AC2C-1BA6A385EE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EDFA06E-EAE7-4F3E-BE04-40270C831E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36" name="Rectangle: Top Corners Rounded 35">
            <a:extLst>
              <a:ext uri="{FF2B5EF4-FFF2-40B4-BE49-F238E27FC236}">
                <a16:creationId xmlns:a16="http://schemas.microsoft.com/office/drawing/2014/main" id="{733CF8FB-F9DD-491B-934E-5D71E013052D}"/>
              </a:ext>
            </a:extLst>
          </p:cNvPr>
          <p:cNvSpPr/>
          <p:nvPr/>
        </p:nvSpPr>
        <p:spPr>
          <a:xfrm rot="5400000">
            <a:off x="3336245" y="-1521370"/>
            <a:ext cx="589947" cy="574853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402F3DF-5399-446F-969C-35BDC465BF7E}"/>
              </a:ext>
            </a:extLst>
          </p:cNvPr>
          <p:cNvSpPr/>
          <p:nvPr/>
        </p:nvSpPr>
        <p:spPr>
          <a:xfrm>
            <a:off x="1342335" y="1057921"/>
            <a:ext cx="4916731" cy="6347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600" b="1" dirty="0" err="1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ธุรกิจขนาดกลางและขนาดย่อม</a:t>
            </a:r>
            <a:r>
              <a: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SMEs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A2F2A9FD-FD7B-4DDB-8B3A-21DE1C8FC0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490" y="700192"/>
            <a:ext cx="939447" cy="101483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FDA57C0-819C-4098-81A4-EF0455A57863}"/>
              </a:ext>
            </a:extLst>
          </p:cNvPr>
          <p:cNvGrpSpPr/>
          <p:nvPr/>
        </p:nvGrpSpPr>
        <p:grpSpPr>
          <a:xfrm>
            <a:off x="898525" y="2983292"/>
            <a:ext cx="4595017" cy="3080598"/>
            <a:chOff x="1199314" y="3095353"/>
            <a:chExt cx="4595017" cy="3080598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2EEDF99F-CD62-429F-8BB0-9F7C3B72585C}"/>
                </a:ext>
              </a:extLst>
            </p:cNvPr>
            <p:cNvSpPr/>
            <p:nvPr/>
          </p:nvSpPr>
          <p:spPr>
            <a:xfrm>
              <a:off x="1199314" y="3429000"/>
              <a:ext cx="4595017" cy="2746951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  <a:prstDash val="sysDash"/>
            </a:ln>
            <a:effectLst>
              <a:outerShdw dist="38100" dir="2700000" algn="tl" rotWithShape="0">
                <a:srgbClr val="00B05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B802D94-4D9F-4BBC-8B5A-ABBA898C13BB}"/>
                </a:ext>
              </a:extLst>
            </p:cNvPr>
            <p:cNvGrpSpPr/>
            <p:nvPr/>
          </p:nvGrpSpPr>
          <p:grpSpPr>
            <a:xfrm>
              <a:off x="2770541" y="3095353"/>
              <a:ext cx="1452563" cy="657498"/>
              <a:chOff x="2286000" y="3244002"/>
              <a:chExt cx="1452563" cy="657498"/>
            </a:xfrm>
            <a:effectLst>
              <a:outerShdw dist="38100" dir="2700000" algn="tl" rotWithShape="0">
                <a:srgbClr val="00B050">
                  <a:alpha val="20000"/>
                </a:srgbClr>
              </a:outerShdw>
            </a:effectLst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1170235C-F985-4804-AC06-491F7176CE92}"/>
                  </a:ext>
                </a:extLst>
              </p:cNvPr>
              <p:cNvSpPr/>
              <p:nvPr/>
            </p:nvSpPr>
            <p:spPr>
              <a:xfrm>
                <a:off x="2286000" y="3256466"/>
                <a:ext cx="1452563" cy="58768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5">
                <a:extLst>
                  <a:ext uri="{FF2B5EF4-FFF2-40B4-BE49-F238E27FC236}">
                    <a16:creationId xmlns:a16="http://schemas.microsoft.com/office/drawing/2014/main" id="{16570D9B-62BA-43FF-B6FA-6D61B5F594E8}"/>
                  </a:ext>
                </a:extLst>
              </p:cNvPr>
              <p:cNvSpPr/>
              <p:nvPr/>
            </p:nvSpPr>
            <p:spPr>
              <a:xfrm>
                <a:off x="2322665" y="3244002"/>
                <a:ext cx="566457" cy="612613"/>
              </a:xfrm>
              <a:custGeom>
                <a:avLst/>
                <a:gdLst/>
                <a:ahLst/>
                <a:cxnLst/>
                <a:rect l="l" t="t" r="r" b="b"/>
                <a:pathLst>
                  <a:path w="1511538" h="1634700">
                    <a:moveTo>
                      <a:pt x="0" y="0"/>
                    </a:moveTo>
                    <a:lnTo>
                      <a:pt x="1511538" y="0"/>
                    </a:lnTo>
                    <a:lnTo>
                      <a:pt x="1511538" y="1634701"/>
                    </a:lnTo>
                    <a:lnTo>
                      <a:pt x="0" y="163470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5E232CB3-8F56-426D-9294-010216A57BA1}"/>
                  </a:ext>
                </a:extLst>
              </p:cNvPr>
              <p:cNvSpPr/>
              <p:nvPr/>
            </p:nvSpPr>
            <p:spPr>
              <a:xfrm>
                <a:off x="2821074" y="3330190"/>
                <a:ext cx="683200" cy="5713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ts val="3733"/>
                  </a:lnSpc>
                  <a:spcBef>
                    <a:spcPct val="0"/>
                  </a:spcBef>
                </a:pPr>
                <a:r>
                  <a:rPr lang="en-US" sz="3200" b="1" dirty="0">
                    <a:solidFill>
                      <a:srgbClr val="059F4E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ข้อดี</a:t>
                </a:r>
              </a:p>
            </p:txBody>
          </p:sp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27FC152-41D0-4B53-9486-73A6A426A8CF}"/>
                </a:ext>
              </a:extLst>
            </p:cNvPr>
            <p:cNvSpPr/>
            <p:nvPr/>
          </p:nvSpPr>
          <p:spPr>
            <a:xfrm>
              <a:off x="1650163" y="3893762"/>
              <a:ext cx="3693317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th-TH" sz="32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1.</a:t>
              </a:r>
              <a:r>
                <a:rPr lang="en-US" sz="32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บริหารได้อย่างอิสระ</a:t>
              </a:r>
            </a:p>
            <a:p>
              <a:pPr>
                <a:spcBef>
                  <a:spcPct val="0"/>
                </a:spcBef>
              </a:pPr>
              <a:r>
                <a:rPr lang="en-US" sz="32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2. ใช้ทุนน้อย</a:t>
              </a:r>
            </a:p>
            <a:p>
              <a:pPr>
                <a:spcBef>
                  <a:spcPct val="0"/>
                </a:spcBef>
              </a:pPr>
              <a:r>
                <a:rPr lang="en-US" sz="32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3. ใกล้ชิดกับบุคลากรในองค์กร</a:t>
              </a:r>
            </a:p>
            <a:p>
              <a:pPr>
                <a:spcBef>
                  <a:spcPct val="0"/>
                </a:spcBef>
              </a:pPr>
              <a:r>
                <a:rPr lang="en-US" sz="32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4. ปรับปรุงกิจการได้รวดเร็วทันที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CDA1912-143E-49E5-A5DA-5A79D3D77ADA}"/>
              </a:ext>
            </a:extLst>
          </p:cNvPr>
          <p:cNvGrpSpPr/>
          <p:nvPr/>
        </p:nvGrpSpPr>
        <p:grpSpPr>
          <a:xfrm>
            <a:off x="5702909" y="2978523"/>
            <a:ext cx="5632456" cy="3085367"/>
            <a:chOff x="6003698" y="3090584"/>
            <a:chExt cx="5632456" cy="3085367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5E860C1B-BB42-4109-A0FC-39D83715EA9E}"/>
                </a:ext>
              </a:extLst>
            </p:cNvPr>
            <p:cNvSpPr/>
            <p:nvPr/>
          </p:nvSpPr>
          <p:spPr>
            <a:xfrm>
              <a:off x="6003698" y="3429000"/>
              <a:ext cx="5632456" cy="2746951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56145"/>
              </a:solidFill>
              <a:prstDash val="sysDash"/>
            </a:ln>
            <a:effectLst>
              <a:outerShdw dist="38100" dir="2700000" algn="tl" rotWithShape="0">
                <a:srgbClr val="F56145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6E25D799-62EF-43D9-9D2C-E3A5A507B899}"/>
                </a:ext>
              </a:extLst>
            </p:cNvPr>
            <p:cNvGrpSpPr/>
            <p:nvPr/>
          </p:nvGrpSpPr>
          <p:grpSpPr>
            <a:xfrm>
              <a:off x="7936585" y="3090584"/>
              <a:ext cx="1766683" cy="662267"/>
              <a:chOff x="7792571" y="3239233"/>
              <a:chExt cx="1766683" cy="662267"/>
            </a:xfrm>
            <a:effectLst>
              <a:outerShdw dist="38100" dir="2700000" algn="tl" rotWithShape="0">
                <a:srgbClr val="F56145">
                  <a:alpha val="20000"/>
                </a:srgbClr>
              </a:outerShdw>
            </a:effectLst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CA41A210-1C37-44F6-A31C-D922C30A375A}"/>
                  </a:ext>
                </a:extLst>
              </p:cNvPr>
              <p:cNvSpPr/>
              <p:nvPr/>
            </p:nvSpPr>
            <p:spPr>
              <a:xfrm>
                <a:off x="7792571" y="3256466"/>
                <a:ext cx="1766683" cy="58768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rgbClr val="F561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09BAC225-A2B1-4099-AE33-A69AFCF74FD8}"/>
                  </a:ext>
                </a:extLst>
              </p:cNvPr>
              <p:cNvSpPr/>
              <p:nvPr/>
            </p:nvSpPr>
            <p:spPr>
              <a:xfrm>
                <a:off x="8345736" y="3330190"/>
                <a:ext cx="1141659" cy="5713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ts val="3733"/>
                  </a:lnSpc>
                  <a:spcBef>
                    <a:spcPct val="0"/>
                  </a:spcBef>
                </a:pPr>
                <a:r>
                  <a:rPr lang="en-US" sz="3200" b="1" dirty="0">
                    <a:solidFill>
                      <a:srgbClr val="F5614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ข้อ</a:t>
                </a:r>
                <a:r>
                  <a:rPr lang="th-TH" sz="3200" b="1" dirty="0">
                    <a:solidFill>
                      <a:srgbClr val="F5614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จำกัด</a:t>
                </a:r>
                <a:endParaRPr lang="en-US" sz="3200" b="1" dirty="0">
                  <a:solidFill>
                    <a:srgbClr val="F5614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9" name="Freeform 15">
                <a:extLst>
                  <a:ext uri="{FF2B5EF4-FFF2-40B4-BE49-F238E27FC236}">
                    <a16:creationId xmlns:a16="http://schemas.microsoft.com/office/drawing/2014/main" id="{FDA04A08-7872-4BF0-B439-C45D39298CB4}"/>
                  </a:ext>
                </a:extLst>
              </p:cNvPr>
              <p:cNvSpPr/>
              <p:nvPr/>
            </p:nvSpPr>
            <p:spPr>
              <a:xfrm>
                <a:off x="7836993" y="3239233"/>
                <a:ext cx="566457" cy="612613"/>
              </a:xfrm>
              <a:custGeom>
                <a:avLst/>
                <a:gdLst/>
                <a:ahLst/>
                <a:cxnLst/>
                <a:rect l="l" t="t" r="r" b="b"/>
                <a:pathLst>
                  <a:path w="1511640" h="1634810">
                    <a:moveTo>
                      <a:pt x="0" y="0"/>
                    </a:moveTo>
                    <a:lnTo>
                      <a:pt x="1511640" y="0"/>
                    </a:lnTo>
                    <a:lnTo>
                      <a:pt x="1511640" y="1634810"/>
                    </a:lnTo>
                    <a:lnTo>
                      <a:pt x="0" y="163481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sp>
        </p:grp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0D35277-87C8-4D3E-8619-CA9050754AF7}"/>
                </a:ext>
              </a:extLst>
            </p:cNvPr>
            <p:cNvSpPr/>
            <p:nvPr/>
          </p:nvSpPr>
          <p:spPr>
            <a:xfrm>
              <a:off x="6170775" y="3898493"/>
              <a:ext cx="5392903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32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1. ใช้เงินลงทุนที่สูง แต่อาจไม่ประสบความสำเร็จ</a:t>
              </a:r>
            </a:p>
            <a:p>
              <a:pPr>
                <a:spcBef>
                  <a:spcPct val="0"/>
                </a:spcBef>
              </a:pPr>
              <a:r>
                <a:rPr lang="en-US" sz="32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2. </a:t>
              </a:r>
              <a:r>
                <a:rPr lang="en-US" sz="32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มีการแข่งขันทางธุรกิจสูง</a:t>
              </a:r>
              <a:endParaRPr lang="en-US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spcBef>
                  <a:spcPct val="0"/>
                </a:spcBef>
              </a:pPr>
              <a:r>
                <a:rPr lang="en-US" sz="3200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3. </a:t>
              </a:r>
              <a:r>
                <a:rPr lang="en-US" sz="3200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หากไม่ชัดเจนในสินค้าและกลุ่มเป้าหมายมีโอกาสประสบความล้มเหลวสูง</a:t>
              </a:r>
              <a:endParaRPr lang="en-US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00AA533-4C55-41B1-8F8C-7E353FB823D7}"/>
              </a:ext>
            </a:extLst>
          </p:cNvPr>
          <p:cNvSpPr/>
          <p:nvPr/>
        </p:nvSpPr>
        <p:spPr>
          <a:xfrm>
            <a:off x="1399383" y="1725089"/>
            <a:ext cx="96685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32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ธุรกิจที่ดำเนินงานอย่างอิสระ</a:t>
            </a:r>
            <a:r>
              <a:rPr lang="en-US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โดยมีผู้บริหารคนเดียวหรือกลุ่มบุคคลจำนวนเล็กน้อยเท่านั้น</a:t>
            </a:r>
            <a:r>
              <a:rPr lang="en-US" sz="32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โดยการดำเนินงานจะสอดคล้องกับวิถีชีวิตของคนในชุมชน</a:t>
            </a:r>
          </a:p>
        </p:txBody>
      </p:sp>
      <p:pic>
        <p:nvPicPr>
          <p:cNvPr id="28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E3C5674F-03B1-4D40-845D-85AA6925F4E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14AC12A-B110-40CE-892B-BC1FE151BD5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Arrow: Down 85">
            <a:extLst>
              <a:ext uri="{FF2B5EF4-FFF2-40B4-BE49-F238E27FC236}">
                <a16:creationId xmlns:a16="http://schemas.microsoft.com/office/drawing/2014/main" id="{4C2931C4-AC55-4CB9-B2A9-797EC205EC1D}"/>
              </a:ext>
            </a:extLst>
          </p:cNvPr>
          <p:cNvSpPr/>
          <p:nvPr/>
        </p:nvSpPr>
        <p:spPr>
          <a:xfrm rot="16200000">
            <a:off x="10307329" y="4376391"/>
            <a:ext cx="233054" cy="470506"/>
          </a:xfrm>
          <a:prstGeom prst="downArrow">
            <a:avLst/>
          </a:prstGeom>
          <a:solidFill>
            <a:srgbClr val="328E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Arrow: Down 86">
            <a:extLst>
              <a:ext uri="{FF2B5EF4-FFF2-40B4-BE49-F238E27FC236}">
                <a16:creationId xmlns:a16="http://schemas.microsoft.com/office/drawing/2014/main" id="{69FC198A-C53C-46FC-A8D8-C78ADD13708C}"/>
              </a:ext>
            </a:extLst>
          </p:cNvPr>
          <p:cNvSpPr/>
          <p:nvPr/>
        </p:nvSpPr>
        <p:spPr>
          <a:xfrm rot="16200000">
            <a:off x="8500545" y="4376392"/>
            <a:ext cx="233054" cy="470504"/>
          </a:xfrm>
          <a:prstGeom prst="downArrow">
            <a:avLst/>
          </a:prstGeom>
          <a:solidFill>
            <a:srgbClr val="328E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3" name="Picture 3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5911D81-6CEA-4BD3-BC4F-12E9346F4B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5761" y="3932158"/>
            <a:ext cx="1204518" cy="1204518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9B212ED-616C-4988-93C0-6DD17C9E598D}"/>
              </a:ext>
            </a:extLst>
          </p:cNvPr>
          <p:cNvGrpSpPr/>
          <p:nvPr/>
        </p:nvGrpSpPr>
        <p:grpSpPr>
          <a:xfrm>
            <a:off x="1621195" y="3896532"/>
            <a:ext cx="6661897" cy="1527499"/>
            <a:chOff x="1621195" y="3896532"/>
            <a:chExt cx="6661897" cy="1527499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E29FE9DB-AC83-4E49-B599-4AF760B3908A}"/>
                </a:ext>
              </a:extLst>
            </p:cNvPr>
            <p:cNvSpPr/>
            <p:nvPr/>
          </p:nvSpPr>
          <p:spPr>
            <a:xfrm>
              <a:off x="1621195" y="3896532"/>
              <a:ext cx="6661897" cy="1527499"/>
            </a:xfrm>
            <a:prstGeom prst="roundRect">
              <a:avLst>
                <a:gd name="adj" fmla="val 28197"/>
              </a:avLst>
            </a:prstGeom>
            <a:solidFill>
              <a:schemeClr val="bg1"/>
            </a:solidFill>
            <a:ln>
              <a:solidFill>
                <a:srgbClr val="99D1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F3B1026F-C633-4A13-BB99-6D73B0F370E3}"/>
                </a:ext>
              </a:extLst>
            </p:cNvPr>
            <p:cNvSpPr txBox="1"/>
            <p:nvPr/>
          </p:nvSpPr>
          <p:spPr>
            <a:xfrm>
              <a:off x="3041801" y="4189562"/>
              <a:ext cx="462143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thaiDist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วางแผนการประกอบธุรกิจอย่างรอบคอบและเหมาะสม</a:t>
              </a: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A158CCCB-ADE7-4CD2-AF9C-4FCA32E8A9D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1500" y="3515830"/>
            <a:ext cx="2438611" cy="2286198"/>
          </a:xfrm>
          <a:prstGeom prst="rect">
            <a:avLst/>
          </a:prstGeom>
        </p:spPr>
      </p:pic>
      <p:pic>
        <p:nvPicPr>
          <p:cNvPr id="34" name="Picture 33">
            <a:hlinkClick r:id="rId5" action="ppaction://hlinksldjump"/>
            <a:extLst>
              <a:ext uri="{FF2B5EF4-FFF2-40B4-BE49-F238E27FC236}">
                <a16:creationId xmlns:a16="http://schemas.microsoft.com/office/drawing/2014/main" id="{8E2439D5-D9C9-4418-A3A3-86A74FAED81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136" y="3924335"/>
            <a:ext cx="1204518" cy="12045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D85491-2EBA-40BB-B27A-287ED122E2C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B261214-7718-4188-AF91-A39670C27143}"/>
              </a:ext>
            </a:extLst>
          </p:cNvPr>
          <p:cNvSpPr txBox="1"/>
          <p:nvPr/>
        </p:nvSpPr>
        <p:spPr>
          <a:xfrm>
            <a:off x="1494596" y="1776369"/>
            <a:ext cx="7120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การจัดระเบียบงานให้มีแบบแผน เพื่อให้สอดคล้องกับลักษณะงาน</a:t>
            </a:r>
          </a:p>
        </p:txBody>
      </p:sp>
      <p:sp>
        <p:nvSpPr>
          <p:cNvPr id="24" name="Rectangle: Top Corners Rounded 23">
            <a:extLst>
              <a:ext uri="{FF2B5EF4-FFF2-40B4-BE49-F238E27FC236}">
                <a16:creationId xmlns:a16="http://schemas.microsoft.com/office/drawing/2014/main" id="{C60B34AD-2D76-40D5-8DBF-BBDEDDF4974F}"/>
              </a:ext>
            </a:extLst>
          </p:cNvPr>
          <p:cNvSpPr/>
          <p:nvPr/>
        </p:nvSpPr>
        <p:spPr>
          <a:xfrm rot="5400000">
            <a:off x="3635042" y="-1614070"/>
            <a:ext cx="589947" cy="593393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6683719-B2EC-4CA1-9882-A6BD19732501}"/>
              </a:ext>
            </a:extLst>
          </p:cNvPr>
          <p:cNvSpPr/>
          <p:nvPr/>
        </p:nvSpPr>
        <p:spPr>
          <a:xfrm>
            <a:off x="1488294" y="1082285"/>
            <a:ext cx="33746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ทักษะการจัดระบบทำงาน</a:t>
            </a:r>
            <a:endParaRPr lang="en-US" sz="3600" b="1" dirty="0">
              <a:solidFill>
                <a:srgbClr val="0D57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ABF579E2-D354-4B7A-A88B-03A67F7992D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363" y="755447"/>
            <a:ext cx="931746" cy="915537"/>
          </a:xfrm>
          <a:prstGeom prst="rect">
            <a:avLst/>
          </a:prstGeom>
        </p:spPr>
      </p:pic>
      <p:pic>
        <p:nvPicPr>
          <p:cNvPr id="36" name="Picture 3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382A041-16A2-40CA-B417-9E38F7C85B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20EAFFD-48CD-42ED-A0B5-68E2FFEE143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15729" y="2727029"/>
            <a:ext cx="2560542" cy="56697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971D0D2-7A0B-479B-86C9-3D58F270FCE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329" y="243623"/>
            <a:ext cx="523934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3316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hlinkClick r:id="rId2" action="ppaction://hlinksldjump"/>
            <a:extLst>
              <a:ext uri="{FF2B5EF4-FFF2-40B4-BE49-F238E27FC236}">
                <a16:creationId xmlns:a16="http://schemas.microsoft.com/office/drawing/2014/main" id="{713EC498-93C2-4846-9501-A1B18A1974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502" y="2380732"/>
            <a:ext cx="4451855" cy="565578"/>
          </a:xfrm>
          <a:prstGeom prst="rect">
            <a:avLst/>
          </a:prstGeom>
        </p:spPr>
      </p:pic>
      <p:pic>
        <p:nvPicPr>
          <p:cNvPr id="33" name="Picture 32">
            <a:hlinkClick r:id="rId4" action="ppaction://hlinksldjump"/>
            <a:extLst>
              <a:ext uri="{FF2B5EF4-FFF2-40B4-BE49-F238E27FC236}">
                <a16:creationId xmlns:a16="http://schemas.microsoft.com/office/drawing/2014/main" id="{2F0456A5-7978-4C91-A7B2-D73967F19B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501" y="3348623"/>
            <a:ext cx="4451849" cy="565264"/>
          </a:xfrm>
          <a:prstGeom prst="rect">
            <a:avLst/>
          </a:prstGeom>
        </p:spPr>
      </p:pic>
      <p:pic>
        <p:nvPicPr>
          <p:cNvPr id="34" name="Picture 33">
            <a:hlinkClick r:id="rId6" action="ppaction://hlinksldjump"/>
            <a:extLst>
              <a:ext uri="{FF2B5EF4-FFF2-40B4-BE49-F238E27FC236}">
                <a16:creationId xmlns:a16="http://schemas.microsoft.com/office/drawing/2014/main" id="{7DBC9B16-4000-4447-A7E4-E7C33058828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501" y="4316357"/>
            <a:ext cx="4451858" cy="565265"/>
          </a:xfrm>
          <a:prstGeom prst="rect">
            <a:avLst/>
          </a:prstGeom>
        </p:spPr>
      </p:pic>
      <p:pic>
        <p:nvPicPr>
          <p:cNvPr id="35" name="Picture 34">
            <a:hlinkClick r:id="rId8" action="ppaction://hlinksldjump"/>
            <a:extLst>
              <a:ext uri="{FF2B5EF4-FFF2-40B4-BE49-F238E27FC236}">
                <a16:creationId xmlns:a16="http://schemas.microsoft.com/office/drawing/2014/main" id="{64CE223F-9673-4EE3-94D4-9E7FEE140A3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501" y="5283936"/>
            <a:ext cx="4451860" cy="565579"/>
          </a:xfrm>
          <a:prstGeom prst="rect">
            <a:avLst/>
          </a:prstGeom>
        </p:spPr>
      </p:pic>
      <p:pic>
        <p:nvPicPr>
          <p:cNvPr id="28" name="Picture 27">
            <a:hlinkClick r:id="rId10" action="ppaction://hlinksldjump"/>
            <a:extLst>
              <a:ext uri="{FF2B5EF4-FFF2-40B4-BE49-F238E27FC236}">
                <a16:creationId xmlns:a16="http://schemas.microsoft.com/office/drawing/2014/main" id="{222EC1EB-B05C-49FF-BF93-1C60244DEAE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503" y="1412997"/>
            <a:ext cx="4451858" cy="5655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922A05-3B6A-4031-B340-ADD11FD952F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0040C96-B745-4E14-9A97-8C6A08545D4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195" name="TextBox 8">
            <a:extLst>
              <a:ext uri="{FF2B5EF4-FFF2-40B4-BE49-F238E27FC236}">
                <a16:creationId xmlns:a16="http://schemas.microsoft.com/office/drawing/2014/main" id="{19FE63D4-8678-4E2F-9A39-670B9AF0F6A3}"/>
              </a:ext>
            </a:extLst>
          </p:cNvPr>
          <p:cNvSpPr txBox="1"/>
          <p:nvPr/>
        </p:nvSpPr>
        <p:spPr>
          <a:xfrm>
            <a:off x="320836" y="2693873"/>
            <a:ext cx="3264194" cy="3194595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120"/>
              </a:lnSpc>
            </a:pPr>
            <a:endParaRPr/>
          </a:p>
        </p:txBody>
      </p:sp>
      <p:sp>
        <p:nvSpPr>
          <p:cNvPr id="208" name="TextBox 8">
            <a:extLst>
              <a:ext uri="{FF2B5EF4-FFF2-40B4-BE49-F238E27FC236}">
                <a16:creationId xmlns:a16="http://schemas.microsoft.com/office/drawing/2014/main" id="{905E7CF9-D241-44EE-A94C-3A28D9AA35E6}"/>
              </a:ext>
            </a:extLst>
          </p:cNvPr>
          <p:cNvSpPr txBox="1"/>
          <p:nvPr/>
        </p:nvSpPr>
        <p:spPr>
          <a:xfrm>
            <a:off x="6096000" y="2692813"/>
            <a:ext cx="3264194" cy="3194595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120"/>
              </a:lnSpc>
            </a:pPr>
            <a:endParaRPr/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0F000EAE-2258-4BCE-83AF-723EB2AD1552}"/>
              </a:ext>
            </a:extLst>
          </p:cNvPr>
          <p:cNvSpPr txBox="1"/>
          <p:nvPr/>
        </p:nvSpPr>
        <p:spPr>
          <a:xfrm>
            <a:off x="703148" y="1877158"/>
            <a:ext cx="6435445" cy="19697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การทำธุรกรรมหรือธุรกิจผ่านทางสื่ออิเล็กทรอนิกส์ </a:t>
            </a:r>
          </a:p>
          <a:p>
            <a:pPr>
              <a:spcBef>
                <a:spcPct val="0"/>
              </a:spcBef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โดยมีวัตถุประสงค์เพื่อความรวดเร็วและสะดวกสบาย </a:t>
            </a: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spcBef>
                <a:spcPct val="0"/>
              </a:spcBef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เช่น การซื้อขายของออนไลน์ การชำระเงิน</a:t>
            </a: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spcBef>
                <a:spcPct val="0"/>
              </a:spcBef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หรือการโฆษณาสินค้าทางอินเทอร์เน็ต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CB1733-F9EB-4964-ABAC-0DA76A43FED2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680" y="4084240"/>
            <a:ext cx="2787389" cy="1853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807D33-6B7F-468D-B955-8227C972C8E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9703" y="3928588"/>
            <a:ext cx="2792530" cy="2271888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F9A1CF97-A24F-467A-AC73-60A51F96A24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059644">
            <a:off x="11230924" y="1794679"/>
            <a:ext cx="324852" cy="41148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AAAEB80-C1E9-47D0-B04E-87A7D4EC5E56}"/>
              </a:ext>
            </a:extLst>
          </p:cNvPr>
          <p:cNvGrpSpPr/>
          <p:nvPr/>
        </p:nvGrpSpPr>
        <p:grpSpPr>
          <a:xfrm>
            <a:off x="357904" y="883875"/>
            <a:ext cx="5116650" cy="900994"/>
            <a:chOff x="357904" y="883875"/>
            <a:chExt cx="5116650" cy="900994"/>
          </a:xfrm>
        </p:grpSpPr>
        <p:sp>
          <p:nvSpPr>
            <p:cNvPr id="38" name="Rectangle: Top Corners Rounded 37">
              <a:extLst>
                <a:ext uri="{FF2B5EF4-FFF2-40B4-BE49-F238E27FC236}">
                  <a16:creationId xmlns:a16="http://schemas.microsoft.com/office/drawing/2014/main" id="{19780CE2-7AB7-4AF5-9156-34A253185DA3}"/>
                </a:ext>
              </a:extLst>
            </p:cNvPr>
            <p:cNvSpPr/>
            <p:nvPr/>
          </p:nvSpPr>
          <p:spPr>
            <a:xfrm rot="5400000">
              <a:off x="2917138" y="-787083"/>
              <a:ext cx="589947" cy="422916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E518BC6-1937-4D90-B71E-4D318DFC1B10}"/>
                </a:ext>
              </a:extLst>
            </p:cNvPr>
            <p:cNvSpPr/>
            <p:nvPr/>
          </p:nvSpPr>
          <p:spPr>
            <a:xfrm>
              <a:off x="1446802" y="1129349"/>
              <a:ext cx="4027752" cy="5632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th-TH" sz="3600" b="1" dirty="0">
                  <a:solidFill>
                    <a:srgbClr val="0D57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ธุรกิจพาณิชย์อิเล็กทรอนิกส์</a:t>
              </a:r>
              <a:endParaRPr lang="en-US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8ADE8C6-BD20-4D2A-8BBE-1214B39AA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904" y="883875"/>
              <a:ext cx="1031129" cy="900994"/>
            </a:xfrm>
            <a:prstGeom prst="rect">
              <a:avLst/>
            </a:prstGeom>
          </p:spPr>
        </p:pic>
      </p:grpSp>
      <p:pic>
        <p:nvPicPr>
          <p:cNvPr id="26" name="ถัดไป">
            <a:hlinkClick r:id="rId19" action="ppaction://hlinksldjump"/>
            <a:extLst>
              <a:ext uri="{FF2B5EF4-FFF2-40B4-BE49-F238E27FC236}">
                <a16:creationId xmlns:a16="http://schemas.microsoft.com/office/drawing/2014/main" id="{6242F9D2-FF31-47C1-879D-B716C7BC301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0683" y="6131384"/>
            <a:ext cx="931699" cy="481694"/>
          </a:xfrm>
          <a:prstGeom prst="rect">
            <a:avLst/>
          </a:prstGeom>
        </p:spPr>
      </p:pic>
      <p:pic>
        <p:nvPicPr>
          <p:cNvPr id="21" name="ANS">
            <a:hlinkClick r:id="rId21" action="ppaction://hlinksldjump"/>
            <a:extLst>
              <a:ext uri="{FF2B5EF4-FFF2-40B4-BE49-F238E27FC236}">
                <a16:creationId xmlns:a16="http://schemas.microsoft.com/office/drawing/2014/main" id="{462DF895-48EF-4A5D-BE71-818989F5976E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172C8B0-3536-4908-A321-92C7789BE5F6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35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75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922A05-3B6A-4031-B340-ADD11FD952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0040C96-B745-4E14-9A97-8C6A08545D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38" name="TextBox 12">
            <a:extLst>
              <a:ext uri="{FF2B5EF4-FFF2-40B4-BE49-F238E27FC236}">
                <a16:creationId xmlns:a16="http://schemas.microsoft.com/office/drawing/2014/main" id="{B1F6F5AB-04B8-48AB-AA90-434145C76F0F}"/>
              </a:ext>
            </a:extLst>
          </p:cNvPr>
          <p:cNvSpPr txBox="1"/>
          <p:nvPr/>
        </p:nvSpPr>
        <p:spPr>
          <a:xfrm>
            <a:off x="897465" y="1815605"/>
            <a:ext cx="9982201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เป็นการค้าขายระหว่าง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ผู้ค้ากับผู้ค้า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ซึ่งลูกค้าจะเป็นรูปแบบผู้ประกอบการ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เช่น บริษัทอุปกรณ์ทางการแพทย์เสนอขายสินค้าให้แก่หัวหน้าโรงพยาบาล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86DBFEA0-A490-45D9-8C71-8F93924D1FB5}"/>
              </a:ext>
            </a:extLst>
          </p:cNvPr>
          <p:cNvSpPr/>
          <p:nvPr/>
        </p:nvSpPr>
        <p:spPr>
          <a:xfrm>
            <a:off x="804004" y="1252374"/>
            <a:ext cx="5653312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th-TH" sz="36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ผู้ค้ากับผู้ค้า </a:t>
            </a:r>
            <a:r>
              <a:rPr lang="en-US" sz="36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(Business to Business) B2B</a:t>
            </a:r>
          </a:p>
        </p:txBody>
      </p:sp>
      <p:pic>
        <p:nvPicPr>
          <p:cNvPr id="19" name="ANS">
            <a:hlinkClick r:id="rId4" action="ppaction://hlinksldjump"/>
            <a:extLst>
              <a:ext uri="{FF2B5EF4-FFF2-40B4-BE49-F238E27FC236}">
                <a16:creationId xmlns:a16="http://schemas.microsoft.com/office/drawing/2014/main" id="{714B874D-104D-4BD5-BAD2-FF21D774BBC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2BE9FE1-1F41-4EE7-B9E2-C638B2257DDE}"/>
              </a:ext>
            </a:extLst>
          </p:cNvPr>
          <p:cNvGrpSpPr/>
          <p:nvPr/>
        </p:nvGrpSpPr>
        <p:grpSpPr>
          <a:xfrm>
            <a:off x="1992386" y="3335867"/>
            <a:ext cx="8207229" cy="2692401"/>
            <a:chOff x="1992386" y="3335867"/>
            <a:chExt cx="8207229" cy="26924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EA330A4-2674-4D39-B2BF-137BCC5D7A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92386" y="3503942"/>
              <a:ext cx="2423643" cy="2524326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1B6C46F-27A6-4DC2-A255-D38999FAE2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991" b="-4273"/>
            <a:stretch/>
          </p:blipFill>
          <p:spPr>
            <a:xfrm>
              <a:off x="7365604" y="3335867"/>
              <a:ext cx="2834011" cy="2692401"/>
            </a:xfrm>
            <a:prstGeom prst="rect">
              <a:avLst/>
            </a:prstGeom>
          </p:spPr>
        </p:pic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6D7C3A98-DF80-4325-94C8-3138BC38E8F9}"/>
                </a:ext>
              </a:extLst>
            </p:cNvPr>
            <p:cNvSpPr/>
            <p:nvPr/>
          </p:nvSpPr>
          <p:spPr>
            <a:xfrm>
              <a:off x="5680315" y="4909859"/>
              <a:ext cx="1377316" cy="613968"/>
            </a:xfrm>
            <a:prstGeom prst="rightArrow">
              <a:avLst>
                <a:gd name="adj1" fmla="val 50000"/>
                <a:gd name="adj2" fmla="val 74212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56145"/>
                </a:solidFill>
              </a:endParaRPr>
            </a:p>
          </p:txBody>
        </p:sp>
        <p:sp>
          <p:nvSpPr>
            <p:cNvPr id="20" name="Arrow: Right 19">
              <a:extLst>
                <a:ext uri="{FF2B5EF4-FFF2-40B4-BE49-F238E27FC236}">
                  <a16:creationId xmlns:a16="http://schemas.microsoft.com/office/drawing/2014/main" id="{36191431-2A09-4AC4-8A7F-59C20027065C}"/>
                </a:ext>
              </a:extLst>
            </p:cNvPr>
            <p:cNvSpPr/>
            <p:nvPr/>
          </p:nvSpPr>
          <p:spPr>
            <a:xfrm rot="10800000">
              <a:off x="4770252" y="4152137"/>
              <a:ext cx="1377316" cy="613968"/>
            </a:xfrm>
            <a:prstGeom prst="rightArrow">
              <a:avLst>
                <a:gd name="adj1" fmla="val 50000"/>
                <a:gd name="adj2" fmla="val 74212"/>
              </a:avLst>
            </a:prstGeom>
            <a:solidFill>
              <a:srgbClr val="328E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E8B885D4-163E-460A-A42A-C1798A6E91A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57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7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4FB7C42-878D-4D64-9951-F3134DECC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2610" y="1972654"/>
            <a:ext cx="5213645" cy="390371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922A05-3B6A-4031-B340-ADD11FD952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0040C96-B745-4E14-9A97-8C6A08545D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41" name="ANS">
            <a:hlinkClick r:id="rId5" action="ppaction://hlinksldjump"/>
            <a:extLst>
              <a:ext uri="{FF2B5EF4-FFF2-40B4-BE49-F238E27FC236}">
                <a16:creationId xmlns:a16="http://schemas.microsoft.com/office/drawing/2014/main" id="{EC847DAE-F858-4ADA-8AE9-0D17ABF5A86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288E873-7C9F-42EA-B0CF-476942D6AD07}"/>
              </a:ext>
            </a:extLst>
          </p:cNvPr>
          <p:cNvGrpSpPr/>
          <p:nvPr/>
        </p:nvGrpSpPr>
        <p:grpSpPr>
          <a:xfrm>
            <a:off x="792942" y="1154750"/>
            <a:ext cx="7626491" cy="2641200"/>
            <a:chOff x="792942" y="1154750"/>
            <a:chExt cx="7626491" cy="2641200"/>
          </a:xfrm>
        </p:grpSpPr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86DBFEA0-A490-45D9-8C71-8F93924D1FB5}"/>
                </a:ext>
              </a:extLst>
            </p:cNvPr>
            <p:cNvSpPr/>
            <p:nvPr/>
          </p:nvSpPr>
          <p:spPr>
            <a:xfrm>
              <a:off x="792942" y="1154750"/>
              <a:ext cx="7626491" cy="5632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th-TH" sz="36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ผู้บริโภคกับผู้บริโภค (</a:t>
              </a:r>
              <a:r>
                <a:rPr lang="en-US" sz="36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Customer to Customer) C2C</a:t>
              </a:r>
              <a:r>
                <a:rPr lang="th-TH" sz="36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endParaRPr lang="en-US" sz="36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" name="TextBox 12">
              <a:extLst>
                <a:ext uri="{FF2B5EF4-FFF2-40B4-BE49-F238E27FC236}">
                  <a16:creationId xmlns:a16="http://schemas.microsoft.com/office/drawing/2014/main" id="{9EE221FE-67FF-4E95-87B6-0BC224F48951}"/>
                </a:ext>
              </a:extLst>
            </p:cNvPr>
            <p:cNvSpPr txBox="1"/>
            <p:nvPr/>
          </p:nvSpPr>
          <p:spPr>
            <a:xfrm>
              <a:off x="897467" y="1826180"/>
              <a:ext cx="4809067" cy="19697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เป็นการค้าขายระหว่าง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ผู้บริโภคกับผู้บริโภค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เพื่อแลกเปลี่ยนข้อมูลข่าวสารในกลุ่มผู้บริโภคเหมือนกัน เช่น การทำแพลตฟอร์มขายของออนไลน์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195FE3FB-248E-4736-BD1D-D365B231B3F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37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AD2FF28-7889-489A-A6FE-2ADB1FBBD388}"/>
              </a:ext>
            </a:extLst>
          </p:cNvPr>
          <p:cNvGrpSpPr/>
          <p:nvPr/>
        </p:nvGrpSpPr>
        <p:grpSpPr>
          <a:xfrm>
            <a:off x="849110" y="3879799"/>
            <a:ext cx="5661110" cy="1823436"/>
            <a:chOff x="2215649" y="2941829"/>
            <a:chExt cx="5954814" cy="1918038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28B92FCC-50B5-4F4A-93B2-7EA712F291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15649" y="2963230"/>
              <a:ext cx="2911566" cy="1896637"/>
            </a:xfrm>
            <a:prstGeom prst="roundRect">
              <a:avLst>
                <a:gd name="adj" fmla="val 8707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C7AE6AED-9419-41B6-A398-4B59D7CB20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58897" y="2941829"/>
              <a:ext cx="2911566" cy="1910195"/>
            </a:xfrm>
            <a:prstGeom prst="roundRect">
              <a:avLst>
                <a:gd name="adj" fmla="val 703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B4922A05-3B6A-4031-B340-ADD11FD952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0040C96-B745-4E14-9A97-8C6A08545D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F8AB0F5-597B-40D7-ACE8-6612B0118F9D}"/>
              </a:ext>
            </a:extLst>
          </p:cNvPr>
          <p:cNvGrpSpPr/>
          <p:nvPr/>
        </p:nvGrpSpPr>
        <p:grpSpPr>
          <a:xfrm>
            <a:off x="456421" y="1154750"/>
            <a:ext cx="7042006" cy="1109332"/>
            <a:chOff x="456421" y="1154750"/>
            <a:chExt cx="7042006" cy="1109332"/>
          </a:xfrm>
        </p:grpSpPr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86DBFEA0-A490-45D9-8C71-8F93924D1FB5}"/>
                </a:ext>
              </a:extLst>
            </p:cNvPr>
            <p:cNvSpPr/>
            <p:nvPr/>
          </p:nvSpPr>
          <p:spPr>
            <a:xfrm>
              <a:off x="798368" y="1154750"/>
              <a:ext cx="6700059" cy="5632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th-TH" sz="36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ผู้ค้ากับผู้บริโภค (</a:t>
              </a:r>
              <a:r>
                <a:rPr lang="en-US" sz="36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Business to Customer) B2C</a:t>
              </a:r>
              <a:r>
                <a:rPr lang="th-TH" sz="36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endParaRPr lang="en-US" sz="36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" name="TextBox 12">
              <a:extLst>
                <a:ext uri="{FF2B5EF4-FFF2-40B4-BE49-F238E27FC236}">
                  <a16:creationId xmlns:a16="http://schemas.microsoft.com/office/drawing/2014/main" id="{1585A8B7-E7F8-42AF-A271-348D06E26F21}"/>
                </a:ext>
              </a:extLst>
            </p:cNvPr>
            <p:cNvSpPr txBox="1"/>
            <p:nvPr/>
          </p:nvSpPr>
          <p:spPr>
            <a:xfrm>
              <a:off x="456421" y="1771639"/>
              <a:ext cx="6700059" cy="49244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1"/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เป็นการค้าขายระหว่างผู้ค้าโดยตรงกับลูกค้าหรือผู้บริโภค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61574EE-5B91-4854-B8ED-B181CD5F2CD7}"/>
              </a:ext>
            </a:extLst>
          </p:cNvPr>
          <p:cNvGrpSpPr/>
          <p:nvPr/>
        </p:nvGrpSpPr>
        <p:grpSpPr>
          <a:xfrm>
            <a:off x="3525100" y="2547307"/>
            <a:ext cx="4794133" cy="600940"/>
            <a:chOff x="3400763" y="2743224"/>
            <a:chExt cx="4794133" cy="60094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6D2019F-AB51-46E5-B744-9EF909342FBC}"/>
                </a:ext>
              </a:extLst>
            </p:cNvPr>
            <p:cNvGrpSpPr/>
            <p:nvPr/>
          </p:nvGrpSpPr>
          <p:grpSpPr>
            <a:xfrm>
              <a:off x="4032528" y="2743224"/>
              <a:ext cx="3491677" cy="600940"/>
              <a:chOff x="5575135" y="1867599"/>
              <a:chExt cx="3334923" cy="600940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C61404F0-6990-46EA-9F93-FC2EFD88564C}"/>
                  </a:ext>
                </a:extLst>
              </p:cNvPr>
              <p:cNvSpPr/>
              <p:nvPr/>
            </p:nvSpPr>
            <p:spPr>
              <a:xfrm>
                <a:off x="5575135" y="1867599"/>
                <a:ext cx="3334923" cy="49891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28E8E"/>
                </a:solidFill>
                <a:prstDash val="sysDash"/>
              </a:ln>
              <a:effectLst>
                <a:outerShdw dist="50800" dir="2700000" algn="tl" rotWithShape="0">
                  <a:srgbClr val="328E8E">
                    <a:alpha val="1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2E2DE83E-272D-4B0D-9698-41D001EB9F82}"/>
                  </a:ext>
                </a:extLst>
              </p:cNvPr>
              <p:cNvSpPr/>
              <p:nvPr/>
            </p:nvSpPr>
            <p:spPr>
              <a:xfrm>
                <a:off x="6328746" y="1926083"/>
                <a:ext cx="1827638" cy="5424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ts val="3360"/>
                  </a:lnSpc>
                  <a:spcBef>
                    <a:spcPct val="0"/>
                  </a:spcBef>
                </a:pPr>
                <a:r>
                  <a:rPr lang="th-TH" sz="3200" b="1" dirty="0">
                    <a:solidFill>
                      <a:srgbClr val="328E8E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ข้อดีของธุรกิจแบบ </a:t>
                </a:r>
                <a:r>
                  <a:rPr lang="en-US" sz="3200" b="1" dirty="0">
                    <a:solidFill>
                      <a:srgbClr val="328E8E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B2C</a:t>
                </a:r>
              </a:p>
            </p:txBody>
          </p:sp>
        </p:grp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930D122-3597-4835-9852-F7EF9D7A96B0}"/>
                </a:ext>
              </a:extLst>
            </p:cNvPr>
            <p:cNvCxnSpPr/>
            <p:nvPr/>
          </p:nvCxnSpPr>
          <p:spPr>
            <a:xfrm>
              <a:off x="7785463" y="2987602"/>
              <a:ext cx="409433" cy="0"/>
            </a:xfrm>
            <a:prstGeom prst="line">
              <a:avLst/>
            </a:prstGeom>
            <a:ln w="38100" cap="rnd">
              <a:solidFill>
                <a:srgbClr val="328E8E">
                  <a:alpha val="1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A656046-D79C-4278-AE00-7689BEC36420}"/>
                </a:ext>
              </a:extLst>
            </p:cNvPr>
            <p:cNvCxnSpPr/>
            <p:nvPr/>
          </p:nvCxnSpPr>
          <p:spPr>
            <a:xfrm>
              <a:off x="3400763" y="2989073"/>
              <a:ext cx="409433" cy="0"/>
            </a:xfrm>
            <a:prstGeom prst="line">
              <a:avLst/>
            </a:prstGeom>
            <a:ln w="38100" cap="rnd">
              <a:solidFill>
                <a:srgbClr val="328E8E">
                  <a:alpha val="1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02D8D84-A4BD-4A17-B8AB-70152FF35747}"/>
              </a:ext>
            </a:extLst>
          </p:cNvPr>
          <p:cNvGrpSpPr/>
          <p:nvPr/>
        </p:nvGrpSpPr>
        <p:grpSpPr>
          <a:xfrm>
            <a:off x="6890274" y="3261729"/>
            <a:ext cx="4066298" cy="1100102"/>
            <a:chOff x="7313494" y="2834302"/>
            <a:chExt cx="4066298" cy="110010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757FF85-6E25-4518-BBEB-C593FD4A63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13494" y="2834302"/>
              <a:ext cx="1140047" cy="1100102"/>
            </a:xfrm>
            <a:prstGeom prst="rect">
              <a:avLst/>
            </a:prstGeom>
          </p:spPr>
        </p:pic>
        <p:sp>
          <p:nvSpPr>
            <p:cNvPr id="22" name="TextBox 13">
              <a:extLst>
                <a:ext uri="{FF2B5EF4-FFF2-40B4-BE49-F238E27FC236}">
                  <a16:creationId xmlns:a16="http://schemas.microsoft.com/office/drawing/2014/main" id="{278D0DA6-C74D-4F53-AB14-CD7437CAD722}"/>
                </a:ext>
              </a:extLst>
            </p:cNvPr>
            <p:cNvSpPr txBox="1"/>
            <p:nvPr/>
          </p:nvSpPr>
          <p:spPr>
            <a:xfrm>
              <a:off x="8564468" y="2962777"/>
              <a:ext cx="2815324" cy="64120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ลูกค้าใช้เวลาตัดสินใจสั้น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9D5C7D5-984A-4F2E-AE27-3F160F770E71}"/>
              </a:ext>
            </a:extLst>
          </p:cNvPr>
          <p:cNvGrpSpPr/>
          <p:nvPr/>
        </p:nvGrpSpPr>
        <p:grpSpPr>
          <a:xfrm>
            <a:off x="6890274" y="4443759"/>
            <a:ext cx="3234375" cy="1100101"/>
            <a:chOff x="7195307" y="2834302"/>
            <a:chExt cx="3234375" cy="1100101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0ADEB939-5841-4807-A607-80799C747C3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95307" y="2834302"/>
              <a:ext cx="1140047" cy="1100101"/>
            </a:xfrm>
            <a:prstGeom prst="rect">
              <a:avLst/>
            </a:prstGeom>
          </p:spPr>
        </p:pic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id="{A7C30F80-ECD9-4933-842D-4474851F24D7}"/>
                </a:ext>
              </a:extLst>
            </p:cNvPr>
            <p:cNvSpPr txBox="1"/>
            <p:nvPr/>
          </p:nvSpPr>
          <p:spPr>
            <a:xfrm>
              <a:off x="8453541" y="2962777"/>
              <a:ext cx="1976141" cy="64120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มีลูกค้าจำนวนมาก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F4FAE52-C6FE-4F44-859A-15D3BCA5A3EE}"/>
              </a:ext>
            </a:extLst>
          </p:cNvPr>
          <p:cNvGrpSpPr/>
          <p:nvPr/>
        </p:nvGrpSpPr>
        <p:grpSpPr>
          <a:xfrm>
            <a:off x="6890274" y="5543860"/>
            <a:ext cx="4247563" cy="1163973"/>
            <a:chOff x="7788085" y="2886318"/>
            <a:chExt cx="4247563" cy="1163973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21BCB73-A718-462C-8C39-B9B121516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88085" y="2950190"/>
              <a:ext cx="1140047" cy="1100101"/>
            </a:xfrm>
            <a:prstGeom prst="rect">
              <a:avLst/>
            </a:prstGeom>
          </p:spPr>
        </p:pic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01E123CD-8C05-4E06-AD4A-55618019255B}"/>
                </a:ext>
              </a:extLst>
            </p:cNvPr>
            <p:cNvGrpSpPr/>
            <p:nvPr/>
          </p:nvGrpSpPr>
          <p:grpSpPr>
            <a:xfrm>
              <a:off x="9039058" y="2886318"/>
              <a:ext cx="2996590" cy="1110275"/>
              <a:chOff x="9326039" y="2886318"/>
              <a:chExt cx="2996590" cy="1110275"/>
            </a:xfrm>
          </p:grpSpPr>
          <p:sp>
            <p:nvSpPr>
              <p:cNvPr id="35" name="TextBox 13">
                <a:extLst>
                  <a:ext uri="{FF2B5EF4-FFF2-40B4-BE49-F238E27FC236}">
                    <a16:creationId xmlns:a16="http://schemas.microsoft.com/office/drawing/2014/main" id="{F7BE739B-3080-4BB8-8577-B140B81F2B8E}"/>
                  </a:ext>
                </a:extLst>
              </p:cNvPr>
              <p:cNvSpPr txBox="1"/>
              <p:nvPr/>
            </p:nvSpPr>
            <p:spPr>
              <a:xfrm>
                <a:off x="9326040" y="2886318"/>
                <a:ext cx="2996589" cy="64120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ts val="5039"/>
                  </a:lnSpc>
                </a:pPr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ผู้ประกอบการ</a:t>
                </a:r>
                <a:endPara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6" name="TextBox 13">
                <a:extLst>
                  <a:ext uri="{FF2B5EF4-FFF2-40B4-BE49-F238E27FC236}">
                    <a16:creationId xmlns:a16="http://schemas.microsoft.com/office/drawing/2014/main" id="{9E20E960-E59F-4777-A5EF-E36ABD9017D2}"/>
                  </a:ext>
                </a:extLst>
              </p:cNvPr>
              <p:cNvSpPr txBox="1"/>
              <p:nvPr/>
            </p:nvSpPr>
            <p:spPr>
              <a:xfrm>
                <a:off x="9326039" y="3355392"/>
                <a:ext cx="2996589" cy="64120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ts val="5039"/>
                  </a:lnSpc>
                </a:pPr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สังเกตพฤติกรรมลูกค้าได้ง่าย</a:t>
                </a:r>
                <a:endPara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50" name="ANS">
            <a:hlinkClick r:id="rId9" action="ppaction://hlinksldjump"/>
            <a:extLst>
              <a:ext uri="{FF2B5EF4-FFF2-40B4-BE49-F238E27FC236}">
                <a16:creationId xmlns:a16="http://schemas.microsoft.com/office/drawing/2014/main" id="{8C6B8F51-AD90-435D-87BA-BDDE6F0ADD2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80A2248-DD67-452A-A10D-3E9D4BD917B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98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922A05-3B6A-4031-B340-ADD11FD952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0040C96-B745-4E14-9A97-8C6A08545D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C46CC82-111C-45AD-A0A8-D93C1904516E}"/>
              </a:ext>
            </a:extLst>
          </p:cNvPr>
          <p:cNvGrpSpPr/>
          <p:nvPr/>
        </p:nvGrpSpPr>
        <p:grpSpPr>
          <a:xfrm>
            <a:off x="795861" y="1154750"/>
            <a:ext cx="6700059" cy="2629823"/>
            <a:chOff x="795861" y="1154750"/>
            <a:chExt cx="6700059" cy="2629823"/>
          </a:xfrm>
        </p:grpSpPr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86DBFEA0-A490-45D9-8C71-8F93924D1FB5}"/>
                </a:ext>
              </a:extLst>
            </p:cNvPr>
            <p:cNvSpPr/>
            <p:nvPr/>
          </p:nvSpPr>
          <p:spPr>
            <a:xfrm>
              <a:off x="795861" y="1154750"/>
              <a:ext cx="6700059" cy="5632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th-TH" sz="36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ผู้ค้ากับภาครัฐ </a:t>
              </a:r>
              <a:r>
                <a:rPr lang="en-US" sz="36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(Business to Government) B2G</a:t>
              </a:r>
            </a:p>
          </p:txBody>
        </p:sp>
        <p:sp>
          <p:nvSpPr>
            <p:cNvPr id="12" name="TextBox 13">
              <a:extLst>
                <a:ext uri="{FF2B5EF4-FFF2-40B4-BE49-F238E27FC236}">
                  <a16:creationId xmlns:a16="http://schemas.microsoft.com/office/drawing/2014/main" id="{91193C26-95E8-44E1-9D76-DC10BD2BD016}"/>
                </a:ext>
              </a:extLst>
            </p:cNvPr>
            <p:cNvSpPr txBox="1"/>
            <p:nvPr/>
          </p:nvSpPr>
          <p:spPr>
            <a:xfrm>
              <a:off x="893024" y="1814803"/>
              <a:ext cx="4789547" cy="19697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เป็นการประกอบธุรกิจระหว่างภาคเอกชนและภาครัฐ ที่ใช้กันมาก คือ การจัดซื้อจัดจ้างของภาครัฐ โดยเป็นการซื้อและจัดจ้างผ่านระบบอิเล็กทรอนิกส์เพื่อประหยัดค่าใช้จ่าย</a:t>
              </a: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679B6467-286B-4909-AD10-F04EE33869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2571" y="1814803"/>
            <a:ext cx="5730763" cy="4396062"/>
          </a:xfrm>
          <a:prstGeom prst="rect">
            <a:avLst/>
          </a:prstGeom>
        </p:spPr>
      </p:pic>
      <p:pic>
        <p:nvPicPr>
          <p:cNvPr id="17" name="ANS">
            <a:hlinkClick r:id="rId5" action="ppaction://hlinksldjump"/>
            <a:extLst>
              <a:ext uri="{FF2B5EF4-FFF2-40B4-BE49-F238E27FC236}">
                <a16:creationId xmlns:a16="http://schemas.microsoft.com/office/drawing/2014/main" id="{B3A53D93-985C-4660-8565-A1DD585C15C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C5625F7-4B9E-4FC7-9C54-D0D85BBE12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3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922A05-3B6A-4031-B340-ADD11FD952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0040C96-B745-4E14-9A97-8C6A08545D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43F3D4F-BC0B-4479-87EA-74575B5C9D8F}"/>
              </a:ext>
            </a:extLst>
          </p:cNvPr>
          <p:cNvGrpSpPr/>
          <p:nvPr/>
        </p:nvGrpSpPr>
        <p:grpSpPr>
          <a:xfrm>
            <a:off x="806488" y="1154750"/>
            <a:ext cx="8408544" cy="2659605"/>
            <a:chOff x="806488" y="1154750"/>
            <a:chExt cx="8408544" cy="2659605"/>
          </a:xfrm>
        </p:grpSpPr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86DBFEA0-A490-45D9-8C71-8F93924D1FB5}"/>
                </a:ext>
              </a:extLst>
            </p:cNvPr>
            <p:cNvSpPr/>
            <p:nvPr/>
          </p:nvSpPr>
          <p:spPr>
            <a:xfrm>
              <a:off x="806488" y="1154750"/>
              <a:ext cx="8408544" cy="5632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th-TH" sz="36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ภาครัฐกับผู้บริโภค</a:t>
              </a:r>
              <a:r>
                <a:rPr lang="en-US" sz="36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(Government to Customer) G2C</a:t>
              </a:r>
            </a:p>
          </p:txBody>
        </p:sp>
        <p:sp>
          <p:nvSpPr>
            <p:cNvPr id="25" name="TextBox 13">
              <a:extLst>
                <a:ext uri="{FF2B5EF4-FFF2-40B4-BE49-F238E27FC236}">
                  <a16:creationId xmlns:a16="http://schemas.microsoft.com/office/drawing/2014/main" id="{BFD05140-BF87-4971-8742-3141AB0D705E}"/>
                </a:ext>
              </a:extLst>
            </p:cNvPr>
            <p:cNvSpPr txBox="1"/>
            <p:nvPr/>
          </p:nvSpPr>
          <p:spPr>
            <a:xfrm>
              <a:off x="914399" y="1844585"/>
              <a:ext cx="5907506" cy="19697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3200" b="1" u="sng" dirty="0">
                  <a:solidFill>
                    <a:srgbClr val="F5614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ไม่ใช่วัตถุประสงค์เพื่อการค้า</a:t>
              </a:r>
              <a:r>
                <a:rPr lang="en-US" sz="3200" b="1" dirty="0">
                  <a:solidFill>
                    <a:srgbClr val="F5614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2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แต่เป็นการบริการ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en-US" sz="32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จากภาครัฐ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2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ไปสู่ประชาชนผ่านสื่ออิเล็กทรอนิกส์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en-US" sz="32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เช่น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2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การให้บริการข้อมูลแก่ประชาชนผ่านอินเทอร์เน็ต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การคำนวณและเสียภาษีผ่านอินเทอร์เน็ต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8B6B4AB0-5310-4D40-8450-5D34CFEB09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1783" y="1717981"/>
            <a:ext cx="4715818" cy="4505415"/>
          </a:xfrm>
          <a:prstGeom prst="rect">
            <a:avLst/>
          </a:prstGeom>
        </p:spPr>
      </p:pic>
      <p:pic>
        <p:nvPicPr>
          <p:cNvPr id="12" name="ANS">
            <a:hlinkClick r:id="rId5" action="ppaction://hlinksldjump"/>
            <a:extLst>
              <a:ext uri="{FF2B5EF4-FFF2-40B4-BE49-F238E27FC236}">
                <a16:creationId xmlns:a16="http://schemas.microsoft.com/office/drawing/2014/main" id="{EE88FFC5-3AF5-4FAD-B24F-39690D5CE6B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AA28DF-6C3B-4AF9-944E-69041300EA4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92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922A05-3B6A-4031-B340-ADD11FD952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0040C96-B745-4E14-9A97-8C6A08545D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A24267A-969D-4628-9531-1B94213BB458}"/>
              </a:ext>
            </a:extLst>
          </p:cNvPr>
          <p:cNvGrpSpPr/>
          <p:nvPr/>
        </p:nvGrpSpPr>
        <p:grpSpPr>
          <a:xfrm>
            <a:off x="176458" y="1997486"/>
            <a:ext cx="5654848" cy="3890982"/>
            <a:chOff x="441152" y="1997486"/>
            <a:chExt cx="5654848" cy="3890982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B40A96D9-31DE-4D9C-835C-0B6A655A4025}"/>
                </a:ext>
              </a:extLst>
            </p:cNvPr>
            <p:cNvSpPr/>
            <p:nvPr/>
          </p:nvSpPr>
          <p:spPr>
            <a:xfrm>
              <a:off x="1199314" y="2331133"/>
              <a:ext cx="4896686" cy="3494339"/>
            </a:xfrm>
            <a:prstGeom prst="roundRect">
              <a:avLst>
                <a:gd name="adj" fmla="val 9048"/>
              </a:avLst>
            </a:prstGeom>
            <a:solidFill>
              <a:schemeClr val="bg1"/>
            </a:solidFill>
            <a:ln>
              <a:solidFill>
                <a:srgbClr val="00B050"/>
              </a:solidFill>
              <a:prstDash val="sysDash"/>
            </a:ln>
            <a:effectLst>
              <a:outerShdw dist="38100" dir="2700000" algn="tl" rotWithShape="0">
                <a:srgbClr val="00B05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6BF5D6DB-E23A-42CF-A233-535F3000F63C}"/>
                </a:ext>
              </a:extLst>
            </p:cNvPr>
            <p:cNvGrpSpPr/>
            <p:nvPr/>
          </p:nvGrpSpPr>
          <p:grpSpPr>
            <a:xfrm>
              <a:off x="2921376" y="1997486"/>
              <a:ext cx="1452563" cy="657498"/>
              <a:chOff x="2286000" y="3244002"/>
              <a:chExt cx="1452563" cy="657498"/>
            </a:xfrm>
            <a:effectLst>
              <a:outerShdw dist="38100" dir="2700000" algn="tl" rotWithShape="0">
                <a:srgbClr val="00B050">
                  <a:alpha val="20000"/>
                </a:srgbClr>
              </a:outerShdw>
            </a:effectLst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D00C1449-C84D-4C21-BC6D-292BB05E6641}"/>
                  </a:ext>
                </a:extLst>
              </p:cNvPr>
              <p:cNvSpPr/>
              <p:nvPr/>
            </p:nvSpPr>
            <p:spPr>
              <a:xfrm>
                <a:off x="2286000" y="3256466"/>
                <a:ext cx="1452563" cy="58768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2073FDE3-8718-460C-BAD5-F2B4FB5E875E}"/>
                  </a:ext>
                </a:extLst>
              </p:cNvPr>
              <p:cNvSpPr/>
              <p:nvPr/>
            </p:nvSpPr>
            <p:spPr>
              <a:xfrm>
                <a:off x="2322665" y="3244002"/>
                <a:ext cx="566457" cy="612613"/>
              </a:xfrm>
              <a:custGeom>
                <a:avLst/>
                <a:gdLst/>
                <a:ahLst/>
                <a:cxnLst/>
                <a:rect l="l" t="t" r="r" b="b"/>
                <a:pathLst>
                  <a:path w="1511538" h="1634700">
                    <a:moveTo>
                      <a:pt x="0" y="0"/>
                    </a:moveTo>
                    <a:lnTo>
                      <a:pt x="1511538" y="0"/>
                    </a:lnTo>
                    <a:lnTo>
                      <a:pt x="1511538" y="1634701"/>
                    </a:lnTo>
                    <a:lnTo>
                      <a:pt x="0" y="163470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27A18928-5E61-4A8A-A8E3-8035EE806AC3}"/>
                  </a:ext>
                </a:extLst>
              </p:cNvPr>
              <p:cNvSpPr/>
              <p:nvPr/>
            </p:nvSpPr>
            <p:spPr>
              <a:xfrm>
                <a:off x="2821074" y="3330190"/>
                <a:ext cx="683200" cy="5713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ts val="3733"/>
                  </a:lnSpc>
                  <a:spcBef>
                    <a:spcPct val="0"/>
                  </a:spcBef>
                </a:pPr>
                <a:r>
                  <a:rPr lang="en-US" sz="3200" b="1" dirty="0">
                    <a:solidFill>
                      <a:srgbClr val="059F4E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ข้อดี</a:t>
                </a:r>
              </a:p>
            </p:txBody>
          </p:sp>
        </p:grpSp>
        <p:sp>
          <p:nvSpPr>
            <p:cNvPr id="195" name="TextBox 8">
              <a:extLst>
                <a:ext uri="{FF2B5EF4-FFF2-40B4-BE49-F238E27FC236}">
                  <a16:creationId xmlns:a16="http://schemas.microsoft.com/office/drawing/2014/main" id="{19FE63D4-8678-4E2F-9A39-670B9AF0F6A3}"/>
                </a:ext>
              </a:extLst>
            </p:cNvPr>
            <p:cNvSpPr txBox="1"/>
            <p:nvPr/>
          </p:nvSpPr>
          <p:spPr>
            <a:xfrm>
              <a:off x="441152" y="2693873"/>
              <a:ext cx="3264194" cy="31945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20"/>
                </a:lnSpc>
              </a:pPr>
              <a:endParaRPr/>
            </a:p>
          </p:txBody>
        </p:sp>
        <p:sp>
          <p:nvSpPr>
            <p:cNvPr id="196" name="TextBox 17">
              <a:extLst>
                <a:ext uri="{FF2B5EF4-FFF2-40B4-BE49-F238E27FC236}">
                  <a16:creationId xmlns:a16="http://schemas.microsoft.com/office/drawing/2014/main" id="{0A73A7F6-C223-447F-BC15-F4F52D2D2C30}"/>
                </a:ext>
              </a:extLst>
            </p:cNvPr>
            <p:cNvSpPr txBox="1"/>
            <p:nvPr/>
          </p:nvSpPr>
          <p:spPr>
            <a:xfrm>
              <a:off x="1710807" y="2821367"/>
              <a:ext cx="3817926" cy="276998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1. ผู้บริโภคมีทางเลือกในการเลือกซื้อ</a:t>
              </a:r>
            </a:p>
            <a:p>
              <a:pPr>
                <a:spcBef>
                  <a:spcPct val="0"/>
                </a:spcBef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ที่หลากหลาย</a:t>
              </a:r>
            </a:p>
            <a:p>
              <a:pPr>
                <a:spcBef>
                  <a:spcPct val="0"/>
                </a:spcBef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2. ค้นหาข้อมูลเกี่ยวกับผลิตภัณฑ์</a:t>
              </a:r>
            </a:p>
            <a:p>
              <a:pPr>
                <a:spcBef>
                  <a:spcPct val="0"/>
                </a:spcBef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จากทั่วโลกได้</a:t>
              </a:r>
            </a:p>
            <a:p>
              <a:pPr>
                <a:spcBef>
                  <a:spcPct val="0"/>
                </a:spcBef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3. มีโอกาสแลกเปลี่ยนความคิดเห็น</a:t>
              </a:r>
            </a:p>
            <a:p>
              <a:pPr>
                <a:spcBef>
                  <a:spcPct val="0"/>
                </a:spcBef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ผู้บริโภครายอื่น</a:t>
              </a:r>
            </a:p>
          </p:txBody>
        </p:sp>
      </p:grpSp>
      <p:sp>
        <p:nvSpPr>
          <p:cNvPr id="208" name="TextBox 8">
            <a:extLst>
              <a:ext uri="{FF2B5EF4-FFF2-40B4-BE49-F238E27FC236}">
                <a16:creationId xmlns:a16="http://schemas.microsoft.com/office/drawing/2014/main" id="{905E7CF9-D241-44EE-A94C-3A28D9AA35E6}"/>
              </a:ext>
            </a:extLst>
          </p:cNvPr>
          <p:cNvSpPr txBox="1"/>
          <p:nvPr/>
        </p:nvSpPr>
        <p:spPr>
          <a:xfrm>
            <a:off x="5951622" y="2630877"/>
            <a:ext cx="3264194" cy="3194595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120"/>
              </a:lnSpc>
            </a:pPr>
            <a:endParaRPr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FEBA54F-64F1-4C5A-BE37-E69828338FEE}"/>
              </a:ext>
            </a:extLst>
          </p:cNvPr>
          <p:cNvGrpSpPr/>
          <p:nvPr/>
        </p:nvGrpSpPr>
        <p:grpSpPr>
          <a:xfrm>
            <a:off x="6361892" y="1992717"/>
            <a:ext cx="4905383" cy="3832755"/>
            <a:chOff x="6626586" y="1992717"/>
            <a:chExt cx="4905383" cy="3832755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614AE5A3-E3D1-4615-A850-7BD5B65FDDA4}"/>
                </a:ext>
              </a:extLst>
            </p:cNvPr>
            <p:cNvSpPr/>
            <p:nvPr/>
          </p:nvSpPr>
          <p:spPr>
            <a:xfrm>
              <a:off x="6626586" y="2331133"/>
              <a:ext cx="4905383" cy="3494339"/>
            </a:xfrm>
            <a:prstGeom prst="roundRect">
              <a:avLst>
                <a:gd name="adj" fmla="val 9449"/>
              </a:avLst>
            </a:prstGeom>
            <a:solidFill>
              <a:schemeClr val="bg1"/>
            </a:solidFill>
            <a:ln>
              <a:solidFill>
                <a:srgbClr val="F56145"/>
              </a:solidFill>
              <a:prstDash val="sysDash"/>
            </a:ln>
            <a:effectLst>
              <a:outerShdw dist="38100" dir="2700000" algn="tl" rotWithShape="0">
                <a:srgbClr val="F56145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010FB227-7386-426B-8E52-FF29651DE5AD}"/>
                </a:ext>
              </a:extLst>
            </p:cNvPr>
            <p:cNvGrpSpPr/>
            <p:nvPr/>
          </p:nvGrpSpPr>
          <p:grpSpPr>
            <a:xfrm>
              <a:off x="8195936" y="1992717"/>
              <a:ext cx="1766683" cy="662267"/>
              <a:chOff x="7792571" y="3239233"/>
              <a:chExt cx="1766683" cy="662267"/>
            </a:xfrm>
            <a:effectLst>
              <a:outerShdw dist="38100" dir="2700000" algn="tl" rotWithShape="0">
                <a:srgbClr val="F56145">
                  <a:alpha val="20000"/>
                </a:srgbClr>
              </a:outerShdw>
            </a:effectLst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352087CF-C2AA-497D-9AE0-3987DA9D4E0A}"/>
                  </a:ext>
                </a:extLst>
              </p:cNvPr>
              <p:cNvSpPr/>
              <p:nvPr/>
            </p:nvSpPr>
            <p:spPr>
              <a:xfrm>
                <a:off x="7792571" y="3256466"/>
                <a:ext cx="1766683" cy="58768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rgbClr val="F561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214F0E58-2C66-4635-A3D3-7DE44F4041DD}"/>
                  </a:ext>
                </a:extLst>
              </p:cNvPr>
              <p:cNvSpPr/>
              <p:nvPr/>
            </p:nvSpPr>
            <p:spPr>
              <a:xfrm>
                <a:off x="8345736" y="3330190"/>
                <a:ext cx="1141659" cy="5713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ts val="3733"/>
                  </a:lnSpc>
                  <a:spcBef>
                    <a:spcPct val="0"/>
                  </a:spcBef>
                </a:pPr>
                <a:r>
                  <a:rPr lang="en-US" sz="3200" b="1" dirty="0">
                    <a:solidFill>
                      <a:srgbClr val="F5614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ข้อ</a:t>
                </a:r>
                <a:r>
                  <a:rPr lang="th-TH" sz="3200" b="1" dirty="0">
                    <a:solidFill>
                      <a:srgbClr val="F5614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จำกัด</a:t>
                </a:r>
                <a:endParaRPr lang="en-US" sz="3200" b="1" dirty="0">
                  <a:solidFill>
                    <a:srgbClr val="F5614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5" name="Freeform 15">
                <a:extLst>
                  <a:ext uri="{FF2B5EF4-FFF2-40B4-BE49-F238E27FC236}">
                    <a16:creationId xmlns:a16="http://schemas.microsoft.com/office/drawing/2014/main" id="{24BAF421-796A-4957-BF3A-A26574AEEF1A}"/>
                  </a:ext>
                </a:extLst>
              </p:cNvPr>
              <p:cNvSpPr/>
              <p:nvPr/>
            </p:nvSpPr>
            <p:spPr>
              <a:xfrm>
                <a:off x="7836993" y="3239233"/>
                <a:ext cx="566457" cy="612613"/>
              </a:xfrm>
              <a:custGeom>
                <a:avLst/>
                <a:gdLst/>
                <a:ahLst/>
                <a:cxnLst/>
                <a:rect l="l" t="t" r="r" b="b"/>
                <a:pathLst>
                  <a:path w="1511640" h="1634810">
                    <a:moveTo>
                      <a:pt x="0" y="0"/>
                    </a:moveTo>
                    <a:lnTo>
                      <a:pt x="1511640" y="0"/>
                    </a:lnTo>
                    <a:lnTo>
                      <a:pt x="1511640" y="1634810"/>
                    </a:lnTo>
                    <a:lnTo>
                      <a:pt x="0" y="163481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sp>
        </p:grpSp>
        <p:sp>
          <p:nvSpPr>
            <p:cNvPr id="210" name="TextBox 17">
              <a:extLst>
                <a:ext uri="{FF2B5EF4-FFF2-40B4-BE49-F238E27FC236}">
                  <a16:creationId xmlns:a16="http://schemas.microsoft.com/office/drawing/2014/main" id="{7D51989F-2E76-47AF-8C0B-BADE1C83E94D}"/>
                </a:ext>
              </a:extLst>
            </p:cNvPr>
            <p:cNvSpPr txBox="1"/>
            <p:nvPr/>
          </p:nvSpPr>
          <p:spPr>
            <a:xfrm>
              <a:off x="6905161" y="2820307"/>
              <a:ext cx="4448640" cy="184665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spcBef>
                  <a:spcPct val="0"/>
                </a:spcBef>
                <a:tabLst>
                  <a:tab pos="285750" algn="l"/>
                </a:tabLst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1.	ข้อมูลทางอิเล็กทรอนิกส์สามารถทำ</a:t>
              </a:r>
            </a:p>
            <a:p>
              <a:pPr>
                <a:spcBef>
                  <a:spcPct val="0"/>
                </a:spcBef>
                <a:tabLst>
                  <a:tab pos="285750" algn="l"/>
                </a:tabLst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สำเนาดัดแปลงหรือสร้างขึ้นใหม่ได้ง่าย</a:t>
              </a:r>
            </a:p>
            <a:p>
              <a:pPr>
                <a:spcBef>
                  <a:spcPct val="0"/>
                </a:spcBef>
                <a:tabLst>
                  <a:tab pos="285750" algn="l"/>
                </a:tabLst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2. 	หากลงทุนไป แล้วให้บริการลูกค้าได้ไม่ดี </a:t>
              </a:r>
            </a:p>
            <a:p>
              <a:pPr>
                <a:spcBef>
                  <a:spcPct val="0"/>
                </a:spcBef>
                <a:tabLst>
                  <a:tab pos="285750" algn="l"/>
                </a:tabLst>
              </a:pP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จะทำให้เกิดผลเสียต่อบริษัทได้</a:t>
              </a:r>
            </a:p>
          </p:txBody>
        </p:sp>
      </p:grpSp>
      <p:sp>
        <p:nvSpPr>
          <p:cNvPr id="37" name="Rectangle: Top Corners Rounded 36">
            <a:extLst>
              <a:ext uri="{FF2B5EF4-FFF2-40B4-BE49-F238E27FC236}">
                <a16:creationId xmlns:a16="http://schemas.microsoft.com/office/drawing/2014/main" id="{8BD36724-47BF-4E5A-813D-A347027CDD37}"/>
              </a:ext>
            </a:extLst>
          </p:cNvPr>
          <p:cNvSpPr/>
          <p:nvPr/>
        </p:nvSpPr>
        <p:spPr>
          <a:xfrm rot="5400000">
            <a:off x="2917138" y="-787083"/>
            <a:ext cx="589947" cy="422916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468DD97-AE1C-46B3-B530-7E1F5BC87641}"/>
              </a:ext>
            </a:extLst>
          </p:cNvPr>
          <p:cNvSpPr/>
          <p:nvPr/>
        </p:nvSpPr>
        <p:spPr>
          <a:xfrm>
            <a:off x="1446802" y="1129349"/>
            <a:ext cx="4027752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th-TH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ธุรกิจพาณิชย์อิเล็กทรอนิกส์</a:t>
            </a:r>
            <a:endParaRPr lang="en-US" sz="3600" b="1" dirty="0">
              <a:solidFill>
                <a:srgbClr val="0D57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5BDDE92F-C229-432F-96CD-56EF79B2A4B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04" y="883875"/>
            <a:ext cx="1031129" cy="900994"/>
          </a:xfrm>
          <a:prstGeom prst="rect">
            <a:avLst/>
          </a:prstGeom>
        </p:spPr>
      </p:pic>
      <p:pic>
        <p:nvPicPr>
          <p:cNvPr id="24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F6F6E53C-22E5-4551-A2BA-14C05611BBC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2B603DC-EE54-407D-A63D-C856E6B7752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66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95">
            <a:extLst>
              <a:ext uri="{FF2B5EF4-FFF2-40B4-BE49-F238E27FC236}">
                <a16:creationId xmlns:a16="http://schemas.microsoft.com/office/drawing/2014/main" id="{87F7B240-E320-418A-AADC-061E9D7AC92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66800"/>
            <a:ext cx="12192000" cy="5791200"/>
          </a:xfrm>
          <a:prstGeom prst="rect">
            <a:avLst/>
          </a:prstGeom>
        </p:spPr>
      </p:pic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DF8DDE07-0E93-4FC2-9B79-D880E19919C0}"/>
              </a:ext>
            </a:extLst>
          </p:cNvPr>
          <p:cNvSpPr/>
          <p:nvPr/>
        </p:nvSpPr>
        <p:spPr>
          <a:xfrm>
            <a:off x="2091690" y="533212"/>
            <a:ext cx="8008620" cy="262671"/>
          </a:xfrm>
          <a:prstGeom prst="roundRect">
            <a:avLst>
              <a:gd name="adj" fmla="val 50000"/>
            </a:avLst>
          </a:prstGeom>
          <a:solidFill>
            <a:srgbClr val="C1D2E2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922A05-3B6A-4031-B340-ADD11FD952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0040C96-B745-4E14-9A97-8C6A08545D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70947830-36C5-48BE-8A75-C08C1E4018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320" y="4497596"/>
            <a:ext cx="3678818" cy="553395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16F920DF-4875-4AE5-A8C7-5123A882F6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320" y="5466306"/>
            <a:ext cx="3678818" cy="547106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7C356C6C-FDE5-460B-8F03-7088B994594A}"/>
              </a:ext>
            </a:extLst>
          </p:cNvPr>
          <p:cNvGrpSpPr/>
          <p:nvPr/>
        </p:nvGrpSpPr>
        <p:grpSpPr>
          <a:xfrm>
            <a:off x="7559898" y="1397726"/>
            <a:ext cx="3759053" cy="780066"/>
            <a:chOff x="5245279" y="1578130"/>
            <a:chExt cx="5162708" cy="1071348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6DB2777-FC82-4765-9469-AFADCAECEA9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45279" y="1578130"/>
              <a:ext cx="5162708" cy="84543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B6E4306-CF27-48B2-9F32-E8B53448D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35903" y="1658827"/>
              <a:ext cx="4483330" cy="990651"/>
            </a:xfrm>
            <a:prstGeom prst="rect">
              <a:avLst/>
            </a:prstGeom>
          </p:spPr>
        </p:pic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6FF4175-6FE1-474A-9278-11A2D9A59371}"/>
              </a:ext>
            </a:extLst>
          </p:cNvPr>
          <p:cNvGrpSpPr/>
          <p:nvPr/>
        </p:nvGrpSpPr>
        <p:grpSpPr>
          <a:xfrm>
            <a:off x="7559895" y="2410981"/>
            <a:ext cx="3759056" cy="615578"/>
            <a:chOff x="5245279" y="1578130"/>
            <a:chExt cx="5162708" cy="845437"/>
          </a:xfrm>
        </p:grpSpPr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AA02A2FB-82BC-4CF5-AD4A-E8407D1A22F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45279" y="1578130"/>
              <a:ext cx="5162708" cy="845437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FA106DFB-40FC-462F-8973-D4F094A65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94650" y="1760415"/>
              <a:ext cx="3756024" cy="534190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0E6CE7C9-C0A1-4A72-A687-1FF8C78EAAC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320" y="1416775"/>
            <a:ext cx="3759056" cy="559757"/>
          </a:xfrm>
          <a:prstGeom prst="rect">
            <a:avLst/>
          </a:prstGeom>
        </p:spPr>
      </p:pic>
      <p:grpSp>
        <p:nvGrpSpPr>
          <p:cNvPr id="85" name="Group 84">
            <a:extLst>
              <a:ext uri="{FF2B5EF4-FFF2-40B4-BE49-F238E27FC236}">
                <a16:creationId xmlns:a16="http://schemas.microsoft.com/office/drawing/2014/main" id="{C19179A2-7F30-4B1B-8FF8-3D96D6C33018}"/>
              </a:ext>
            </a:extLst>
          </p:cNvPr>
          <p:cNvGrpSpPr/>
          <p:nvPr/>
        </p:nvGrpSpPr>
        <p:grpSpPr>
          <a:xfrm>
            <a:off x="7577175" y="3430682"/>
            <a:ext cx="3759056" cy="615578"/>
            <a:chOff x="5245279" y="1578130"/>
            <a:chExt cx="5162708" cy="845437"/>
          </a:xfrm>
        </p:grpSpPr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40BA0062-3605-488B-95D0-A49B33AA047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45279" y="1578130"/>
              <a:ext cx="5162708" cy="845437"/>
            </a:xfrm>
            <a:prstGeom prst="rect">
              <a:avLst/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B8EE4E85-A6EB-4BF7-9FCA-4A1EB044C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53222" y="1732104"/>
              <a:ext cx="4519845" cy="509509"/>
            </a:xfrm>
            <a:prstGeom prst="rect">
              <a:avLst/>
            </a:prstGeom>
          </p:spPr>
        </p:pic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66EE2FF-0780-45B8-B2E3-DF8132B2DBCB}"/>
              </a:ext>
            </a:extLst>
          </p:cNvPr>
          <p:cNvGrpSpPr/>
          <p:nvPr/>
        </p:nvGrpSpPr>
        <p:grpSpPr>
          <a:xfrm>
            <a:off x="7577175" y="4413941"/>
            <a:ext cx="3759056" cy="615578"/>
            <a:chOff x="5245279" y="1578130"/>
            <a:chExt cx="5162708" cy="845437"/>
          </a:xfrm>
        </p:grpSpPr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F7D6CE3A-FCBA-474C-8FD3-6E135C581BD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45279" y="1578130"/>
              <a:ext cx="5162708" cy="845437"/>
            </a:xfrm>
            <a:prstGeom prst="rect">
              <a:avLst/>
            </a:prstGeom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7944BEDC-F214-434C-9740-700CCB35B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00400" y="1804935"/>
              <a:ext cx="4414913" cy="441492"/>
            </a:xfrm>
            <a:prstGeom prst="rect">
              <a:avLst/>
            </a:prstGeom>
          </p:spPr>
        </p:pic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75630A8A-8EF2-4349-805C-2A7626821033}"/>
              </a:ext>
            </a:extLst>
          </p:cNvPr>
          <p:cNvGrpSpPr/>
          <p:nvPr/>
        </p:nvGrpSpPr>
        <p:grpSpPr>
          <a:xfrm>
            <a:off x="7559894" y="5408261"/>
            <a:ext cx="3759056" cy="615578"/>
            <a:chOff x="5245279" y="1578130"/>
            <a:chExt cx="5162708" cy="845437"/>
          </a:xfrm>
        </p:grpSpPr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90A02A69-955F-438E-9332-732BBB879E1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45279" y="1578130"/>
              <a:ext cx="5162708" cy="845437"/>
            </a:xfrm>
            <a:prstGeom prst="rect">
              <a:avLst/>
            </a:prstGeom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532E0204-33CD-4AE2-9A9D-66FA093E96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36177" y="1714506"/>
              <a:ext cx="3543357" cy="500428"/>
            </a:xfrm>
            <a:prstGeom prst="rect">
              <a:avLst/>
            </a:prstGeom>
          </p:spPr>
        </p:pic>
      </p:grpSp>
      <p:pic>
        <p:nvPicPr>
          <p:cNvPr id="59" name="Picture 58">
            <a:extLst>
              <a:ext uri="{FF2B5EF4-FFF2-40B4-BE49-F238E27FC236}">
                <a16:creationId xmlns:a16="http://schemas.microsoft.com/office/drawing/2014/main" id="{6AB484CE-58FF-4405-89E7-352180DBFC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319" y="2445742"/>
            <a:ext cx="3721111" cy="559757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B9B2B2EA-7058-48E5-87E8-3F23D6E2E9F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319" y="3471805"/>
            <a:ext cx="3721111" cy="553395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FC7C7C79-18D2-47C0-8642-D9C8DF33FF58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059644">
            <a:off x="3826066" y="1758623"/>
            <a:ext cx="324852" cy="411480"/>
          </a:xfrm>
          <a:prstGeom prst="rect">
            <a:avLst/>
          </a:prstGeom>
        </p:spPr>
      </p:pic>
      <p:pic>
        <p:nvPicPr>
          <p:cNvPr id="29" name="ถัดไป">
            <a:hlinkClick r:id="rId18" action="ppaction://hlinksldjump"/>
            <a:extLst>
              <a:ext uri="{FF2B5EF4-FFF2-40B4-BE49-F238E27FC236}">
                <a16:creationId xmlns:a16="http://schemas.microsoft.com/office/drawing/2014/main" id="{42F44687-BA05-4338-A489-D9269B9FDBB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0683" y="6131384"/>
            <a:ext cx="931699" cy="48169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5CAFE74-39C5-44E9-8575-C95FBF26BDAC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2841" y="72068"/>
            <a:ext cx="6126318" cy="92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22222E-6 L 0.29635 0.14491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18" y="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0.30169 -0.5919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78" y="-2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7037E-6 L 0.29974 0.14422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87" y="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22222E-6 L 0.3017 0.13842 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78" y="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0.30169 0.13542 " pathEditMode="relative" rAng="0" ptsTypes="AA">
                                      <p:cBhvr>
                                        <p:cTn id="3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78" y="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5654790-4A44-4298-BE73-6B6527500B7B}"/>
              </a:ext>
            </a:extLst>
          </p:cNvPr>
          <p:cNvGrpSpPr/>
          <p:nvPr/>
        </p:nvGrpSpPr>
        <p:grpSpPr>
          <a:xfrm>
            <a:off x="7893170" y="386349"/>
            <a:ext cx="3585440" cy="2492197"/>
            <a:chOff x="7893170" y="386349"/>
            <a:chExt cx="3585440" cy="2492197"/>
          </a:xfrm>
        </p:grpSpPr>
        <p:sp>
          <p:nvSpPr>
            <p:cNvPr id="19" name="Speech Bubble: Oval 18">
              <a:extLst>
                <a:ext uri="{FF2B5EF4-FFF2-40B4-BE49-F238E27FC236}">
                  <a16:creationId xmlns:a16="http://schemas.microsoft.com/office/drawing/2014/main" id="{4EC5058D-F38E-4B16-AD5C-C431BD5E251D}"/>
                </a:ext>
              </a:extLst>
            </p:cNvPr>
            <p:cNvSpPr/>
            <p:nvPr/>
          </p:nvSpPr>
          <p:spPr>
            <a:xfrm>
              <a:off x="7893170" y="386349"/>
              <a:ext cx="3585440" cy="2492197"/>
            </a:xfrm>
            <a:prstGeom prst="wedgeEllipseCallout">
              <a:avLst>
                <a:gd name="adj1" fmla="val 2190"/>
                <a:gd name="adj2" fmla="val 58296"/>
              </a:avLst>
            </a:prstGeom>
            <a:solidFill>
              <a:schemeClr val="bg1"/>
            </a:solidFill>
            <a:ln w="38100">
              <a:solidFill>
                <a:srgbClr val="F561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157C8BBE-50B5-4015-8641-E4CFB64AA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23504" y="1046891"/>
              <a:ext cx="2724772" cy="1397319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73BD005-D990-4438-BE1C-5F148FBFF29C}"/>
              </a:ext>
            </a:extLst>
          </p:cNvPr>
          <p:cNvGrpSpPr/>
          <p:nvPr/>
        </p:nvGrpSpPr>
        <p:grpSpPr>
          <a:xfrm>
            <a:off x="7893170" y="386349"/>
            <a:ext cx="3585440" cy="2492197"/>
            <a:chOff x="7893170" y="386349"/>
            <a:chExt cx="3585440" cy="2492197"/>
          </a:xfrm>
        </p:grpSpPr>
        <p:sp>
          <p:nvSpPr>
            <p:cNvPr id="25" name="Speech Bubble: Oval 24">
              <a:extLst>
                <a:ext uri="{FF2B5EF4-FFF2-40B4-BE49-F238E27FC236}">
                  <a16:creationId xmlns:a16="http://schemas.microsoft.com/office/drawing/2014/main" id="{FEB96A6D-779F-420D-8373-D8F521730FD1}"/>
                </a:ext>
              </a:extLst>
            </p:cNvPr>
            <p:cNvSpPr/>
            <p:nvPr/>
          </p:nvSpPr>
          <p:spPr>
            <a:xfrm>
              <a:off x="7893170" y="386349"/>
              <a:ext cx="3585440" cy="2492197"/>
            </a:xfrm>
            <a:prstGeom prst="wedgeEllipseCallout">
              <a:avLst>
                <a:gd name="adj1" fmla="val 2190"/>
                <a:gd name="adj2" fmla="val 58296"/>
              </a:avLst>
            </a:prstGeom>
            <a:solidFill>
              <a:srgbClr val="F56145"/>
            </a:solidFill>
            <a:ln w="38100">
              <a:solidFill>
                <a:srgbClr val="F561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27848B4-FAEA-487E-B882-523CB95856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71239">
              <a:off x="8583253" y="847544"/>
              <a:ext cx="2332851" cy="1719781"/>
            </a:xfrm>
            <a:prstGeom prst="rect">
              <a:avLst/>
            </a:prstGeom>
          </p:spPr>
        </p:pic>
      </p:grpSp>
      <p:sp>
        <p:nvSpPr>
          <p:cNvPr id="18" name="Rectangle: Top Corners Rounded 17">
            <a:extLst>
              <a:ext uri="{FF2B5EF4-FFF2-40B4-BE49-F238E27FC236}">
                <a16:creationId xmlns:a16="http://schemas.microsoft.com/office/drawing/2014/main" id="{E6EE4CB5-53B0-4186-8A98-27BC88E0E823}"/>
              </a:ext>
            </a:extLst>
          </p:cNvPr>
          <p:cNvSpPr/>
          <p:nvPr/>
        </p:nvSpPr>
        <p:spPr>
          <a:xfrm>
            <a:off x="0" y="5994400"/>
            <a:ext cx="12192000" cy="8636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3D8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C757D52-5B98-45AA-8956-4EE381B2C2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8057" y="2148114"/>
            <a:ext cx="4267200" cy="4118572"/>
          </a:xfrm>
          <a:prstGeom prst="roundRect">
            <a:avLst>
              <a:gd name="adj" fmla="val 23772"/>
            </a:avLst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33AF822-F193-4E29-AF33-643A6F9CA93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31" name="Picture 3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9364C2D-C2AE-4088-89A9-6E01A14302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D0DA5A4-2573-40F9-A367-12AC555F31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9850" y="2148114"/>
            <a:ext cx="2540427" cy="21747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49B93D8-3395-444D-883F-A1BB8E82553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1373" y="2148114"/>
            <a:ext cx="2540427" cy="217475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B2E3CD93-111F-43D0-9B53-2961E457189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9850" y="4317238"/>
            <a:ext cx="2540427" cy="205928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054AD39-3649-4F56-8D6F-D10F3F6A7A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1373" y="4317239"/>
            <a:ext cx="2540427" cy="205928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5F2679A-89F7-4EB5-B27E-89D843D0225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049" y="386349"/>
            <a:ext cx="824974" cy="1321085"/>
          </a:xfrm>
          <a:prstGeom prst="rect">
            <a:avLst/>
          </a:prstGeom>
        </p:spPr>
      </p:pic>
      <p:pic>
        <p:nvPicPr>
          <p:cNvPr id="20" name="ANS">
            <a:hlinkClick r:id="rId13" action="ppaction://hlinksldjump"/>
            <a:extLst>
              <a:ext uri="{FF2B5EF4-FFF2-40B4-BE49-F238E27FC236}">
                <a16:creationId xmlns:a16="http://schemas.microsoft.com/office/drawing/2014/main" id="{539B8603-AB4E-4477-8033-111EE97AAFE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061A543D-28F9-4D0E-AFFB-5CA11882E35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059644">
            <a:off x="3246721" y="3384891"/>
            <a:ext cx="502768" cy="636841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9226C1AD-4A74-4BEC-8F61-877E00506F0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059644">
            <a:off x="11199300" y="1858957"/>
            <a:ext cx="502768" cy="63684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015E0F77-335E-444D-BDBA-29681B2AEAE2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18689" y="3261897"/>
            <a:ext cx="3657165" cy="359610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281A33A-1C5C-46E4-A2EA-E75C3EA3697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34733" y="74847"/>
            <a:ext cx="6328196" cy="17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59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375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75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hlinkClick r:id="rId2" action="ppaction://hlinksldjump"/>
            <a:extLst>
              <a:ext uri="{FF2B5EF4-FFF2-40B4-BE49-F238E27FC236}">
                <a16:creationId xmlns:a16="http://schemas.microsoft.com/office/drawing/2014/main" id="{BA8C3A74-F4BC-4540-AAAD-FC4DD63C0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3059" y="1499183"/>
            <a:ext cx="2631601" cy="847465"/>
          </a:xfrm>
          <a:prstGeom prst="rect">
            <a:avLst/>
          </a:prstGeom>
        </p:spPr>
      </p:pic>
      <p:pic>
        <p:nvPicPr>
          <p:cNvPr id="4" name="Graphic 3">
            <a:hlinkClick r:id="rId4" action="ppaction://hlinksldjump"/>
            <a:extLst>
              <a:ext uri="{FF2B5EF4-FFF2-40B4-BE49-F238E27FC236}">
                <a16:creationId xmlns:a16="http://schemas.microsoft.com/office/drawing/2014/main" id="{46826C44-E71F-4207-8472-BFCD798855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349" y="2760982"/>
            <a:ext cx="2631601" cy="847465"/>
          </a:xfrm>
          <a:prstGeom prst="rect">
            <a:avLst/>
          </a:prstGeom>
        </p:spPr>
      </p:pic>
      <p:pic>
        <p:nvPicPr>
          <p:cNvPr id="6" name="Graphic 5">
            <a:hlinkClick r:id="rId6" action="ppaction://hlinksldjump"/>
            <a:extLst>
              <a:ext uri="{FF2B5EF4-FFF2-40B4-BE49-F238E27FC236}">
                <a16:creationId xmlns:a16="http://schemas.microsoft.com/office/drawing/2014/main" id="{7555D066-8BEB-4D65-9D64-03E5386401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2229" y="4022445"/>
            <a:ext cx="2631601" cy="847465"/>
          </a:xfrm>
          <a:prstGeom prst="rect">
            <a:avLst/>
          </a:prstGeom>
        </p:spPr>
      </p:pic>
      <p:pic>
        <p:nvPicPr>
          <p:cNvPr id="7" name="Graphic 6">
            <a:hlinkClick r:id="rId8" action="ppaction://hlinksldjump"/>
            <a:extLst>
              <a:ext uri="{FF2B5EF4-FFF2-40B4-BE49-F238E27FC236}">
                <a16:creationId xmlns:a16="http://schemas.microsoft.com/office/drawing/2014/main" id="{00AD2B11-6947-47CD-8E4F-825F6E6D27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1916" y="5279181"/>
            <a:ext cx="2631601" cy="847465"/>
          </a:xfrm>
          <a:prstGeom prst="rect">
            <a:avLst/>
          </a:prstGeom>
        </p:spPr>
      </p:pic>
      <p:pic>
        <p:nvPicPr>
          <p:cNvPr id="2" name="Graphic 1">
            <a:hlinkClick r:id="rId10" action="ppaction://hlinksldjump"/>
            <a:extLst>
              <a:ext uri="{FF2B5EF4-FFF2-40B4-BE49-F238E27FC236}">
                <a16:creationId xmlns:a16="http://schemas.microsoft.com/office/drawing/2014/main" id="{481DF5A1-C10A-46A9-8EF8-205985BF367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60091" y="1480669"/>
            <a:ext cx="3555744" cy="845377"/>
          </a:xfrm>
          <a:prstGeom prst="rect">
            <a:avLst/>
          </a:prstGeom>
        </p:spPr>
      </p:pic>
      <p:pic>
        <p:nvPicPr>
          <p:cNvPr id="20" name="Graphic 19">
            <a:hlinkClick r:id="rId13" action="ppaction://hlinksldjump"/>
            <a:extLst>
              <a:ext uri="{FF2B5EF4-FFF2-40B4-BE49-F238E27FC236}">
                <a16:creationId xmlns:a16="http://schemas.microsoft.com/office/drawing/2014/main" id="{1B2FFA6D-2F89-42D9-A926-C99D598A785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1319" y="5264171"/>
            <a:ext cx="3520875" cy="84832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1306511-8CA1-4ABB-98FD-73F3275EF0C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0954" y="1505965"/>
            <a:ext cx="858320" cy="85832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924CFF5-9AA3-4B8A-90CE-F1ADB14FBA3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0434" y="4027249"/>
            <a:ext cx="859360" cy="85936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374B808-34CF-41DA-84CC-EFC1EA21993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6085" y="2760982"/>
            <a:ext cx="859360" cy="85936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CEA9AC6-6045-4D5A-98CB-C099B6E58A1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018" y="5113921"/>
            <a:ext cx="1037842" cy="103784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93D6A9D-E46B-4E15-82D1-1BBF241B728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870" y="3990490"/>
            <a:ext cx="885802" cy="88580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472FD2F-6511-4F91-AE06-A1584AAAE89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4091" y="2741097"/>
            <a:ext cx="872581" cy="87258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80F52047-785E-42D0-A956-A74B2D03891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5121" y="5279255"/>
            <a:ext cx="872581" cy="87258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5C39E9DE-F11C-4B20-A47B-8F4DA7EC65E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2746" y="1492378"/>
            <a:ext cx="859360" cy="85936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44566B0D-FA1F-4DDA-B1B7-1612790A2218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661932E-8C91-4FFE-8F96-B110AFE5438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713A74DD-B6B3-471B-840C-819CDA33A0DE}"/>
              </a:ext>
            </a:extLst>
          </p:cNvPr>
          <p:cNvGrpSpPr/>
          <p:nvPr/>
        </p:nvGrpSpPr>
        <p:grpSpPr>
          <a:xfrm>
            <a:off x="-10071" y="1126980"/>
            <a:ext cx="3371650" cy="3409051"/>
            <a:chOff x="33471" y="1126980"/>
            <a:chExt cx="3371650" cy="3409051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7C74C2C-D333-463A-A38D-D635F93FE8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33471" y="1126980"/>
              <a:ext cx="3371650" cy="3384373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4C3F4E2-B414-49E4-85EA-C6214B3FAD6E}"/>
                </a:ext>
              </a:extLst>
            </p:cNvPr>
            <p:cNvSpPr txBox="1"/>
            <p:nvPr/>
          </p:nvSpPr>
          <p:spPr>
            <a:xfrm>
              <a:off x="305595" y="1858375"/>
              <a:ext cx="2808782" cy="2677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ธุรกิจที่มีการวางแผน</a:t>
              </a:r>
            </a:p>
            <a:p>
              <a:r>
                <a:rPr lang="th-TH" sz="2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ให้เติบโตแบบก้าวกระโดด</a:t>
              </a:r>
            </a:p>
            <a:p>
              <a:r>
                <a:rPr lang="th-TH" sz="2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ซึ่งส่วนใหญ่จะเป็นธุรกิจ</a:t>
              </a:r>
            </a:p>
            <a:p>
              <a:r>
                <a:rPr lang="th-TH" sz="2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ด้านไอที ผลิตภัณฑ์จะ</a:t>
              </a:r>
            </a:p>
            <a:p>
              <a:r>
                <a:rPr lang="th-TH" sz="2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อยู่ในรูปแบบซอฟต์แวร์</a:t>
              </a:r>
            </a:p>
            <a:p>
              <a:r>
                <a:rPr lang="th-TH" sz="2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หรือแอปพลิเคชัน</a:t>
              </a:r>
              <a:endParaRPr lang="en-US" sz="28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" name="Graphic 7">
            <a:hlinkClick r:id="rId27" action="ppaction://hlinksldjump"/>
            <a:extLst>
              <a:ext uri="{FF2B5EF4-FFF2-40B4-BE49-F238E27FC236}">
                <a16:creationId xmlns:a16="http://schemas.microsoft.com/office/drawing/2014/main" id="{1ED425C1-07FF-4EAC-BA70-3A6B4D528FB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6825" y="2741836"/>
            <a:ext cx="3502276" cy="845377"/>
          </a:xfrm>
          <a:prstGeom prst="rect">
            <a:avLst/>
          </a:prstGeom>
        </p:spPr>
      </p:pic>
      <p:pic>
        <p:nvPicPr>
          <p:cNvPr id="9" name="Graphic 8">
            <a:hlinkClick r:id="rId29" action="ppaction://hlinksldjump"/>
            <a:extLst>
              <a:ext uri="{FF2B5EF4-FFF2-40B4-BE49-F238E27FC236}">
                <a16:creationId xmlns:a16="http://schemas.microsoft.com/office/drawing/2014/main" id="{E9D9CC8B-DB34-4C1F-A009-F75E7188D70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6825" y="4003003"/>
            <a:ext cx="3502276" cy="845377"/>
          </a:xfrm>
          <a:prstGeom prst="rect">
            <a:avLst/>
          </a:prstGeom>
        </p:spPr>
      </p:pic>
      <p:pic>
        <p:nvPicPr>
          <p:cNvPr id="25" name="Picture 24">
            <a:hlinkClick r:id="rId31" action="ppaction://hlinksldjump"/>
            <a:extLst>
              <a:ext uri="{FF2B5EF4-FFF2-40B4-BE49-F238E27FC236}">
                <a16:creationId xmlns:a16="http://schemas.microsoft.com/office/drawing/2014/main" id="{2710A005-F269-4AEA-8647-F1CF19414B52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043" y="6130298"/>
            <a:ext cx="913823" cy="47245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2BFAA70-EC19-4778-9272-17522F54A35B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44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Arrow: Down 85">
            <a:extLst>
              <a:ext uri="{FF2B5EF4-FFF2-40B4-BE49-F238E27FC236}">
                <a16:creationId xmlns:a16="http://schemas.microsoft.com/office/drawing/2014/main" id="{4C2931C4-AC55-4CB9-B2A9-797EC205EC1D}"/>
              </a:ext>
            </a:extLst>
          </p:cNvPr>
          <p:cNvSpPr/>
          <p:nvPr/>
        </p:nvSpPr>
        <p:spPr>
          <a:xfrm rot="16200000">
            <a:off x="10338213" y="4376391"/>
            <a:ext cx="233054" cy="470506"/>
          </a:xfrm>
          <a:prstGeom prst="downArrow">
            <a:avLst/>
          </a:prstGeom>
          <a:solidFill>
            <a:srgbClr val="328E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Arrow: Down 86">
            <a:extLst>
              <a:ext uri="{FF2B5EF4-FFF2-40B4-BE49-F238E27FC236}">
                <a16:creationId xmlns:a16="http://schemas.microsoft.com/office/drawing/2014/main" id="{69FC198A-C53C-46FC-A8D8-C78ADD13708C}"/>
              </a:ext>
            </a:extLst>
          </p:cNvPr>
          <p:cNvSpPr/>
          <p:nvPr/>
        </p:nvSpPr>
        <p:spPr>
          <a:xfrm rot="16200000">
            <a:off x="1658794" y="4376392"/>
            <a:ext cx="233054" cy="470504"/>
          </a:xfrm>
          <a:prstGeom prst="downArrow">
            <a:avLst/>
          </a:prstGeom>
          <a:solidFill>
            <a:srgbClr val="328E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29FE9DB-AC83-4E49-B599-4AF760B3908A}"/>
              </a:ext>
            </a:extLst>
          </p:cNvPr>
          <p:cNvSpPr/>
          <p:nvPr/>
        </p:nvSpPr>
        <p:spPr>
          <a:xfrm>
            <a:off x="3474069" y="3896532"/>
            <a:ext cx="6661897" cy="1527499"/>
          </a:xfrm>
          <a:prstGeom prst="roundRect">
            <a:avLst>
              <a:gd name="adj" fmla="val 28197"/>
            </a:avLst>
          </a:prstGeom>
          <a:solidFill>
            <a:schemeClr val="bg1"/>
          </a:solidFill>
          <a:ln>
            <a:solidFill>
              <a:srgbClr val="99D1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804821C-2C3F-4F32-BC78-98B96E078FC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37287" y="3527115"/>
            <a:ext cx="2303488" cy="2303488"/>
          </a:xfrm>
          <a:prstGeom prst="rect">
            <a:avLst/>
          </a:prstGeom>
        </p:spPr>
      </p:pic>
      <p:pic>
        <p:nvPicPr>
          <p:cNvPr id="30" name="Picture 29">
            <a:hlinkClick r:id="rId4" action="ppaction://hlinksldjump"/>
            <a:extLst>
              <a:ext uri="{FF2B5EF4-FFF2-40B4-BE49-F238E27FC236}">
                <a16:creationId xmlns:a16="http://schemas.microsoft.com/office/drawing/2014/main" id="{37F5F1BF-64E9-421E-B279-1EC77421392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136" y="3924335"/>
            <a:ext cx="1204518" cy="1204518"/>
          </a:xfrm>
          <a:prstGeom prst="rect">
            <a:avLst/>
          </a:prstGeom>
        </p:spPr>
      </p:pic>
      <p:pic>
        <p:nvPicPr>
          <p:cNvPr id="29" name="Picture 28">
            <a:hlinkClick r:id="rId6" action="ppaction://hlinksldjump"/>
            <a:extLst>
              <a:ext uri="{FF2B5EF4-FFF2-40B4-BE49-F238E27FC236}">
                <a16:creationId xmlns:a16="http://schemas.microsoft.com/office/drawing/2014/main" id="{086681E9-2DE6-40FE-BA9A-E9D6AA4FBA4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889" y="3944359"/>
            <a:ext cx="1314145" cy="1232012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F3B1026F-C633-4A13-BB99-6D73B0F370E3}"/>
              </a:ext>
            </a:extLst>
          </p:cNvPr>
          <p:cNvSpPr txBox="1"/>
          <p:nvPr/>
        </p:nvSpPr>
        <p:spPr>
          <a:xfrm>
            <a:off x="4426895" y="3946588"/>
            <a:ext cx="55444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ดำเนินการตามแผนที่วางไว้ หากเกิดปัญหาระหว่างดำเนินการสามารถแก้ไขเพื่อให้สอดคล้องกับสถานการณ์และลักษณะของงานได้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D85491-2EBA-40BB-B27A-287ED122E2C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7F2BEF3-9F38-4040-8F0E-5E2C831BA79A}"/>
              </a:ext>
            </a:extLst>
          </p:cNvPr>
          <p:cNvSpPr txBox="1"/>
          <p:nvPr/>
        </p:nvSpPr>
        <p:spPr>
          <a:xfrm>
            <a:off x="1494596" y="1776369"/>
            <a:ext cx="7120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การจัดระเบียบงานให้มีแบบแผน เพื่อให้สอดคล้องกับลักษณะงาน</a:t>
            </a:r>
          </a:p>
        </p:txBody>
      </p:sp>
      <p:sp>
        <p:nvSpPr>
          <p:cNvPr id="25" name="Rectangle: Top Corners Rounded 24">
            <a:extLst>
              <a:ext uri="{FF2B5EF4-FFF2-40B4-BE49-F238E27FC236}">
                <a16:creationId xmlns:a16="http://schemas.microsoft.com/office/drawing/2014/main" id="{C154FF30-8BB1-48D9-9ECF-69D3A5ADF923}"/>
              </a:ext>
            </a:extLst>
          </p:cNvPr>
          <p:cNvSpPr/>
          <p:nvPr/>
        </p:nvSpPr>
        <p:spPr>
          <a:xfrm rot="5400000">
            <a:off x="3635042" y="-1614070"/>
            <a:ext cx="589947" cy="593393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7A30331-2F41-4ECD-A440-1E4234BC7A1A}"/>
              </a:ext>
            </a:extLst>
          </p:cNvPr>
          <p:cNvSpPr/>
          <p:nvPr/>
        </p:nvSpPr>
        <p:spPr>
          <a:xfrm>
            <a:off x="1488294" y="1082285"/>
            <a:ext cx="33746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ทักษะการจัดระบบทำงาน</a:t>
            </a:r>
            <a:endParaRPr lang="en-US" sz="3600" b="1" dirty="0">
              <a:solidFill>
                <a:srgbClr val="0D57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99528EF0-E2CF-4B90-AC55-5F9187F9CC0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363" y="755447"/>
            <a:ext cx="931746" cy="915537"/>
          </a:xfrm>
          <a:prstGeom prst="rect">
            <a:avLst/>
          </a:prstGeom>
        </p:spPr>
      </p:pic>
      <p:pic>
        <p:nvPicPr>
          <p:cNvPr id="33" name="Picture 3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6AA440-E881-408D-AB58-67E48AD11D0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7457E0E-0E77-4682-B075-3D21F739D84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15729" y="2727029"/>
            <a:ext cx="2560542" cy="56697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98A0D20-09B6-44C5-957E-8DB38E8BCC2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329" y="243623"/>
            <a:ext cx="523934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717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E00033E-88D0-4539-8F7C-3CCA3C0DBF62}"/>
              </a:ext>
            </a:extLst>
          </p:cNvPr>
          <p:cNvGrpSpPr/>
          <p:nvPr/>
        </p:nvGrpSpPr>
        <p:grpSpPr>
          <a:xfrm>
            <a:off x="7605743" y="1385361"/>
            <a:ext cx="2952789" cy="648064"/>
            <a:chOff x="6428505" y="1311632"/>
            <a:chExt cx="2952789" cy="648064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AC844DBB-8D81-4D8E-B1F9-973AF4F24CD9}"/>
                </a:ext>
              </a:extLst>
            </p:cNvPr>
            <p:cNvSpPr/>
            <p:nvPr/>
          </p:nvSpPr>
          <p:spPr>
            <a:xfrm>
              <a:off x="6428505" y="1311632"/>
              <a:ext cx="2952789" cy="6480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3D8291"/>
              </a:solidFill>
              <a:prstDash val="sysDash"/>
            </a:ln>
            <a:effectLst>
              <a:outerShdw dist="381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9C8EF6A-2E8E-4F79-A41F-579D233623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75914" y="1352115"/>
              <a:ext cx="1931524" cy="559063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F07C071-466A-49F0-849C-598DC425E203}"/>
              </a:ext>
            </a:extLst>
          </p:cNvPr>
          <p:cNvGrpSpPr/>
          <p:nvPr/>
        </p:nvGrpSpPr>
        <p:grpSpPr>
          <a:xfrm>
            <a:off x="1571221" y="1390616"/>
            <a:ext cx="2952789" cy="648064"/>
            <a:chOff x="204014" y="1311632"/>
            <a:chExt cx="2952789" cy="64806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F643CCEF-05C7-4C47-8FB4-BA6CA4CEC466}"/>
                </a:ext>
              </a:extLst>
            </p:cNvPr>
            <p:cNvSpPr/>
            <p:nvPr/>
          </p:nvSpPr>
          <p:spPr>
            <a:xfrm>
              <a:off x="204014" y="1311632"/>
              <a:ext cx="2952789" cy="6480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3D8291"/>
              </a:solidFill>
              <a:prstDash val="sysDash"/>
            </a:ln>
            <a:effectLst>
              <a:outerShdw dist="381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79C3FA7-68E9-4449-B7B3-B346896960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9781" y="1406231"/>
              <a:ext cx="1980246" cy="466229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0B9D60EA-3C1A-4D67-900F-93D126F4A9A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181" y="4429050"/>
            <a:ext cx="4376468" cy="1665222"/>
          </a:xfrm>
          <a:prstGeom prst="roundRect">
            <a:avLst>
              <a:gd name="adj" fmla="val 11519"/>
            </a:avLst>
          </a:prstGeom>
          <a:ln w="28575">
            <a:solidFill>
              <a:srgbClr val="D9EEFF"/>
            </a:solidFill>
          </a:ln>
          <a:effectLst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C2D17F7-8614-4CA0-8C1D-B998928750C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9598" y="3743724"/>
            <a:ext cx="3516804" cy="2350548"/>
          </a:xfrm>
          <a:prstGeom prst="roundRect">
            <a:avLst>
              <a:gd name="adj" fmla="val 4915"/>
            </a:avLst>
          </a:prstGeom>
          <a:ln w="28575">
            <a:solidFill>
              <a:srgbClr val="D9EEFF"/>
            </a:solidFill>
          </a:ln>
          <a:effectLst/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835758B-24D6-488C-9F30-0ED6A670BC46}"/>
              </a:ext>
            </a:extLst>
          </p:cNvPr>
          <p:cNvSpPr txBox="1"/>
          <p:nvPr/>
        </p:nvSpPr>
        <p:spPr>
          <a:xfrm>
            <a:off x="342899" y="2256507"/>
            <a:ext cx="54453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แพลตฟอร์มสั่งของสดจากเกษตรกรไทยโดยตรง </a:t>
            </a:r>
          </a:p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มีสินค้ามากกว่า 4,000 รายการ เปรียบเสมือนตลาดสดออนไลน์ ที่สามารถสั่งซื้อจากที่บ้านและมีบริการส่งถึงที่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75FC42-8E46-46C2-AA9C-7F2C590982CF}"/>
              </a:ext>
            </a:extLst>
          </p:cNvPr>
          <p:cNvSpPr txBox="1"/>
          <p:nvPr/>
        </p:nvSpPr>
        <p:spPr>
          <a:xfrm>
            <a:off x="6419850" y="2231176"/>
            <a:ext cx="53340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แอปพลิเคชันที่เชื่อมเกษตรกรและผู้บริโภคเข้าด้วยกัน ผ่านผลผลิตที่มีคุณภาพ อีกทั้งยังช่วยเหลือเกษตรกรด้าน การดูแลผลผลิต และผู้บริโภคเองก็สามารถเดินทางมา   เยี่ยมชมพื้นที่การผลิตได้ เมื่อถึงฤดูกาลเก็บเกี่ยว เกษตรกร จะจัดส่งสินค้าให้ผู้บริโภคตามที่ได้ลงทะเบียนไว้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1A915C3-D7D0-46AE-A73C-36CD1D1EE71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F19416B-15DD-4F9B-8D42-34129D027E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9" name="Graphic 18">
            <a:hlinkClick r:id="rId9" action="ppaction://hlinksldjump"/>
            <a:extLst>
              <a:ext uri="{FF2B5EF4-FFF2-40B4-BE49-F238E27FC236}">
                <a16:creationId xmlns:a16="http://schemas.microsoft.com/office/drawing/2014/main" id="{813521D9-CD48-476C-8D43-8AFC3233198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8588" y="6130298"/>
            <a:ext cx="1111141" cy="4853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12C454-1740-4F28-8AD8-02AC4F0DC9A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3871" y="139907"/>
            <a:ext cx="911061" cy="83411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3DA72B4-C944-485A-9131-A92840C7D89C}"/>
              </a:ext>
            </a:extLst>
          </p:cNvPr>
          <p:cNvCxnSpPr>
            <a:cxnSpLocks/>
          </p:cNvCxnSpPr>
          <p:nvPr/>
        </p:nvCxnSpPr>
        <p:spPr>
          <a:xfrm>
            <a:off x="6096000" y="1121132"/>
            <a:ext cx="0" cy="483335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B7A50C2C-BD4B-4F1A-9A01-387FE969CE8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9909" y="264002"/>
            <a:ext cx="4438220" cy="71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18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5B30AAE-85FD-4FDF-872D-05139B9D1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0306" y="3429000"/>
            <a:ext cx="3983665" cy="2431345"/>
          </a:xfrm>
          <a:prstGeom prst="roundRect">
            <a:avLst>
              <a:gd name="adj" fmla="val 4131"/>
            </a:avLst>
          </a:prstGeom>
          <a:ln w="28575">
            <a:solidFill>
              <a:srgbClr val="D9EEFF"/>
            </a:solidFill>
          </a:ln>
          <a:effectLst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2150FB2-A658-426E-9B19-DDD15E38D6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432" y="3437923"/>
            <a:ext cx="4002368" cy="2437579"/>
          </a:xfrm>
          <a:prstGeom prst="roundRect">
            <a:avLst>
              <a:gd name="adj" fmla="val 5726"/>
            </a:avLst>
          </a:prstGeom>
          <a:ln w="28575">
            <a:solidFill>
              <a:srgbClr val="D9EEFF"/>
            </a:solidFill>
          </a:ln>
          <a:effectLst/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380FAFC-0370-45CA-8BD5-71FA4D49A8FF}"/>
              </a:ext>
            </a:extLst>
          </p:cNvPr>
          <p:cNvSpPr txBox="1"/>
          <p:nvPr/>
        </p:nvSpPr>
        <p:spPr>
          <a:xfrm>
            <a:off x="535200" y="2308005"/>
            <a:ext cx="50910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สถาบันออนไลน์ที่มุ่งเน้นเพื่อการพัฒนาและดึงศักยภาพของคนทำงานออกมาอย่างเต็มประสิทธิภาพ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FF7ED6-0BBA-4BF8-862C-E0DD5B094D8E}"/>
              </a:ext>
            </a:extLst>
          </p:cNvPr>
          <p:cNvSpPr txBox="1"/>
          <p:nvPr/>
        </p:nvSpPr>
        <p:spPr>
          <a:xfrm>
            <a:off x="6493129" y="2308005"/>
            <a:ext cx="5418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แพลตฟอร์มให้บริการเรียนรู้ออนไลน์ ซึ่งบริษัท</a:t>
            </a:r>
          </a:p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ได้พัฒนาแพลตฟอร์มให้รองรับธุรกิจได้อย่างหลากหลาย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D0015D3-B0A8-4F3D-8AE0-0FC97CBE3F4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55B30CF-6134-45DE-BCC3-D9D966445C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B33F6AD-534A-4E53-AB5A-C1ABBDBB0A65}"/>
              </a:ext>
            </a:extLst>
          </p:cNvPr>
          <p:cNvGrpSpPr/>
          <p:nvPr/>
        </p:nvGrpSpPr>
        <p:grpSpPr>
          <a:xfrm>
            <a:off x="1571221" y="1390616"/>
            <a:ext cx="2952789" cy="648064"/>
            <a:chOff x="204014" y="1311632"/>
            <a:chExt cx="2952789" cy="648064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9DAF8761-18DA-44DB-931A-8ED10BD9ECA5}"/>
                </a:ext>
              </a:extLst>
            </p:cNvPr>
            <p:cNvSpPr/>
            <p:nvPr/>
          </p:nvSpPr>
          <p:spPr>
            <a:xfrm>
              <a:off x="204014" y="1311632"/>
              <a:ext cx="2952789" cy="6480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3D8291"/>
              </a:solidFill>
              <a:prstDash val="sysDash"/>
            </a:ln>
            <a:effectLst>
              <a:outerShdw dist="381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AA63E41C-8BC7-405E-B7B6-21A02AEBE6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9131" y="1343325"/>
              <a:ext cx="1722553" cy="58467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F86DF8B-E4AC-48BA-B97E-1194C5158520}"/>
              </a:ext>
            </a:extLst>
          </p:cNvPr>
          <p:cNvGrpSpPr/>
          <p:nvPr/>
        </p:nvGrpSpPr>
        <p:grpSpPr>
          <a:xfrm>
            <a:off x="7605743" y="1390616"/>
            <a:ext cx="2952789" cy="648064"/>
            <a:chOff x="9011154" y="1311632"/>
            <a:chExt cx="2952789" cy="648064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2BD144C7-24B3-4074-9AC7-2D46784F2A0E}"/>
                </a:ext>
              </a:extLst>
            </p:cNvPr>
            <p:cNvSpPr/>
            <p:nvPr/>
          </p:nvSpPr>
          <p:spPr>
            <a:xfrm>
              <a:off x="9011154" y="1311632"/>
              <a:ext cx="2952789" cy="6480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3D8291"/>
              </a:solidFill>
              <a:prstDash val="sysDash"/>
            </a:ln>
            <a:effectLst>
              <a:outerShdw dist="381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EC2EEEBB-E063-46D7-8136-DF35E9A49B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56020" y="1397484"/>
              <a:ext cx="2482105" cy="506421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F5353CCC-DFEF-4A2A-B744-295D74B3F08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0645" y="118920"/>
            <a:ext cx="916965" cy="845489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958A049-A4DE-4177-A06C-783FF149A989}"/>
              </a:ext>
            </a:extLst>
          </p:cNvPr>
          <p:cNvCxnSpPr>
            <a:cxnSpLocks/>
          </p:cNvCxnSpPr>
          <p:nvPr/>
        </p:nvCxnSpPr>
        <p:spPr>
          <a:xfrm>
            <a:off x="6096000" y="1121132"/>
            <a:ext cx="0" cy="483335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phic 18">
            <a:hlinkClick r:id="rId10" action="ppaction://hlinksldjump"/>
            <a:extLst>
              <a:ext uri="{FF2B5EF4-FFF2-40B4-BE49-F238E27FC236}">
                <a16:creationId xmlns:a16="http://schemas.microsoft.com/office/drawing/2014/main" id="{39C26E6F-C8E2-4F09-910F-72A9C5F334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38588" y="6130298"/>
            <a:ext cx="1111141" cy="48532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EB36E73-100A-4CA2-BDD6-E90D84D167B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0355" y="232337"/>
            <a:ext cx="2750201" cy="75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82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5AE7185-D6FB-48CD-93F7-DA3224FB8E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1825" y="3757190"/>
            <a:ext cx="4936045" cy="2201863"/>
          </a:xfrm>
          <a:prstGeom prst="roundRect">
            <a:avLst>
              <a:gd name="adj" fmla="val 7768"/>
            </a:avLst>
          </a:prstGeom>
          <a:ln w="28575">
            <a:solidFill>
              <a:srgbClr val="D9EEFF"/>
            </a:solidFill>
          </a:ln>
          <a:effectLst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AF13B90-CCB6-4EA9-AA64-461A6AE151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8267" y="3675528"/>
            <a:ext cx="3877458" cy="2365189"/>
          </a:xfrm>
          <a:prstGeom prst="roundRect">
            <a:avLst>
              <a:gd name="adj" fmla="val 3780"/>
            </a:avLst>
          </a:prstGeom>
          <a:ln w="28575">
            <a:solidFill>
              <a:srgbClr val="D9EEFF"/>
            </a:solidFill>
          </a:ln>
          <a:effectLst/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6DAD832-D671-46F3-8E06-D8B9917BB940}"/>
              </a:ext>
            </a:extLst>
          </p:cNvPr>
          <p:cNvSpPr txBox="1"/>
          <p:nvPr/>
        </p:nvSpPr>
        <p:spPr>
          <a:xfrm>
            <a:off x="627066" y="2192327"/>
            <a:ext cx="49072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Startup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ที่ใช้ 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Big Data Platform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รายแรก</a:t>
            </a:r>
          </a:p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ในประเทศไทย เนื่องจากพฤติกรรมของผู้บริโภค     ในการเลือกซื้อในปัจจุบันเปลี่ยนแปลงไปอย่างมาก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638828-367B-46AF-B501-29A3B12B322C}"/>
              </a:ext>
            </a:extLst>
          </p:cNvPr>
          <p:cNvSpPr txBox="1"/>
          <p:nvPr/>
        </p:nvSpPr>
        <p:spPr>
          <a:xfrm>
            <a:off x="6255963" y="2217494"/>
            <a:ext cx="5628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นวัตกรรมหรือเทคโนโลยีที่เข้ามาช่วยเพิ่มประสิทธิภาพ</a:t>
            </a:r>
          </a:p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และอำนวยความสะดวกเกี่ยวกับอสังหาริมทรัพย์ เช่น    การเช่า ซื้อลงทุน เกี่ยวกับที่อยู่อาศัย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2C43CC0-0779-48CE-A8FD-5D5A9A077D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830C489-B5D4-4247-8357-9D9B676821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04B477C-894C-464B-B83B-781E109D15BB}"/>
              </a:ext>
            </a:extLst>
          </p:cNvPr>
          <p:cNvGrpSpPr/>
          <p:nvPr/>
        </p:nvGrpSpPr>
        <p:grpSpPr>
          <a:xfrm>
            <a:off x="1571220" y="1387695"/>
            <a:ext cx="2952789" cy="648064"/>
            <a:chOff x="204014" y="1311632"/>
            <a:chExt cx="2952789" cy="648064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8706A7EE-66DE-4825-AC74-A3CE22CF32D6}"/>
                </a:ext>
              </a:extLst>
            </p:cNvPr>
            <p:cNvSpPr/>
            <p:nvPr/>
          </p:nvSpPr>
          <p:spPr>
            <a:xfrm>
              <a:off x="204014" y="1311632"/>
              <a:ext cx="2952789" cy="6480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3D8291"/>
              </a:solidFill>
              <a:prstDash val="sysDash"/>
            </a:ln>
            <a:effectLst>
              <a:outerShdw dist="381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947BF21-EBEE-4A74-B76B-7AF324F7C9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6636" y="1375878"/>
              <a:ext cx="1567543" cy="513908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CD38026-8A50-4137-8F03-DBBD2380037D}"/>
              </a:ext>
            </a:extLst>
          </p:cNvPr>
          <p:cNvGrpSpPr/>
          <p:nvPr/>
        </p:nvGrpSpPr>
        <p:grpSpPr>
          <a:xfrm>
            <a:off x="7603452" y="1384863"/>
            <a:ext cx="2952789" cy="648064"/>
            <a:chOff x="9011154" y="1311632"/>
            <a:chExt cx="2952789" cy="648064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94001712-0CD7-47D3-BAA7-601DFF175162}"/>
                </a:ext>
              </a:extLst>
            </p:cNvPr>
            <p:cNvSpPr/>
            <p:nvPr/>
          </p:nvSpPr>
          <p:spPr>
            <a:xfrm>
              <a:off x="9011154" y="1311632"/>
              <a:ext cx="2952789" cy="6480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3D8291"/>
              </a:solidFill>
              <a:prstDash val="sysDash"/>
            </a:ln>
            <a:effectLst>
              <a:outerShdw dist="381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609CA212-BB60-441B-8373-199D7F9F2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422577" y="1337873"/>
              <a:ext cx="2129941" cy="583500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635CD9F-6A6A-4BEC-8ECF-1B6B5816499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7641" y="118233"/>
            <a:ext cx="878615" cy="846872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F2959C1-9BF4-4799-BA3F-82C4A1062455}"/>
              </a:ext>
            </a:extLst>
          </p:cNvPr>
          <p:cNvCxnSpPr>
            <a:cxnSpLocks/>
          </p:cNvCxnSpPr>
          <p:nvPr/>
        </p:nvCxnSpPr>
        <p:spPr>
          <a:xfrm>
            <a:off x="6096000" y="1121132"/>
            <a:ext cx="0" cy="483335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aphic 22">
            <a:hlinkClick r:id="rId9" action="ppaction://hlinksldjump"/>
            <a:extLst>
              <a:ext uri="{FF2B5EF4-FFF2-40B4-BE49-F238E27FC236}">
                <a16:creationId xmlns:a16="http://schemas.microsoft.com/office/drawing/2014/main" id="{FFFBE77B-CEDF-4868-949D-D4B52C0321C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8588" y="6130298"/>
            <a:ext cx="1111141" cy="48532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8FD5A6D-D0ED-4F1B-AFEB-26D60D5D4FE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4830" y="265038"/>
            <a:ext cx="3849528" cy="73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3C1F33E-57F2-4B36-92F5-E1A458B1B37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6274" y="4096639"/>
            <a:ext cx="4910102" cy="1936293"/>
          </a:xfrm>
          <a:prstGeom prst="roundRect">
            <a:avLst>
              <a:gd name="adj" fmla="val 8796"/>
            </a:avLst>
          </a:prstGeom>
          <a:ln w="28575">
            <a:solidFill>
              <a:srgbClr val="D9EEFF"/>
            </a:solidFill>
          </a:ln>
          <a:effectLst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8DAD48C-A78A-477C-B7B2-77E12C856F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5635" y="3743879"/>
            <a:ext cx="3691624" cy="2262024"/>
          </a:xfrm>
          <a:prstGeom prst="roundRect">
            <a:avLst>
              <a:gd name="adj" fmla="val 6080"/>
            </a:avLst>
          </a:prstGeom>
          <a:ln w="28575">
            <a:solidFill>
              <a:srgbClr val="D9EEFF"/>
            </a:solidFill>
          </a:ln>
          <a:effectLst/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4189D45-4B48-4FB1-AAB0-87BB13E94BF6}"/>
              </a:ext>
            </a:extLst>
          </p:cNvPr>
          <p:cNvSpPr txBox="1"/>
          <p:nvPr/>
        </p:nvSpPr>
        <p:spPr>
          <a:xfrm>
            <a:off x="654696" y="2220859"/>
            <a:ext cx="49205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การจัดทัวร์ที่ร่วมมือกับชาวบ้านในพื้นที่ เพื่อให้    ชาวบ้านได้มีส่วนร่วมในการออกแบบทริปและ              การนำเที่ยวภายในชุมชน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F129D60-4643-4ADB-9110-32AD684A0EA3}"/>
              </a:ext>
            </a:extLst>
          </p:cNvPr>
          <p:cNvSpPr txBox="1"/>
          <p:nvPr/>
        </p:nvSpPr>
        <p:spPr>
          <a:xfrm>
            <a:off x="6673208" y="2220859"/>
            <a:ext cx="479623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นำเสนอเนื้อหาและข้อมูลรีวิวจากผู้ใช้งานจริง ไม่ว่าจะเป็นร้านอาหาร ความสวยความงาม หรือแม้แต่การท่องเที่ยว ผ่านเว็ปไซต์และแอปพลิเคชัน </a:t>
            </a:r>
          </a:p>
          <a:p>
            <a:pPr algn="thaiDist"/>
            <a:r>
              <a:rPr lang="en-US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Wongnai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5869B77-99EA-4BAC-92D1-C93A0AEB953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4477E6-296C-484E-A4E6-0B4F1A3F19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D564DF1-AC6F-4D69-BA82-426CB7F57A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7198" y="103959"/>
            <a:ext cx="886546" cy="83115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D5B7756-B0A2-4AA5-8F37-FF61CDE818D8}"/>
              </a:ext>
            </a:extLst>
          </p:cNvPr>
          <p:cNvGrpSpPr/>
          <p:nvPr/>
        </p:nvGrpSpPr>
        <p:grpSpPr>
          <a:xfrm>
            <a:off x="1571220" y="1385140"/>
            <a:ext cx="2952789" cy="648064"/>
            <a:chOff x="204014" y="1093912"/>
            <a:chExt cx="2952789" cy="648064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A01F678B-3F42-4033-8467-21BEDA859280}"/>
                </a:ext>
              </a:extLst>
            </p:cNvPr>
            <p:cNvSpPr/>
            <p:nvPr/>
          </p:nvSpPr>
          <p:spPr>
            <a:xfrm>
              <a:off x="204014" y="1093912"/>
              <a:ext cx="2952789" cy="6480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3D8291"/>
              </a:solidFill>
              <a:prstDash val="sysDash"/>
            </a:ln>
            <a:effectLst>
              <a:outerShdw dist="381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E5B695D6-51CD-4D98-BEDE-5E8E11FDB4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0583" y="1158158"/>
              <a:ext cx="2399647" cy="487289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CC95AD5-237E-4A94-821C-119E9C518356}"/>
              </a:ext>
            </a:extLst>
          </p:cNvPr>
          <p:cNvGrpSpPr/>
          <p:nvPr/>
        </p:nvGrpSpPr>
        <p:grpSpPr>
          <a:xfrm>
            <a:off x="7605742" y="1385140"/>
            <a:ext cx="2952789" cy="648064"/>
            <a:chOff x="9011154" y="1093912"/>
            <a:chExt cx="2952789" cy="648064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4C4745A4-30FC-427F-9AF1-885E76B6A4F1}"/>
                </a:ext>
              </a:extLst>
            </p:cNvPr>
            <p:cNvSpPr/>
            <p:nvPr/>
          </p:nvSpPr>
          <p:spPr>
            <a:xfrm>
              <a:off x="9011154" y="1093912"/>
              <a:ext cx="2952789" cy="6480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3D8291"/>
              </a:solidFill>
              <a:prstDash val="sysDash"/>
            </a:ln>
            <a:effectLst>
              <a:outerShdw dist="381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02E57584-D3BD-4BD5-BB88-C3CB9E9BFB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00091" y="1132517"/>
              <a:ext cx="1528679" cy="557835"/>
            </a:xfrm>
            <a:prstGeom prst="rect">
              <a:avLst/>
            </a:prstGeom>
          </p:spPr>
        </p:pic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CDD975D-0721-4BFC-BAEF-83A6D1D988C8}"/>
              </a:ext>
            </a:extLst>
          </p:cNvPr>
          <p:cNvCxnSpPr>
            <a:cxnSpLocks/>
          </p:cNvCxnSpPr>
          <p:nvPr/>
        </p:nvCxnSpPr>
        <p:spPr>
          <a:xfrm>
            <a:off x="6096000" y="1121132"/>
            <a:ext cx="0" cy="483335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Graphic 21">
            <a:hlinkClick r:id="rId9" action="ppaction://hlinksldjump"/>
            <a:extLst>
              <a:ext uri="{FF2B5EF4-FFF2-40B4-BE49-F238E27FC236}">
                <a16:creationId xmlns:a16="http://schemas.microsoft.com/office/drawing/2014/main" id="{EBB191F7-611B-43E2-AD0F-7D979DC8009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8588" y="6130298"/>
            <a:ext cx="1111141" cy="48532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1A72EBD-5FB1-4AA4-8473-400A951A9E3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3743" y="261756"/>
            <a:ext cx="2771045" cy="739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617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Top Corners Rounded 24">
            <a:extLst>
              <a:ext uri="{FF2B5EF4-FFF2-40B4-BE49-F238E27FC236}">
                <a16:creationId xmlns:a16="http://schemas.microsoft.com/office/drawing/2014/main" id="{CC8E97B1-1F83-4B79-AB7E-BD8038602C74}"/>
              </a:ext>
            </a:extLst>
          </p:cNvPr>
          <p:cNvSpPr/>
          <p:nvPr/>
        </p:nvSpPr>
        <p:spPr>
          <a:xfrm rot="10800000">
            <a:off x="849086" y="0"/>
            <a:ext cx="10493828" cy="1603512"/>
          </a:xfrm>
          <a:prstGeom prst="round2SameRect">
            <a:avLst>
              <a:gd name="adj1" fmla="val 41785"/>
              <a:gd name="adj2" fmla="val 0"/>
            </a:avLst>
          </a:prstGeom>
          <a:solidFill>
            <a:srgbClr val="C1D2E2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817BE5-6860-411D-9819-CD5C7FC07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828" y="2228758"/>
            <a:ext cx="3837759" cy="39350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FCE7901-6E62-43D1-873F-5A62D3388B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85E3032-34D2-457C-94CA-CF5F4E7F48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2B69604-6CD7-4DD6-8843-371D78D3A9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9638" y="191492"/>
            <a:ext cx="824974" cy="1321085"/>
          </a:xfrm>
          <a:prstGeom prst="rect">
            <a:avLst/>
          </a:prstGeom>
        </p:spPr>
      </p:pic>
      <p:pic>
        <p:nvPicPr>
          <p:cNvPr id="14" name="Picture 13">
            <a:hlinkClick r:id="rId6" action="ppaction://hlinksldjump"/>
            <a:extLst>
              <a:ext uri="{FF2B5EF4-FFF2-40B4-BE49-F238E27FC236}">
                <a16:creationId xmlns:a16="http://schemas.microsoft.com/office/drawing/2014/main" id="{8D6E5690-7CF4-4E82-B712-9F13DC2B0B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0647" y="1995240"/>
            <a:ext cx="845932" cy="84593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B487B4A-D59D-499D-B5F3-CAEE1C555040}"/>
              </a:ext>
            </a:extLst>
          </p:cNvPr>
          <p:cNvSpPr/>
          <p:nvPr/>
        </p:nvSpPr>
        <p:spPr>
          <a:xfrm>
            <a:off x="6766645" y="2183195"/>
            <a:ext cx="19638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173"/>
              </a:lnSpc>
            </a:pPr>
            <a:r>
              <a:rPr lang="th-TH" sz="32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อีคอมเมิร์ซ</a:t>
            </a:r>
            <a:endParaRPr lang="en-US" sz="3200" b="1" dirty="0">
              <a:solidFill>
                <a:srgbClr val="1C4865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3" name="Picture 12">
            <a:hlinkClick r:id="rId8" action="ppaction://hlinksldjump"/>
            <a:extLst>
              <a:ext uri="{FF2B5EF4-FFF2-40B4-BE49-F238E27FC236}">
                <a16:creationId xmlns:a16="http://schemas.microsoft.com/office/drawing/2014/main" id="{D0040B91-FAAB-429D-B717-5BCBC5048BD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035" y="3126965"/>
            <a:ext cx="858749" cy="858749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B4B0DFCC-7895-454C-A261-4E5467E4F273}"/>
              </a:ext>
            </a:extLst>
          </p:cNvPr>
          <p:cNvSpPr/>
          <p:nvPr/>
        </p:nvSpPr>
        <p:spPr>
          <a:xfrm>
            <a:off x="6766645" y="3294729"/>
            <a:ext cx="19638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173"/>
              </a:lnSpc>
            </a:pPr>
            <a:r>
              <a:rPr lang="th-TH" sz="32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สุขภาพ</a:t>
            </a:r>
            <a:endParaRPr lang="en-US" sz="3200" b="1" dirty="0">
              <a:solidFill>
                <a:srgbClr val="1C4865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5" name="Picture 14">
            <a:hlinkClick r:id="rId10" action="ppaction://hlinksldjump"/>
            <a:extLst>
              <a:ext uri="{FF2B5EF4-FFF2-40B4-BE49-F238E27FC236}">
                <a16:creationId xmlns:a16="http://schemas.microsoft.com/office/drawing/2014/main" id="{83A423DF-C980-49A8-A1C1-4CFACB79A27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7256" y="4271912"/>
            <a:ext cx="833115" cy="83311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4CF6E1F-2738-4CE6-BB33-849AB53C6422}"/>
              </a:ext>
            </a:extLst>
          </p:cNvPr>
          <p:cNvSpPr/>
          <p:nvPr/>
        </p:nvSpPr>
        <p:spPr>
          <a:xfrm>
            <a:off x="6766645" y="4496293"/>
            <a:ext cx="44139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173"/>
              </a:lnSpc>
            </a:pPr>
            <a:r>
              <a:rPr lang="th-TH" sz="32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การเงินและการให้บริการสำหรับธุรกิจ</a:t>
            </a:r>
            <a:endParaRPr lang="en-US" sz="3200" b="1" dirty="0">
              <a:solidFill>
                <a:srgbClr val="1C4865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2" name="Picture 11">
            <a:hlinkClick r:id="rId12" action="ppaction://hlinksldjump"/>
            <a:extLst>
              <a:ext uri="{FF2B5EF4-FFF2-40B4-BE49-F238E27FC236}">
                <a16:creationId xmlns:a16="http://schemas.microsoft.com/office/drawing/2014/main" id="{766108F9-3525-4652-BD41-3FE8E0C92C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035" y="5390418"/>
            <a:ext cx="1006146" cy="1006146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CE54C29-18D0-4232-A3F1-D4E30D3EE0A7}"/>
              </a:ext>
            </a:extLst>
          </p:cNvPr>
          <p:cNvSpPr/>
          <p:nvPr/>
        </p:nvSpPr>
        <p:spPr>
          <a:xfrm>
            <a:off x="6766645" y="5518043"/>
            <a:ext cx="3562351" cy="933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173"/>
              </a:lnSpc>
            </a:pPr>
            <a:r>
              <a:rPr lang="th-TH" sz="32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การส่งเสริมอุตสาหกรรม 4.0 </a:t>
            </a:r>
          </a:p>
          <a:p>
            <a:pPr>
              <a:lnSpc>
                <a:spcPts val="3173"/>
              </a:lnSpc>
            </a:pPr>
            <a:r>
              <a:rPr lang="th-TH" sz="3200" b="1" dirty="0">
                <a:solidFill>
                  <a:srgbClr val="1C486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และอุตสาหกรรมสะอาด</a:t>
            </a:r>
            <a:endParaRPr lang="en-US" sz="3200" b="1" dirty="0">
              <a:solidFill>
                <a:srgbClr val="1C4865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BCE9953-7AA5-4E75-96F5-029792D47618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231"/>
          <a:stretch/>
        </p:blipFill>
        <p:spPr>
          <a:xfrm>
            <a:off x="1944612" y="191492"/>
            <a:ext cx="9266723" cy="1436838"/>
          </a:xfrm>
          <a:prstGeom prst="rect">
            <a:avLst/>
          </a:prstGeom>
        </p:spPr>
      </p:pic>
      <p:pic>
        <p:nvPicPr>
          <p:cNvPr id="26" name="ถัดไป">
            <a:hlinkClick r:id="rId15" action="ppaction://hlinksldjump"/>
            <a:extLst>
              <a:ext uri="{FF2B5EF4-FFF2-40B4-BE49-F238E27FC236}">
                <a16:creationId xmlns:a16="http://schemas.microsoft.com/office/drawing/2014/main" id="{61B8D2DD-3EDD-402F-A175-9A580F66E89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0683" y="6131384"/>
            <a:ext cx="931699" cy="481694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EEE0602D-1D11-4D86-B6C4-40C05729C0C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059644">
            <a:off x="6341384" y="2511720"/>
            <a:ext cx="324852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03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7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37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4FE1F02-4DB5-45DE-92F9-778437FE060C}"/>
              </a:ext>
            </a:extLst>
          </p:cNvPr>
          <p:cNvSpPr txBox="1"/>
          <p:nvPr/>
        </p:nvSpPr>
        <p:spPr>
          <a:xfrm>
            <a:off x="1592957" y="1278100"/>
            <a:ext cx="90060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แพลตฟอร์มช้อปปิ้งออนไลน์ ที่มีสินค้าหลากหลายและครบครัน ซึ่งเปรียบเสมือนห้างสรรพสินค้าที่อยู่บนหน้าจอโทรศัพท์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80AAE71-FB88-40DB-84EC-49D47C0ECA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FB60524-2534-4C60-957D-1084082133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6B94E56-BE93-4D6E-B3E7-F624FAC76E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795" t="29048" r="15715" b="3650"/>
          <a:stretch/>
        </p:blipFill>
        <p:spPr>
          <a:xfrm>
            <a:off x="7218067" y="3447898"/>
            <a:ext cx="3962400" cy="2337846"/>
          </a:xfrm>
          <a:prstGeom prst="roundRect">
            <a:avLst>
              <a:gd name="adj" fmla="val 6490"/>
            </a:avLst>
          </a:prstGeom>
          <a:ln w="28575">
            <a:solidFill>
              <a:srgbClr val="D9EEFF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6BF2EAF-7C97-4D38-AC91-73D69BCF7E4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864" t="29048" r="16912" b="3651"/>
          <a:stretch/>
        </p:blipFill>
        <p:spPr>
          <a:xfrm>
            <a:off x="1145511" y="3447898"/>
            <a:ext cx="3828423" cy="2337846"/>
          </a:xfrm>
          <a:prstGeom prst="roundRect">
            <a:avLst>
              <a:gd name="adj" fmla="val 5779"/>
            </a:avLst>
          </a:prstGeom>
          <a:ln w="28575">
            <a:solidFill>
              <a:srgbClr val="D9EEFF"/>
            </a:solidFill>
          </a:ln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F03BDF5-146E-425D-8DB8-10A570EE0B55}"/>
              </a:ext>
            </a:extLst>
          </p:cNvPr>
          <p:cNvCxnSpPr>
            <a:cxnSpLocks/>
          </p:cNvCxnSpPr>
          <p:nvPr/>
        </p:nvCxnSpPr>
        <p:spPr>
          <a:xfrm>
            <a:off x="6096000" y="2439559"/>
            <a:ext cx="0" cy="351492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56E1FE8C-C986-4F5F-87A0-9D9DBCF92841}"/>
              </a:ext>
            </a:extLst>
          </p:cNvPr>
          <p:cNvGrpSpPr/>
          <p:nvPr/>
        </p:nvGrpSpPr>
        <p:grpSpPr>
          <a:xfrm>
            <a:off x="7722873" y="2439559"/>
            <a:ext cx="2952789" cy="648064"/>
            <a:chOff x="7605743" y="1390616"/>
            <a:chExt cx="2952789" cy="648064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ACCCED68-CAC4-4DCF-9054-7AE6D32E80FA}"/>
                </a:ext>
              </a:extLst>
            </p:cNvPr>
            <p:cNvSpPr/>
            <p:nvPr/>
          </p:nvSpPr>
          <p:spPr>
            <a:xfrm>
              <a:off x="7605743" y="1390616"/>
              <a:ext cx="2952789" cy="6480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3D8291"/>
              </a:solidFill>
              <a:prstDash val="sysDash"/>
            </a:ln>
            <a:effectLst>
              <a:outerShdw dist="381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EE0922F-A80E-4F57-8689-C5B434AA0B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55162" y="1459601"/>
              <a:ext cx="2053950" cy="556166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7E1F4E0-1FA2-4232-8B5D-A1C492A7AEB0}"/>
              </a:ext>
            </a:extLst>
          </p:cNvPr>
          <p:cNvGrpSpPr/>
          <p:nvPr/>
        </p:nvGrpSpPr>
        <p:grpSpPr>
          <a:xfrm>
            <a:off x="1583328" y="2439559"/>
            <a:ext cx="2952789" cy="648064"/>
            <a:chOff x="1571221" y="1390616"/>
            <a:chExt cx="2952789" cy="648064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2057004-EA46-44F3-9C94-3F05D17F20C3}"/>
                </a:ext>
              </a:extLst>
            </p:cNvPr>
            <p:cNvSpPr/>
            <p:nvPr/>
          </p:nvSpPr>
          <p:spPr>
            <a:xfrm>
              <a:off x="1571221" y="1390616"/>
              <a:ext cx="2952789" cy="6480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3D8291"/>
              </a:solidFill>
              <a:prstDash val="sysDash"/>
            </a:ln>
            <a:effectLst>
              <a:outerShdw dist="381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4ECAE4F-AC63-42C4-A2CB-C237EE5A5C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99046" y="1413529"/>
              <a:ext cx="1897137" cy="60223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DDD82749-9E19-4AA4-BE2E-1EB3F39C716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88508" y="107389"/>
            <a:ext cx="930630" cy="855649"/>
          </a:xfrm>
          <a:prstGeom prst="rect">
            <a:avLst/>
          </a:prstGeom>
        </p:spPr>
      </p:pic>
      <p:pic>
        <p:nvPicPr>
          <p:cNvPr id="22" name="Graphic 21">
            <a:hlinkClick r:id="rId9" action="ppaction://hlinksldjump"/>
            <a:extLst>
              <a:ext uri="{FF2B5EF4-FFF2-40B4-BE49-F238E27FC236}">
                <a16:creationId xmlns:a16="http://schemas.microsoft.com/office/drawing/2014/main" id="{A2B23B49-7ED8-4E49-9BB0-23D8C213CAB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8588" y="6130298"/>
            <a:ext cx="1111141" cy="48532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924D019-20D2-4194-8B71-8946F8A8700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9137" y="251103"/>
            <a:ext cx="2890703" cy="72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28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B851FC4-4763-4A5C-9E49-07031E151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4603" y="3667677"/>
            <a:ext cx="4114677" cy="2320628"/>
          </a:xfrm>
          <a:prstGeom prst="roundRect">
            <a:avLst>
              <a:gd name="adj" fmla="val 7325"/>
            </a:avLst>
          </a:prstGeom>
          <a:ln w="28575">
            <a:solidFill>
              <a:srgbClr val="D9EEFF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4FD38D5-FC8E-444B-8457-6706772C85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3613" y="3602098"/>
            <a:ext cx="3654751" cy="2386206"/>
          </a:xfrm>
          <a:prstGeom prst="roundRect">
            <a:avLst>
              <a:gd name="adj" fmla="val 5229"/>
            </a:avLst>
          </a:prstGeom>
          <a:ln w="28575">
            <a:solidFill>
              <a:srgbClr val="D9EEFF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3CB9194-CF92-402B-949A-C87C0850090D}"/>
              </a:ext>
            </a:extLst>
          </p:cNvPr>
          <p:cNvSpPr txBox="1"/>
          <p:nvPr/>
        </p:nvSpPr>
        <p:spPr>
          <a:xfrm>
            <a:off x="600869" y="2202053"/>
            <a:ext cx="508023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แพลตฟอร์มวิเคราะห์หุ้นเพื่อการลงทุนแนว</a:t>
            </a:r>
            <a:b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เน้นคุณค่า ซึ่งจะเหมาะกับนักลงทุนทุกรูปแบบ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7FE996-EC37-4902-8FBD-23E0947CA1FB}"/>
              </a:ext>
            </a:extLst>
          </p:cNvPr>
          <p:cNvSpPr txBox="1"/>
          <p:nvPr/>
        </p:nvSpPr>
        <p:spPr>
          <a:xfrm>
            <a:off x="6353013" y="2144746"/>
            <a:ext cx="551785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ระบบบริการชำระเงินออนไลน์ หรือ 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Payment </a:t>
            </a:r>
          </a:p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Gateway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เนื่องจากปัญหายุ่งยากจากการที่ต้องกรอก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ข้อมูลมากมายก่อนกดจ่ายเงิน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D1201CA-0870-41DC-BA8D-5DD49E00ED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08D0D2A-BA29-4CFB-84A7-2570654311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FD6A901-FCEE-4280-8E50-407DE384C990}"/>
              </a:ext>
            </a:extLst>
          </p:cNvPr>
          <p:cNvCxnSpPr>
            <a:cxnSpLocks/>
          </p:cNvCxnSpPr>
          <p:nvPr/>
        </p:nvCxnSpPr>
        <p:spPr>
          <a:xfrm>
            <a:off x="6096000" y="1121132"/>
            <a:ext cx="0" cy="483335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26116420-86F4-4D7C-9D8D-64D857A8E30F}"/>
              </a:ext>
            </a:extLst>
          </p:cNvPr>
          <p:cNvGrpSpPr/>
          <p:nvPr/>
        </p:nvGrpSpPr>
        <p:grpSpPr>
          <a:xfrm>
            <a:off x="7635547" y="1370203"/>
            <a:ext cx="2952789" cy="648064"/>
            <a:chOff x="7619120" y="1370203"/>
            <a:chExt cx="2952789" cy="648064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457F23AB-70A7-4EAA-A956-7B179E017C98}"/>
                </a:ext>
              </a:extLst>
            </p:cNvPr>
            <p:cNvSpPr/>
            <p:nvPr/>
          </p:nvSpPr>
          <p:spPr>
            <a:xfrm>
              <a:off x="7619120" y="1370203"/>
              <a:ext cx="2952789" cy="6480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3D8291"/>
              </a:solidFill>
              <a:prstDash val="sysDash"/>
            </a:ln>
            <a:effectLst>
              <a:outerShdw dist="381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B7C11D3-1C50-42A8-A493-BEFE302537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30794" y="1407630"/>
              <a:ext cx="2067239" cy="60321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2A5F9E7-D097-4731-8073-AABCE9E58867}"/>
              </a:ext>
            </a:extLst>
          </p:cNvPr>
          <p:cNvGrpSpPr/>
          <p:nvPr/>
        </p:nvGrpSpPr>
        <p:grpSpPr>
          <a:xfrm>
            <a:off x="1664594" y="1388131"/>
            <a:ext cx="2952789" cy="648064"/>
            <a:chOff x="1571220" y="1388131"/>
            <a:chExt cx="2952789" cy="64806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CB01712D-2E69-41C1-8F57-596ABD4819FA}"/>
                </a:ext>
              </a:extLst>
            </p:cNvPr>
            <p:cNvSpPr/>
            <p:nvPr/>
          </p:nvSpPr>
          <p:spPr>
            <a:xfrm>
              <a:off x="1571220" y="1388131"/>
              <a:ext cx="2952789" cy="6480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3D8291"/>
              </a:solidFill>
              <a:prstDash val="sysDash"/>
            </a:ln>
            <a:effectLst>
              <a:outerShdw dist="381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/>
                <a:t> </a:t>
              </a:r>
              <a:endParaRPr lang="en-US" dirty="0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57CB6E8-23CF-4ACA-A367-364ADE6C86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29037" y="1403319"/>
              <a:ext cx="1237154" cy="607531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1CEC19B7-50FA-4DDF-BE70-92B6DDC13C9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694"/>
          <a:stretch/>
        </p:blipFill>
        <p:spPr>
          <a:xfrm>
            <a:off x="1703734" y="126364"/>
            <a:ext cx="845113" cy="8576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4EAFB01-38B3-4187-9A70-7BBFF715A0C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8752" y="254327"/>
            <a:ext cx="7893691" cy="720631"/>
          </a:xfrm>
          <a:prstGeom prst="rect">
            <a:avLst/>
          </a:prstGeom>
        </p:spPr>
      </p:pic>
      <p:pic>
        <p:nvPicPr>
          <p:cNvPr id="18" name="Graphic 17">
            <a:hlinkClick r:id="rId10" action="ppaction://hlinksldjump"/>
            <a:extLst>
              <a:ext uri="{FF2B5EF4-FFF2-40B4-BE49-F238E27FC236}">
                <a16:creationId xmlns:a16="http://schemas.microsoft.com/office/drawing/2014/main" id="{EEB133F7-4D28-4AC1-96A0-E06EABC4E13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38588" y="6130298"/>
            <a:ext cx="1111141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414C6FC-8B3C-49C2-960F-3B670FDA4ED6}"/>
              </a:ext>
            </a:extLst>
          </p:cNvPr>
          <p:cNvGrpSpPr/>
          <p:nvPr/>
        </p:nvGrpSpPr>
        <p:grpSpPr>
          <a:xfrm>
            <a:off x="1571220" y="1385172"/>
            <a:ext cx="2952789" cy="648064"/>
            <a:chOff x="1571220" y="1361433"/>
            <a:chExt cx="2952789" cy="648064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5067B614-5CA7-40A4-B154-CEB7BFDFEFC7}"/>
                </a:ext>
              </a:extLst>
            </p:cNvPr>
            <p:cNvSpPr/>
            <p:nvPr/>
          </p:nvSpPr>
          <p:spPr>
            <a:xfrm>
              <a:off x="1571220" y="1361433"/>
              <a:ext cx="2952789" cy="6480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3D8291"/>
              </a:solidFill>
              <a:prstDash val="sysDash"/>
            </a:ln>
            <a:effectLst>
              <a:outerShdw dist="381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/>
                <a:t> </a:t>
              </a:r>
              <a:endParaRPr lang="en-US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6C2D401-5A0A-4665-8A6E-FB5C7FE33E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13710" y="1399797"/>
              <a:ext cx="2063591" cy="535480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030157C-1C70-462A-9A17-A79242722A8F}"/>
              </a:ext>
            </a:extLst>
          </p:cNvPr>
          <p:cNvGrpSpPr/>
          <p:nvPr/>
        </p:nvGrpSpPr>
        <p:grpSpPr>
          <a:xfrm>
            <a:off x="7619120" y="1367244"/>
            <a:ext cx="2952789" cy="648064"/>
            <a:chOff x="7619120" y="1343505"/>
            <a:chExt cx="2952789" cy="64806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D39EB068-24AF-4F58-93CB-165AF6246D65}"/>
                </a:ext>
              </a:extLst>
            </p:cNvPr>
            <p:cNvSpPr/>
            <p:nvPr/>
          </p:nvSpPr>
          <p:spPr>
            <a:xfrm>
              <a:off x="7619120" y="1343505"/>
              <a:ext cx="2952789" cy="6480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3D8291"/>
              </a:solidFill>
              <a:prstDash val="sysDash"/>
            </a:ln>
            <a:effectLst>
              <a:outerShdw dist="381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DAF6094-2DC1-4163-8D06-87D22BF736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38936" y="1365550"/>
              <a:ext cx="1713155" cy="603974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355A9010-8692-41FC-821C-03FB098160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065" y="3615785"/>
            <a:ext cx="4162883" cy="2415734"/>
          </a:xfrm>
          <a:prstGeom prst="roundRect">
            <a:avLst>
              <a:gd name="adj" fmla="val 7385"/>
            </a:avLst>
          </a:prstGeom>
          <a:ln w="28575">
            <a:solidFill>
              <a:srgbClr val="D9EEFF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6B48B4A-3EFA-482C-8709-CE8ECA9A42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3018" y="3571634"/>
            <a:ext cx="4150268" cy="2459885"/>
          </a:xfrm>
          <a:prstGeom prst="roundRect">
            <a:avLst>
              <a:gd name="adj" fmla="val 5339"/>
            </a:avLst>
          </a:prstGeom>
          <a:ln w="28575">
            <a:solidFill>
              <a:srgbClr val="D9EEFF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28F2104-AA78-41BC-839D-8A250B56B95C}"/>
              </a:ext>
            </a:extLst>
          </p:cNvPr>
          <p:cNvSpPr txBox="1"/>
          <p:nvPr/>
        </p:nvSpPr>
        <p:spPr>
          <a:xfrm>
            <a:off x="356398" y="2160644"/>
            <a:ext cx="522931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เครื่องตรวจ 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DNA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ที่จะช่วยสกรีนโรคต่าง ๆ 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ในร่างกายผ่านการตรวจเลือดของผู้ใช้งาน และรายงาน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ผลความเสี่ยงของโรคต่าง ๆ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FF8E44-FEF8-45ED-B3DB-7C9AE1E0F45D}"/>
              </a:ext>
            </a:extLst>
          </p:cNvPr>
          <p:cNvSpPr txBox="1"/>
          <p:nvPr/>
        </p:nvSpPr>
        <p:spPr>
          <a:xfrm>
            <a:off x="6451671" y="2160644"/>
            <a:ext cx="55579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เทคโนโลยีจดจำเอกสารเกี่ยวกับสุขภาพ 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ไม่ว่าจะเป็นค่าใช้จ่าย ค่าประกันสุขภาพ ข้อมูลสุขภาพ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A9123C3-45C1-47AE-952B-DF1D75EEEFB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7B85939-7C47-4BBC-8EAC-B20ED93F38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4964977-4D8F-4727-8742-9EDDF76588E6}"/>
              </a:ext>
            </a:extLst>
          </p:cNvPr>
          <p:cNvCxnSpPr>
            <a:cxnSpLocks/>
          </p:cNvCxnSpPr>
          <p:nvPr/>
        </p:nvCxnSpPr>
        <p:spPr>
          <a:xfrm>
            <a:off x="6096000" y="1121132"/>
            <a:ext cx="0" cy="483335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C941A9A7-E5CF-4BC0-B029-32C9AE8F2C1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9039" y="141772"/>
            <a:ext cx="954642" cy="8576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32552DF-1B21-4693-85EF-39D3128F9DD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3681" y="259129"/>
            <a:ext cx="2279275" cy="742192"/>
          </a:xfrm>
          <a:prstGeom prst="rect">
            <a:avLst/>
          </a:prstGeom>
        </p:spPr>
      </p:pic>
      <p:pic>
        <p:nvPicPr>
          <p:cNvPr id="18" name="Graphic 17">
            <a:hlinkClick r:id="rId11" action="ppaction://hlinksldjump"/>
            <a:extLst>
              <a:ext uri="{FF2B5EF4-FFF2-40B4-BE49-F238E27FC236}">
                <a16:creationId xmlns:a16="http://schemas.microsoft.com/office/drawing/2014/main" id="{66A2DEF1-AE18-4345-8FFF-CA324D384DF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8588" y="6130298"/>
            <a:ext cx="1111141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4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2CE1D5D-F4F9-4642-997D-254FB8AD3A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198" y="133729"/>
            <a:ext cx="1111141" cy="9945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A1BD70-526E-47F7-820B-5A07C54860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7835" y="3612388"/>
            <a:ext cx="4816329" cy="2464015"/>
          </a:xfrm>
          <a:prstGeom prst="roundRect">
            <a:avLst>
              <a:gd name="adj" fmla="val 13625"/>
            </a:avLst>
          </a:prstGeom>
          <a:ln w="28575">
            <a:solidFill>
              <a:srgbClr val="D9EEFF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0230CD-2901-4471-918D-C370B9F751E1}"/>
              </a:ext>
            </a:extLst>
          </p:cNvPr>
          <p:cNvSpPr txBox="1"/>
          <p:nvPr/>
        </p:nvSpPr>
        <p:spPr>
          <a:xfrm>
            <a:off x="1390222" y="2227393"/>
            <a:ext cx="941155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Startup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ด้านพลังงานสะอาดที่นำเอาแสงอาทิตย์มาใช้ประโยชน์ ซึ่งสามารถเลือกให้เหมาะ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กับธุรกิจที่ต้องการใช้พลังงานสะอาด ไม่ว่าจะเป็นฟาร์มหรือหมู่บ้านที่ต้องการใช้พลังงานเพื่อผลิต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ไฟฟ้าและประปา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297A1D5-C9B1-47D0-9A4B-8885C2CC7E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5E10B4-A3FA-4DCD-934E-34D179CD91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A8B416B-94D8-4175-9C72-26FB32675754}"/>
              </a:ext>
            </a:extLst>
          </p:cNvPr>
          <p:cNvGrpSpPr/>
          <p:nvPr/>
        </p:nvGrpSpPr>
        <p:grpSpPr>
          <a:xfrm>
            <a:off x="4619602" y="1388131"/>
            <a:ext cx="2952789" cy="648064"/>
            <a:chOff x="4619602" y="1388131"/>
            <a:chExt cx="2952789" cy="648064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E08E7CDE-114A-4DE0-A5A6-5C65F8EF80D9}"/>
                </a:ext>
              </a:extLst>
            </p:cNvPr>
            <p:cNvSpPr/>
            <p:nvPr/>
          </p:nvSpPr>
          <p:spPr>
            <a:xfrm>
              <a:off x="4619602" y="1388131"/>
              <a:ext cx="2952789" cy="6480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3D8291"/>
              </a:solidFill>
              <a:prstDash val="sysDash"/>
            </a:ln>
            <a:effectLst>
              <a:outerShdw dist="38100" dir="2700000" algn="tl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/>
                <a:t> </a:t>
              </a:r>
              <a:endParaRPr lang="en-US" dirty="0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BA83BF0-F00D-43AF-BE2F-BF8B4485FA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91705" y="1425056"/>
              <a:ext cx="1208582" cy="574213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9F77F658-7BCB-4157-AB51-41C72C0099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4163" y="436636"/>
            <a:ext cx="9559635" cy="645926"/>
          </a:xfrm>
          <a:prstGeom prst="rect">
            <a:avLst/>
          </a:prstGeom>
        </p:spPr>
      </p:pic>
      <p:pic>
        <p:nvPicPr>
          <p:cNvPr id="15" name="Graphic 14">
            <a:hlinkClick r:id="rId8" action="ppaction://hlinksldjump"/>
            <a:extLst>
              <a:ext uri="{FF2B5EF4-FFF2-40B4-BE49-F238E27FC236}">
                <a16:creationId xmlns:a16="http://schemas.microsoft.com/office/drawing/2014/main" id="{5867BE8D-E873-4A82-97E1-7711983D092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8588" y="6130298"/>
            <a:ext cx="1111141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20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3600EDD6-7453-4C02-970B-71ABE11F11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" y="772078"/>
            <a:ext cx="2865120" cy="9568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094BCD-18EF-4B3D-B084-6675D12729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5B71617-8580-4613-9DC7-B6D395C71B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22C3712-C16A-4C12-BB41-03F4B09E1456}"/>
              </a:ext>
            </a:extLst>
          </p:cNvPr>
          <p:cNvGrpSpPr/>
          <p:nvPr/>
        </p:nvGrpSpPr>
        <p:grpSpPr>
          <a:xfrm>
            <a:off x="922588" y="1997486"/>
            <a:ext cx="4896686" cy="4327114"/>
            <a:chOff x="1199314" y="1997486"/>
            <a:chExt cx="4896686" cy="432711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F787320-C74F-4042-A794-55BA45B78595}"/>
                </a:ext>
              </a:extLst>
            </p:cNvPr>
            <p:cNvSpPr/>
            <p:nvPr/>
          </p:nvSpPr>
          <p:spPr>
            <a:xfrm>
              <a:off x="1199314" y="2331133"/>
              <a:ext cx="4896686" cy="3993467"/>
            </a:xfrm>
            <a:prstGeom prst="roundRect">
              <a:avLst>
                <a:gd name="adj" fmla="val 9048"/>
              </a:avLst>
            </a:prstGeom>
            <a:solidFill>
              <a:schemeClr val="bg1"/>
            </a:solidFill>
            <a:ln>
              <a:solidFill>
                <a:srgbClr val="00B050"/>
              </a:solidFill>
              <a:prstDash val="sysDash"/>
            </a:ln>
            <a:effectLst>
              <a:outerShdw dist="38100" dir="2700000" algn="tl" rotWithShape="0">
                <a:srgbClr val="00B05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52FFDC9-16F7-4F5A-9B8D-566E10DD1ACC}"/>
                </a:ext>
              </a:extLst>
            </p:cNvPr>
            <p:cNvGrpSpPr/>
            <p:nvPr/>
          </p:nvGrpSpPr>
          <p:grpSpPr>
            <a:xfrm>
              <a:off x="2921376" y="1997486"/>
              <a:ext cx="1452563" cy="657498"/>
              <a:chOff x="2286000" y="3244002"/>
              <a:chExt cx="1452563" cy="657498"/>
            </a:xfrm>
            <a:effectLst>
              <a:outerShdw dist="38100" dir="2700000" algn="tl" rotWithShape="0">
                <a:srgbClr val="00B050">
                  <a:alpha val="20000"/>
                </a:srgbClr>
              </a:outerShdw>
            </a:effectLst>
          </p:grpSpPr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E0EB0EE9-0BC8-4A77-A51A-8B3E34114081}"/>
                  </a:ext>
                </a:extLst>
              </p:cNvPr>
              <p:cNvSpPr/>
              <p:nvPr/>
            </p:nvSpPr>
            <p:spPr>
              <a:xfrm>
                <a:off x="2286000" y="3256466"/>
                <a:ext cx="1452563" cy="58768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5">
                <a:extLst>
                  <a:ext uri="{FF2B5EF4-FFF2-40B4-BE49-F238E27FC236}">
                    <a16:creationId xmlns:a16="http://schemas.microsoft.com/office/drawing/2014/main" id="{A5AC196D-BE28-4965-8D7E-6AE88152D468}"/>
                  </a:ext>
                </a:extLst>
              </p:cNvPr>
              <p:cNvSpPr/>
              <p:nvPr/>
            </p:nvSpPr>
            <p:spPr>
              <a:xfrm>
                <a:off x="2322665" y="3244002"/>
                <a:ext cx="566457" cy="612613"/>
              </a:xfrm>
              <a:custGeom>
                <a:avLst/>
                <a:gdLst/>
                <a:ahLst/>
                <a:cxnLst/>
                <a:rect l="l" t="t" r="r" b="b"/>
                <a:pathLst>
                  <a:path w="1511538" h="1634700">
                    <a:moveTo>
                      <a:pt x="0" y="0"/>
                    </a:moveTo>
                    <a:lnTo>
                      <a:pt x="1511538" y="0"/>
                    </a:lnTo>
                    <a:lnTo>
                      <a:pt x="1511538" y="1634701"/>
                    </a:lnTo>
                    <a:lnTo>
                      <a:pt x="0" y="163470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6C1E024-DD22-463F-B4BB-CB4DF38237C3}"/>
                  </a:ext>
                </a:extLst>
              </p:cNvPr>
              <p:cNvSpPr/>
              <p:nvPr/>
            </p:nvSpPr>
            <p:spPr>
              <a:xfrm>
                <a:off x="2821074" y="3330190"/>
                <a:ext cx="683200" cy="5713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ts val="3733"/>
                  </a:lnSpc>
                  <a:spcBef>
                    <a:spcPct val="0"/>
                  </a:spcBef>
                </a:pPr>
                <a:r>
                  <a:rPr lang="en-US" sz="3200" b="1" dirty="0">
                    <a:solidFill>
                      <a:srgbClr val="059F4E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ข้อดี</a:t>
                </a: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0E601C6-C71B-4BAE-A446-AF751BE61791}"/>
                </a:ext>
              </a:extLst>
            </p:cNvPr>
            <p:cNvSpPr txBox="1"/>
            <p:nvPr/>
          </p:nvSpPr>
          <p:spPr>
            <a:xfrm>
              <a:off x="1552642" y="2933792"/>
              <a:ext cx="3648756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คนรุ่นใหม่สามารถเป็นเจ้าของ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กิจการได้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68BD883-54B6-4F26-85F1-0E392E27EAEE}"/>
                </a:ext>
              </a:extLst>
            </p:cNvPr>
            <p:cNvSpPr txBox="1"/>
            <p:nvPr/>
          </p:nvSpPr>
          <p:spPr>
            <a:xfrm>
              <a:off x="1552642" y="3979801"/>
              <a:ext cx="370806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สามารถพัฒนาสินค้าได้รวดเร็ว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A7A79F5-167B-4AB5-9E15-8ED75276B530}"/>
                </a:ext>
              </a:extLst>
            </p:cNvPr>
            <p:cNvSpPr txBox="1"/>
            <p:nvPr/>
          </p:nvSpPr>
          <p:spPr>
            <a:xfrm>
              <a:off x="1552642" y="4597465"/>
              <a:ext cx="42821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มีการเจริญเติบโตอย่างก้าวกระโดด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C9B851E0-9FA3-47C6-8B60-F602BCF7D105}"/>
              </a:ext>
            </a:extLst>
          </p:cNvPr>
          <p:cNvGrpSpPr/>
          <p:nvPr/>
        </p:nvGrpSpPr>
        <p:grpSpPr>
          <a:xfrm>
            <a:off x="6349860" y="1992717"/>
            <a:ext cx="5022435" cy="4331883"/>
            <a:chOff x="6626586" y="1992717"/>
            <a:chExt cx="5022435" cy="4331883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F66C014F-C77F-4CE5-9440-7D294AC1FAB7}"/>
                </a:ext>
              </a:extLst>
            </p:cNvPr>
            <p:cNvSpPr/>
            <p:nvPr/>
          </p:nvSpPr>
          <p:spPr>
            <a:xfrm>
              <a:off x="6626586" y="2331133"/>
              <a:ext cx="4905383" cy="3993467"/>
            </a:xfrm>
            <a:prstGeom prst="roundRect">
              <a:avLst>
                <a:gd name="adj" fmla="val 9449"/>
              </a:avLst>
            </a:prstGeom>
            <a:solidFill>
              <a:schemeClr val="bg1"/>
            </a:solidFill>
            <a:ln>
              <a:solidFill>
                <a:srgbClr val="F56145"/>
              </a:solidFill>
              <a:prstDash val="sysDash"/>
            </a:ln>
            <a:effectLst>
              <a:outerShdw dist="38100" dir="2700000" algn="tl" rotWithShape="0">
                <a:srgbClr val="F56145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7CA35C4-7D9F-4E85-A8EC-50DB43E55A20}"/>
                </a:ext>
              </a:extLst>
            </p:cNvPr>
            <p:cNvGrpSpPr/>
            <p:nvPr/>
          </p:nvGrpSpPr>
          <p:grpSpPr>
            <a:xfrm>
              <a:off x="8195936" y="1992717"/>
              <a:ext cx="1766683" cy="662267"/>
              <a:chOff x="7792571" y="3239233"/>
              <a:chExt cx="1766683" cy="662267"/>
            </a:xfrm>
            <a:effectLst>
              <a:outerShdw dist="38100" dir="2700000" algn="tl" rotWithShape="0">
                <a:srgbClr val="F56145">
                  <a:alpha val="20000"/>
                </a:srgbClr>
              </a:outerShdw>
            </a:effectLst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65C63319-CAAF-41B6-869D-CA40DFAA8C99}"/>
                  </a:ext>
                </a:extLst>
              </p:cNvPr>
              <p:cNvSpPr/>
              <p:nvPr/>
            </p:nvSpPr>
            <p:spPr>
              <a:xfrm>
                <a:off x="7792571" y="3256466"/>
                <a:ext cx="1766683" cy="58768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rgbClr val="F561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CF3D8BAD-5D9D-4283-8B40-F87F7CBF81BC}"/>
                  </a:ext>
                </a:extLst>
              </p:cNvPr>
              <p:cNvSpPr/>
              <p:nvPr/>
            </p:nvSpPr>
            <p:spPr>
              <a:xfrm>
                <a:off x="8345736" y="3330190"/>
                <a:ext cx="1141659" cy="5713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ts val="3733"/>
                  </a:lnSpc>
                  <a:spcBef>
                    <a:spcPct val="0"/>
                  </a:spcBef>
                </a:pPr>
                <a:r>
                  <a:rPr lang="en-US" sz="3200" b="1" dirty="0">
                    <a:solidFill>
                      <a:srgbClr val="F5614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ข้อ</a:t>
                </a:r>
                <a:r>
                  <a:rPr lang="th-TH" sz="3200" b="1" dirty="0">
                    <a:solidFill>
                      <a:srgbClr val="F5614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จำกัด</a:t>
                </a:r>
                <a:endParaRPr lang="en-US" sz="3200" b="1" dirty="0">
                  <a:solidFill>
                    <a:srgbClr val="F5614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4" name="Freeform 15">
                <a:extLst>
                  <a:ext uri="{FF2B5EF4-FFF2-40B4-BE49-F238E27FC236}">
                    <a16:creationId xmlns:a16="http://schemas.microsoft.com/office/drawing/2014/main" id="{41186A69-4C08-4009-B26C-88CFC6C7A609}"/>
                  </a:ext>
                </a:extLst>
              </p:cNvPr>
              <p:cNvSpPr/>
              <p:nvPr/>
            </p:nvSpPr>
            <p:spPr>
              <a:xfrm>
                <a:off x="7836993" y="3239233"/>
                <a:ext cx="566457" cy="612613"/>
              </a:xfrm>
              <a:custGeom>
                <a:avLst/>
                <a:gdLst/>
                <a:ahLst/>
                <a:cxnLst/>
                <a:rect l="l" t="t" r="r" b="b"/>
                <a:pathLst>
                  <a:path w="1511640" h="1634810">
                    <a:moveTo>
                      <a:pt x="0" y="0"/>
                    </a:moveTo>
                    <a:lnTo>
                      <a:pt x="1511640" y="0"/>
                    </a:lnTo>
                    <a:lnTo>
                      <a:pt x="1511640" y="1634810"/>
                    </a:lnTo>
                    <a:lnTo>
                      <a:pt x="0" y="163481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8B5063C-8794-4AC4-A342-7276D17B3113}"/>
                </a:ext>
              </a:extLst>
            </p:cNvPr>
            <p:cNvSpPr txBox="1"/>
            <p:nvPr/>
          </p:nvSpPr>
          <p:spPr>
            <a:xfrm>
              <a:off x="7146462" y="2902443"/>
              <a:ext cx="404634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ใช้เงินลงทุนที่สูง แต่อาจไม่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ประสบความสำเร็จ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A933B0F-A36C-4208-8BA9-B6544AC35B70}"/>
                </a:ext>
              </a:extLst>
            </p:cNvPr>
            <p:cNvSpPr txBox="1"/>
            <p:nvPr/>
          </p:nvSpPr>
          <p:spPr>
            <a:xfrm>
              <a:off x="7146463" y="3934671"/>
              <a:ext cx="30989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มีการแข่งขันทางธุรกิจสูง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F5F6C9C-B798-4E1E-9CDF-F4F07950D73A}"/>
                </a:ext>
              </a:extLst>
            </p:cNvPr>
            <p:cNvSpPr txBox="1"/>
            <p:nvPr/>
          </p:nvSpPr>
          <p:spPr>
            <a:xfrm>
              <a:off x="7146462" y="4569188"/>
              <a:ext cx="450255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หากไม่ชัดเจนในสินค้าและ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กลุ่มเป้าหมาย มีโอกาสประสบความล้มเหลวสูง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E044C07E-C226-4B93-BB0B-119C9BA58E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43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hlinkClick r:id="rId3" action="ppaction://hlinksldjump"/>
            <a:extLst>
              <a:ext uri="{FF2B5EF4-FFF2-40B4-BE49-F238E27FC236}">
                <a16:creationId xmlns:a16="http://schemas.microsoft.com/office/drawing/2014/main" id="{29D36F0B-E7A3-42E7-9872-E42B83C95A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889" y="3944359"/>
            <a:ext cx="1314145" cy="123201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E2FB903-62FC-4571-8ED7-2E2D2129B09B}"/>
              </a:ext>
            </a:extLst>
          </p:cNvPr>
          <p:cNvGrpSpPr/>
          <p:nvPr/>
        </p:nvGrpSpPr>
        <p:grpSpPr>
          <a:xfrm>
            <a:off x="1487384" y="3896532"/>
            <a:ext cx="10460240" cy="1527499"/>
            <a:chOff x="1517657" y="3748281"/>
            <a:chExt cx="10460240" cy="1527499"/>
          </a:xfrm>
        </p:grpSpPr>
        <p:sp>
          <p:nvSpPr>
            <p:cNvPr id="86" name="Arrow: Down 85">
              <a:extLst>
                <a:ext uri="{FF2B5EF4-FFF2-40B4-BE49-F238E27FC236}">
                  <a16:creationId xmlns:a16="http://schemas.microsoft.com/office/drawing/2014/main" id="{4C2931C4-AC55-4CB9-B2A9-797EC205EC1D}"/>
                </a:ext>
              </a:extLst>
            </p:cNvPr>
            <p:cNvSpPr/>
            <p:nvPr/>
          </p:nvSpPr>
          <p:spPr>
            <a:xfrm rot="16200000">
              <a:off x="3349872" y="4228140"/>
              <a:ext cx="233054" cy="470506"/>
            </a:xfrm>
            <a:prstGeom prst="downArrow">
              <a:avLst/>
            </a:prstGeom>
            <a:solidFill>
              <a:srgbClr val="39A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Arrow: Down 86">
              <a:extLst>
                <a:ext uri="{FF2B5EF4-FFF2-40B4-BE49-F238E27FC236}">
                  <a16:creationId xmlns:a16="http://schemas.microsoft.com/office/drawing/2014/main" id="{69FC198A-C53C-46FC-A8D8-C78ADD13708C}"/>
                </a:ext>
              </a:extLst>
            </p:cNvPr>
            <p:cNvSpPr/>
            <p:nvPr/>
          </p:nvSpPr>
          <p:spPr>
            <a:xfrm rot="16200000">
              <a:off x="1636382" y="4228141"/>
              <a:ext cx="233054" cy="470504"/>
            </a:xfrm>
            <a:prstGeom prst="downArrow">
              <a:avLst/>
            </a:prstGeom>
            <a:solidFill>
              <a:srgbClr val="39A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4C8F3B7-FB5D-4141-9DAC-7FEDEDDA183A}"/>
                </a:ext>
              </a:extLst>
            </p:cNvPr>
            <p:cNvGrpSpPr/>
            <p:nvPr/>
          </p:nvGrpSpPr>
          <p:grpSpPr>
            <a:xfrm>
              <a:off x="5149663" y="3748281"/>
              <a:ext cx="6828234" cy="1527499"/>
              <a:chOff x="4561720" y="3618515"/>
              <a:chExt cx="6828234" cy="1527499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E29FE9DB-AC83-4E49-B599-4AF760B3908A}"/>
                  </a:ext>
                </a:extLst>
              </p:cNvPr>
              <p:cNvSpPr/>
              <p:nvPr/>
            </p:nvSpPr>
            <p:spPr>
              <a:xfrm>
                <a:off x="4561720" y="3618515"/>
                <a:ext cx="6828234" cy="1527499"/>
              </a:xfrm>
              <a:prstGeom prst="roundRect">
                <a:avLst>
                  <a:gd name="adj" fmla="val 28197"/>
                </a:avLst>
              </a:prstGeom>
              <a:solidFill>
                <a:schemeClr val="bg1"/>
              </a:solidFill>
              <a:ln>
                <a:solidFill>
                  <a:srgbClr val="99D1FF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F3B1026F-C633-4A13-BB99-6D73B0F370E3}"/>
                  </a:ext>
                </a:extLst>
              </p:cNvPr>
              <p:cNvSpPr txBox="1"/>
              <p:nvPr/>
            </p:nvSpPr>
            <p:spPr>
              <a:xfrm>
                <a:off x="5863755" y="3911545"/>
                <a:ext cx="484716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thaiDist"/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ประเมินความพึงพอใจต่อธุรกิจ โดยอาจมีการปรับปรุงให้ดียิ่งขึ้น</a:t>
                </a:r>
              </a:p>
            </p:txBody>
          </p:sp>
        </p:grp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13D85491-2EBA-40BB-B27A-287ED122E2C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4" name="Picture 33">
            <a:hlinkClick r:id="rId6" action="ppaction://hlinksldjump"/>
            <a:extLst>
              <a:ext uri="{FF2B5EF4-FFF2-40B4-BE49-F238E27FC236}">
                <a16:creationId xmlns:a16="http://schemas.microsoft.com/office/drawing/2014/main" id="{B87C4C3A-D7BB-49F2-9C5C-771703088E8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8859" y="3944359"/>
            <a:ext cx="1232012" cy="123201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C92B8D1-EC0A-4665-B855-70AD14DE5527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71379" y="3424039"/>
            <a:ext cx="2279540" cy="227954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9CB3CC0-2385-4936-B663-CAEF707BED7A}"/>
              </a:ext>
            </a:extLst>
          </p:cNvPr>
          <p:cNvSpPr txBox="1"/>
          <p:nvPr/>
        </p:nvSpPr>
        <p:spPr>
          <a:xfrm>
            <a:off x="1494596" y="1776369"/>
            <a:ext cx="7120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การจัดระเบียบงานให้มีแบบแผน เพื่อให้สอดคล้องกับลักษณะงาน</a:t>
            </a:r>
          </a:p>
        </p:txBody>
      </p:sp>
      <p:sp>
        <p:nvSpPr>
          <p:cNvPr id="22" name="Rectangle: Top Corners Rounded 21">
            <a:extLst>
              <a:ext uri="{FF2B5EF4-FFF2-40B4-BE49-F238E27FC236}">
                <a16:creationId xmlns:a16="http://schemas.microsoft.com/office/drawing/2014/main" id="{445943EF-BCA0-42C6-9417-A901A6CD6751}"/>
              </a:ext>
            </a:extLst>
          </p:cNvPr>
          <p:cNvSpPr/>
          <p:nvPr/>
        </p:nvSpPr>
        <p:spPr>
          <a:xfrm rot="5400000">
            <a:off x="3635042" y="-1614070"/>
            <a:ext cx="589947" cy="593393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67F18CA-E2C2-450A-A441-A33A6F9A5F1D}"/>
              </a:ext>
            </a:extLst>
          </p:cNvPr>
          <p:cNvSpPr/>
          <p:nvPr/>
        </p:nvSpPr>
        <p:spPr>
          <a:xfrm>
            <a:off x="1488294" y="1082285"/>
            <a:ext cx="33746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ทักษะการจัดระบบทำงาน</a:t>
            </a:r>
            <a:endParaRPr lang="en-US" sz="3600" b="1" dirty="0">
              <a:solidFill>
                <a:srgbClr val="0D57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EB1EF6D-F046-461D-B51D-0A10B76AFC9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363" y="755447"/>
            <a:ext cx="931746" cy="915537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A6040E-F29F-449C-ACEB-0E9D851325C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28" name="ANS">
            <a:hlinkClick r:id="rId11" action="ppaction://hlinksldjump"/>
            <a:extLst>
              <a:ext uri="{FF2B5EF4-FFF2-40B4-BE49-F238E27FC236}">
                <a16:creationId xmlns:a16="http://schemas.microsoft.com/office/drawing/2014/main" id="{D1FF941A-AB74-40CF-AD04-BCB59F4FD6D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45B2243-99D5-453F-8B15-EF1D3401837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15729" y="2552999"/>
            <a:ext cx="2560542" cy="56697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B85D8DE-15DA-43C0-AF46-22F351527C4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329" y="243623"/>
            <a:ext cx="523934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2487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148F109-ABC3-4D7B-9DC6-A5F53C346951}"/>
              </a:ext>
            </a:extLst>
          </p:cNvPr>
          <p:cNvSpPr/>
          <p:nvPr/>
        </p:nvSpPr>
        <p:spPr>
          <a:xfrm>
            <a:off x="3163497" y="3251200"/>
            <a:ext cx="5865007" cy="611708"/>
          </a:xfrm>
          <a:prstGeom prst="roundRect">
            <a:avLst>
              <a:gd name="adj" fmla="val 30508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948952C-27A5-4425-AA29-701B06E0F75E}"/>
              </a:ext>
            </a:extLst>
          </p:cNvPr>
          <p:cNvSpPr txBox="1"/>
          <p:nvPr/>
        </p:nvSpPr>
        <p:spPr>
          <a:xfrm>
            <a:off x="5217404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EFC893E-649A-4917-826F-7B245D4D032D}"/>
              </a:ext>
            </a:extLst>
          </p:cNvPr>
          <p:cNvSpPr txBox="1"/>
          <p:nvPr/>
        </p:nvSpPr>
        <p:spPr>
          <a:xfrm>
            <a:off x="6813488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46F5A66-D0B1-4A3B-A14D-1AC2694A7E04}"/>
              </a:ext>
            </a:extLst>
          </p:cNvPr>
          <p:cNvSpPr txBox="1"/>
          <p:nvPr/>
        </p:nvSpPr>
        <p:spPr>
          <a:xfrm>
            <a:off x="8274436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690A85D-FF83-413B-B02E-1B05B663E7E2}"/>
              </a:ext>
            </a:extLst>
          </p:cNvPr>
          <p:cNvSpPr txBox="1"/>
          <p:nvPr/>
        </p:nvSpPr>
        <p:spPr>
          <a:xfrm>
            <a:off x="3505333" y="1242060"/>
            <a:ext cx="1843774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25D564-F400-4299-B7BF-701EF1AAF2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E0AFD21-2800-437A-A495-7F1E9536BD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D9DAC5-5388-46C1-80E2-00528099DCFE}"/>
              </a:ext>
            </a:extLst>
          </p:cNvPr>
          <p:cNvSpPr txBox="1"/>
          <p:nvPr/>
        </p:nvSpPr>
        <p:spPr>
          <a:xfrm>
            <a:off x="2159932" y="1021869"/>
            <a:ext cx="35541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ให้นักเรียนเติมคำตอบให้ถูกต้อง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9DAE99-DF6B-4A05-84C2-8A5F513FB3FD}"/>
              </a:ext>
            </a:extLst>
          </p:cNvPr>
          <p:cNvSpPr txBox="1"/>
          <p:nvPr/>
        </p:nvSpPr>
        <p:spPr>
          <a:xfrm>
            <a:off x="3155033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EBC993-3A5E-45C4-A819-1655EE075724}"/>
              </a:ext>
            </a:extLst>
          </p:cNvPr>
          <p:cNvSpPr txBox="1"/>
          <p:nvPr/>
        </p:nvSpPr>
        <p:spPr>
          <a:xfrm>
            <a:off x="3649657" y="3297148"/>
            <a:ext cx="489268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แพลตฟอร์มสั่งของสดจากเกษตรกรไทยโดยตรง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62DC2FFC-FB6C-40CA-9BC2-74BD086C6C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" y="899161"/>
            <a:ext cx="2118360" cy="707483"/>
          </a:xfrm>
          <a:prstGeom prst="rect">
            <a:avLst/>
          </a:prstGeom>
        </p:spPr>
      </p:pic>
      <p:pic>
        <p:nvPicPr>
          <p:cNvPr id="52" name="Graphic 51">
            <a:hlinkClick r:id="rId7" action="ppaction://hlinksldjump"/>
            <a:extLst>
              <a:ext uri="{FF2B5EF4-FFF2-40B4-BE49-F238E27FC236}">
                <a16:creationId xmlns:a16="http://schemas.microsoft.com/office/drawing/2014/main" id="{AB7413F3-95EF-49EE-897C-9566BDC69C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425019" y="6128664"/>
            <a:ext cx="935474" cy="48695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0BE3A6A-159B-43EA-B658-33750B71592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1827" y="4998453"/>
            <a:ext cx="1070292" cy="107029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D33E990-46C7-405E-8834-327588BF7A8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315" y="4998453"/>
            <a:ext cx="1070292" cy="107029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DBAF571-9160-4D31-810F-E291066091A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2699" y="4998453"/>
            <a:ext cx="1070292" cy="107029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6F3F053-547A-4263-A640-8CAF0D3C320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9879" y="4355195"/>
            <a:ext cx="1070292" cy="107029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268FEA5-9303-475E-ABC8-401343EE31A2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6394" y="4355195"/>
            <a:ext cx="1070292" cy="107029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6C1AA62-7746-4770-BF56-1D451071AEF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4443" y="4998453"/>
            <a:ext cx="1070292" cy="107029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FEF12DD-5E92-4F3E-93D3-F51EECB3DD9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9007" y="4355195"/>
            <a:ext cx="1070292" cy="107029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7B9A545-2FF3-45F0-AC44-AA97E76487E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8135" y="4355195"/>
            <a:ext cx="1070292" cy="107029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907F0CE0-7E1B-4DF7-A3F2-AF651BD5A05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263" y="4355195"/>
            <a:ext cx="1070292" cy="107029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371CB47E-57A1-4C66-A1F3-31870F45626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3571" y="4998453"/>
            <a:ext cx="1070292" cy="107029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CA53DC4-D980-4068-ACD7-E6FB34994B9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1827" y="4987611"/>
            <a:ext cx="1070292" cy="107029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99293EC-4AC9-4C43-B171-ABD942A23ADC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315" y="4987611"/>
            <a:ext cx="1070292" cy="107029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A1DFAF4-7F12-4F9E-8A2B-C11A19BC503D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2699" y="4987611"/>
            <a:ext cx="1070292" cy="107029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F880544F-0DDD-4263-B40C-ADAA56BFECCA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9879" y="4344353"/>
            <a:ext cx="1070292" cy="107029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CF52039-5721-484C-8BD5-3E92BC44D411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6394" y="4344353"/>
            <a:ext cx="1070292" cy="107029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6FB99A1-F391-4632-92F7-E4FBE67CB95C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4443" y="4987611"/>
            <a:ext cx="1070292" cy="107029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183FC5C-2DF0-43A2-B0F5-588FE6AD26C3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9007" y="4344353"/>
            <a:ext cx="1070292" cy="107029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3B80F90-7C26-45AF-819E-FDC81BD154A2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8135" y="4344353"/>
            <a:ext cx="1070292" cy="107029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063F430-01BD-4523-98ED-F42D34750D3D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263" y="4344353"/>
            <a:ext cx="1070292" cy="107029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AF329E3-5583-478F-8828-64190737A8B1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3571" y="4987611"/>
            <a:ext cx="1070292" cy="1070292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84998E25-BEBB-451C-83A2-90A9E50BEBFE}"/>
              </a:ext>
            </a:extLst>
          </p:cNvPr>
          <p:cNvSpPr txBox="1"/>
          <p:nvPr/>
        </p:nvSpPr>
        <p:spPr>
          <a:xfrm>
            <a:off x="5953103" y="1242060"/>
            <a:ext cx="99899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F3EF8A1-A451-4F37-8E5E-58243C7866DE}"/>
              </a:ext>
            </a:extLst>
          </p:cNvPr>
          <p:cNvSpPr txBox="1"/>
          <p:nvPr/>
        </p:nvSpPr>
        <p:spPr>
          <a:xfrm>
            <a:off x="7505422" y="1242060"/>
            <a:ext cx="936474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65E1CF9-D31D-4B95-A47E-A6ACC901C788}"/>
              </a:ext>
            </a:extLst>
          </p:cNvPr>
          <p:cNvSpPr txBox="1"/>
          <p:nvPr/>
        </p:nvSpPr>
        <p:spPr>
          <a:xfrm>
            <a:off x="3312865" y="1252902"/>
            <a:ext cx="67358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f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12F7769-95EC-4F8B-B209-1A531DA94B5F}"/>
              </a:ext>
            </a:extLst>
          </p:cNvPr>
          <p:cNvSpPr txBox="1"/>
          <p:nvPr/>
        </p:nvSpPr>
        <p:spPr>
          <a:xfrm>
            <a:off x="5285943" y="1252902"/>
            <a:ext cx="75373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E178A71-CB8D-40A5-B4B0-7DF24784305B}"/>
              </a:ext>
            </a:extLst>
          </p:cNvPr>
          <p:cNvSpPr txBox="1"/>
          <p:nvPr/>
        </p:nvSpPr>
        <p:spPr>
          <a:xfrm>
            <a:off x="6792202" y="1252902"/>
            <a:ext cx="83869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k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703EEBD-1D50-48EA-96CD-04AE93CE7031}"/>
              </a:ext>
            </a:extLst>
          </p:cNvPr>
          <p:cNvSpPr txBox="1"/>
          <p:nvPr/>
        </p:nvSpPr>
        <p:spPr>
          <a:xfrm>
            <a:off x="8319358" y="1252902"/>
            <a:ext cx="68159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F251D76D-4895-4A5E-9A98-DA4419917ED1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24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0" grpId="0"/>
      <p:bldP spid="4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A25D564-F400-4299-B7BF-701EF1AAF2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E0AFD21-2800-437A-A495-7F1E9536BD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3" name="Graphic 32">
            <a:hlinkClick r:id="rId5" action="ppaction://hlinksldjump"/>
            <a:extLst>
              <a:ext uri="{FF2B5EF4-FFF2-40B4-BE49-F238E27FC236}">
                <a16:creationId xmlns:a16="http://schemas.microsoft.com/office/drawing/2014/main" id="{50B6F2A0-C4C1-4597-8DF3-1D919A05D8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425019" y="6128664"/>
            <a:ext cx="935474" cy="48695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FE9C3FEF-692A-44D2-8D36-511B780DC0B1}"/>
              </a:ext>
            </a:extLst>
          </p:cNvPr>
          <p:cNvSpPr txBox="1"/>
          <p:nvPr/>
        </p:nvSpPr>
        <p:spPr>
          <a:xfrm>
            <a:off x="2159932" y="1021869"/>
            <a:ext cx="35541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ให้นักเรียนเติมคำตอบให้ถูกต้อง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10C0780C-2018-49A7-9E1D-201BDD60C4E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" y="899161"/>
            <a:ext cx="2118360" cy="707483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3D235EAB-CAE4-4EF5-8509-ADAC6B6A036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2183" y="4984587"/>
            <a:ext cx="1073315" cy="1073315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4923C94B-6755-4D44-AA05-E944CBAEBEA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34" y="4984587"/>
            <a:ext cx="1073315" cy="1073315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514F2BAB-1D89-43AE-8F49-5534A44A4C3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453" y="4984587"/>
            <a:ext cx="1073315" cy="1073315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2BD453B6-C901-4BF9-9183-6D281DD8E6F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69" y="4317843"/>
            <a:ext cx="1073315" cy="1073315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E3CB51A-28C4-4FE1-BCC8-63C41776949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7552" y="4317843"/>
            <a:ext cx="1073315" cy="1073315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C0AB6F6C-32BE-4488-A91A-CF6324205FE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7004" y="4984587"/>
            <a:ext cx="1073315" cy="1073315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608ED415-2DC6-4576-8910-26682D90D7E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5358" y="4317843"/>
            <a:ext cx="1073315" cy="1073315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EABBBB30-054E-4BCB-99AB-978F8485E5E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5809" y="4317843"/>
            <a:ext cx="1073315" cy="1073315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B0E37924-5119-4F0E-AD72-FA6C4D37FCB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6818" y="4317843"/>
            <a:ext cx="1073315" cy="1073315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72DC390D-DF35-459F-88F4-EF938B46C74F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0723" y="4984587"/>
            <a:ext cx="1073315" cy="1073315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B083C141-4F2A-4F20-95AC-61B8A67169EB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4614" y="4984587"/>
            <a:ext cx="1073315" cy="1073315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20AB146A-1FCD-4AED-94E9-00574F50D1E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34" y="4984587"/>
            <a:ext cx="1073315" cy="1073315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5035B39D-6F3F-49A7-BE59-02B2FD96E219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8744" y="4984587"/>
            <a:ext cx="1073315" cy="1073315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92AEEC74-857D-4941-8D56-7A5A370E31D9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69" y="4317843"/>
            <a:ext cx="1073315" cy="1073315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EB16F7AD-0D08-47D2-9547-9A33886AA6A1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7552" y="4317843"/>
            <a:ext cx="1073315" cy="1073315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8875EE82-2EBF-4357-8D60-902FEC5B4CBC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7004" y="4984587"/>
            <a:ext cx="1073315" cy="1073315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880FDB79-300E-418B-B143-3096DF1D15E6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9939" y="4317843"/>
            <a:ext cx="1073315" cy="1073315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544DB277-FD07-4101-8530-F107887793E2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5809" y="4317843"/>
            <a:ext cx="1073315" cy="1073315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523D4E8F-EE5E-43D0-989D-E2EE448CEDF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1679" y="4317843"/>
            <a:ext cx="1073315" cy="1073315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53959E24-C704-4178-8C6D-FD9FC1641C61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2874" y="4984587"/>
            <a:ext cx="1073315" cy="1073315"/>
          </a:xfrm>
          <a:prstGeom prst="rect">
            <a:avLst/>
          </a:prstGeom>
        </p:spPr>
      </p:pic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A2BD25B-D465-4ACA-AA67-6ECBC649D80F}"/>
              </a:ext>
            </a:extLst>
          </p:cNvPr>
          <p:cNvSpPr/>
          <p:nvPr/>
        </p:nvSpPr>
        <p:spPr>
          <a:xfrm>
            <a:off x="3163497" y="3251200"/>
            <a:ext cx="5865007" cy="611708"/>
          </a:xfrm>
          <a:prstGeom prst="roundRect">
            <a:avLst>
              <a:gd name="adj" fmla="val 30508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EBF62B-D605-4E84-B319-AF04E33D9FBE}"/>
              </a:ext>
            </a:extLst>
          </p:cNvPr>
          <p:cNvSpPr txBox="1"/>
          <p:nvPr/>
        </p:nvSpPr>
        <p:spPr>
          <a:xfrm>
            <a:off x="4181854" y="3297148"/>
            <a:ext cx="38282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แพลตฟอร์มให้บริการเรียนรู้ออนไลน์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6D4F3D9-A7C3-48D2-B886-991A467A4572}"/>
              </a:ext>
            </a:extLst>
          </p:cNvPr>
          <p:cNvSpPr txBox="1"/>
          <p:nvPr/>
        </p:nvSpPr>
        <p:spPr>
          <a:xfrm>
            <a:off x="2512578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8EB8ADB-9885-4A7C-B14F-7F0902B73CDA}"/>
              </a:ext>
            </a:extLst>
          </p:cNvPr>
          <p:cNvSpPr txBox="1"/>
          <p:nvPr/>
        </p:nvSpPr>
        <p:spPr>
          <a:xfrm>
            <a:off x="2478113" y="1252902"/>
            <a:ext cx="97655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10E1AA1-96A0-4C85-9EF6-379D6A490DB5}"/>
              </a:ext>
            </a:extLst>
          </p:cNvPr>
          <p:cNvSpPr txBox="1"/>
          <p:nvPr/>
        </p:nvSpPr>
        <p:spPr>
          <a:xfrm>
            <a:off x="1768283" y="1242060"/>
            <a:ext cx="85151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c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4350D41-0CFB-4B19-BBF8-52C48941893A}"/>
              </a:ext>
            </a:extLst>
          </p:cNvPr>
          <p:cNvSpPr txBox="1"/>
          <p:nvPr/>
        </p:nvSpPr>
        <p:spPr>
          <a:xfrm>
            <a:off x="3315026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893FADD-1877-4351-9C00-E5404355B274}"/>
              </a:ext>
            </a:extLst>
          </p:cNvPr>
          <p:cNvSpPr txBox="1"/>
          <p:nvPr/>
        </p:nvSpPr>
        <p:spPr>
          <a:xfrm>
            <a:off x="3267737" y="1252902"/>
            <a:ext cx="989374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u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AA8FE9C-DD30-4C3C-92B6-0F9AE768556D}"/>
              </a:ext>
            </a:extLst>
          </p:cNvPr>
          <p:cNvSpPr txBox="1"/>
          <p:nvPr/>
        </p:nvSpPr>
        <p:spPr>
          <a:xfrm>
            <a:off x="4112410" y="1242060"/>
            <a:ext cx="65755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8F3A92B-26E8-47C4-9662-9F55135E6B26}"/>
              </a:ext>
            </a:extLst>
          </p:cNvPr>
          <p:cNvSpPr txBox="1"/>
          <p:nvPr/>
        </p:nvSpPr>
        <p:spPr>
          <a:xfrm>
            <a:off x="4527171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3C552B3-4A4D-44F4-88B4-89FF72288D04}"/>
              </a:ext>
            </a:extLst>
          </p:cNvPr>
          <p:cNvSpPr txBox="1"/>
          <p:nvPr/>
        </p:nvSpPr>
        <p:spPr>
          <a:xfrm>
            <a:off x="4600569" y="1252902"/>
            <a:ext cx="75373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139D159-8212-4B64-9FDB-CB625264464A}"/>
              </a:ext>
            </a:extLst>
          </p:cNvPr>
          <p:cNvSpPr txBox="1"/>
          <p:nvPr/>
        </p:nvSpPr>
        <p:spPr>
          <a:xfrm>
            <a:off x="5256122" y="1242060"/>
            <a:ext cx="9364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CBBBB53-006B-42A6-A659-8DE1E69D8D97}"/>
              </a:ext>
            </a:extLst>
          </p:cNvPr>
          <p:cNvSpPr txBox="1"/>
          <p:nvPr/>
        </p:nvSpPr>
        <p:spPr>
          <a:xfrm>
            <a:off x="5974814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D1F0233-21F0-444E-BA13-EC33EE0BDB73}"/>
              </a:ext>
            </a:extLst>
          </p:cNvPr>
          <p:cNvSpPr txBox="1"/>
          <p:nvPr/>
        </p:nvSpPr>
        <p:spPr>
          <a:xfrm>
            <a:off x="6048212" y="1252902"/>
            <a:ext cx="75373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01D7E85-6B25-4E4A-B981-598A129A7CB9}"/>
              </a:ext>
            </a:extLst>
          </p:cNvPr>
          <p:cNvSpPr txBox="1"/>
          <p:nvPr/>
        </p:nvSpPr>
        <p:spPr>
          <a:xfrm>
            <a:off x="6633154" y="1242060"/>
            <a:ext cx="1818126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qu</a:t>
            </a:r>
            <a:endParaRPr lang="en-US" sz="15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406DA0B-B098-419A-A907-BD700DE229FC}"/>
              </a:ext>
            </a:extLst>
          </p:cNvPr>
          <p:cNvSpPr txBox="1"/>
          <p:nvPr/>
        </p:nvSpPr>
        <p:spPr>
          <a:xfrm>
            <a:off x="8262520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1F2E6C3-FA90-4D35-AC45-33866096CF5F}"/>
              </a:ext>
            </a:extLst>
          </p:cNvPr>
          <p:cNvSpPr txBox="1"/>
          <p:nvPr/>
        </p:nvSpPr>
        <p:spPr>
          <a:xfrm>
            <a:off x="8279195" y="1252902"/>
            <a:ext cx="889988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E813166-4346-47D5-8852-03A4BD26D5ED}"/>
              </a:ext>
            </a:extLst>
          </p:cNvPr>
          <p:cNvSpPr txBox="1"/>
          <p:nvPr/>
        </p:nvSpPr>
        <p:spPr>
          <a:xfrm>
            <a:off x="9046012" y="1242060"/>
            <a:ext cx="65755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r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A4A5497-A170-4257-9398-A493F6E127EC}"/>
              </a:ext>
            </a:extLst>
          </p:cNvPr>
          <p:cNvSpPr txBox="1"/>
          <p:nvPr/>
        </p:nvSpPr>
        <p:spPr>
          <a:xfrm>
            <a:off x="9516097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17DB142-5F68-4797-9883-AD2239B6FC16}"/>
              </a:ext>
            </a:extLst>
          </p:cNvPr>
          <p:cNvSpPr txBox="1"/>
          <p:nvPr/>
        </p:nvSpPr>
        <p:spPr>
          <a:xfrm>
            <a:off x="9486285" y="1252902"/>
            <a:ext cx="9364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7D2D1941-D7BD-484C-8D69-9BA106D8D9A9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85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</p:childTnLst>
        </p:cTn>
      </p:par>
    </p:tnLst>
    <p:bldLst>
      <p:bldP spid="42" grpId="0"/>
      <p:bldP spid="52" grpId="0"/>
      <p:bldP spid="55" grpId="0"/>
      <p:bldP spid="60" grpId="0"/>
      <p:bldP spid="63" grpId="0"/>
      <p:bldP spid="6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>
            <a:extLst>
              <a:ext uri="{FF2B5EF4-FFF2-40B4-BE49-F238E27FC236}">
                <a16:creationId xmlns:a16="http://schemas.microsoft.com/office/drawing/2014/main" id="{18577B56-B34E-4709-A5AB-14C61350DE46}"/>
              </a:ext>
            </a:extLst>
          </p:cNvPr>
          <p:cNvSpPr txBox="1"/>
          <p:nvPr/>
        </p:nvSpPr>
        <p:spPr>
          <a:xfrm>
            <a:off x="2159932" y="1021869"/>
            <a:ext cx="35541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ให้นักเรียนเติมคำตอบให้ถูกต้อง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CDC35226-C1F2-4A79-BCF2-133BCF8511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" y="899161"/>
            <a:ext cx="2118360" cy="70748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A25D564-F400-4299-B7BF-701EF1AAF2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E0AFD21-2800-437A-A495-7F1E9536BD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BD6360E9-F26D-4632-87DF-84BA6577CD2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3034" y="4999812"/>
            <a:ext cx="1068933" cy="1068933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60CE5022-CEB1-4299-B094-BAE8D863522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314" y="4999812"/>
            <a:ext cx="1068933" cy="1068933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CACCF06A-EF4A-454E-8896-69AB1997188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3604" y="4999812"/>
            <a:ext cx="1068933" cy="1068933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6F9C0278-9031-414E-8617-E4B1F602040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0029" y="4355195"/>
            <a:ext cx="1068933" cy="1068933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898DD2CF-5B5B-41B0-9280-041BBC6485A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7753" y="4355195"/>
            <a:ext cx="1068933" cy="1068933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1B452FC-DE48-40B8-9383-123A181CDA4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4744" y="4999812"/>
            <a:ext cx="1068933" cy="1068933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35DD0600-8998-4BB9-980A-685C7EE322B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9459" y="4355195"/>
            <a:ext cx="1068933" cy="1068933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A95D977C-C918-4ED0-8FB2-DCF4CB68134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8889" y="4355195"/>
            <a:ext cx="1068933" cy="1068933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31DD0314-3C6A-4415-923C-069B0BDD856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8319" y="4355195"/>
            <a:ext cx="1068933" cy="1068933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27E9FD7E-7ED0-41DC-BAC1-9351CEF0850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4174" y="4999812"/>
            <a:ext cx="1068933" cy="1068933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C7D5F14C-3AAE-423A-8C38-6C8E6BB8030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4756" y="4999812"/>
            <a:ext cx="1068933" cy="1068933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5BDF5349-A78B-40CD-83BA-E063B766E56C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314" y="4999812"/>
            <a:ext cx="1068933" cy="1068933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6EC33241-5473-4938-8F22-96627D86FB64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8756" y="4999812"/>
            <a:ext cx="1068933" cy="1068933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ADBC6917-3465-40B9-A948-E3EF56C673D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3756" y="4355195"/>
            <a:ext cx="1068933" cy="1068933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A7492FD5-FABB-44C8-9FA5-02E798A956C8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7753" y="4355195"/>
            <a:ext cx="1068933" cy="1068933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2A33779D-7710-4641-9F2D-D408CEBB379A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756" y="4999812"/>
            <a:ext cx="1068933" cy="1068933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890E752B-B464-4039-B968-C54C10585B7B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7724" y="4343163"/>
            <a:ext cx="1068933" cy="1068933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DCDC84AC-0799-4A72-9139-F9DEAEE84C58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3724" y="4343163"/>
            <a:ext cx="1068933" cy="1068933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BCECD26D-E396-4C0F-834A-39B8D4EF8B55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1756" y="4355195"/>
            <a:ext cx="1068933" cy="1068933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13201331-6B54-438C-B41A-E384E04BEB2F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2756" y="4999812"/>
            <a:ext cx="1068933" cy="1068933"/>
          </a:xfrm>
          <a:prstGeom prst="rect">
            <a:avLst/>
          </a:prstGeom>
        </p:spPr>
      </p:pic>
      <p:pic>
        <p:nvPicPr>
          <p:cNvPr id="33" name="Graphic 32">
            <a:hlinkClick r:id="rId27" action="ppaction://hlinksldjump"/>
            <a:extLst>
              <a:ext uri="{FF2B5EF4-FFF2-40B4-BE49-F238E27FC236}">
                <a16:creationId xmlns:a16="http://schemas.microsoft.com/office/drawing/2014/main" id="{115A2007-DD52-49A0-BD9D-0E153D699CE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425019" y="6128664"/>
            <a:ext cx="935474" cy="486959"/>
          </a:xfrm>
          <a:prstGeom prst="rect">
            <a:avLst/>
          </a:prstGeom>
        </p:spPr>
      </p:pic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D0C65BA-9955-48A7-9B6F-549829156561}"/>
              </a:ext>
            </a:extLst>
          </p:cNvPr>
          <p:cNvSpPr/>
          <p:nvPr/>
        </p:nvSpPr>
        <p:spPr>
          <a:xfrm>
            <a:off x="3163497" y="3251200"/>
            <a:ext cx="5865007" cy="611708"/>
          </a:xfrm>
          <a:prstGeom prst="roundRect">
            <a:avLst>
              <a:gd name="adj" fmla="val 2895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4DB2320-6175-4A9C-92AA-2EBE9D29039A}"/>
              </a:ext>
            </a:extLst>
          </p:cNvPr>
          <p:cNvSpPr txBox="1"/>
          <p:nvPr/>
        </p:nvSpPr>
        <p:spPr>
          <a:xfrm>
            <a:off x="3788053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EAEA396-F718-4DF1-963B-7BD1BAC03EF8}"/>
              </a:ext>
            </a:extLst>
          </p:cNvPr>
          <p:cNvSpPr txBox="1"/>
          <p:nvPr/>
        </p:nvSpPr>
        <p:spPr>
          <a:xfrm>
            <a:off x="3708704" y="1252902"/>
            <a:ext cx="1021434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b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5F41FBE-B849-4C98-9D16-BF3D0277B8AF}"/>
              </a:ext>
            </a:extLst>
          </p:cNvPr>
          <p:cNvSpPr txBox="1"/>
          <p:nvPr/>
        </p:nvSpPr>
        <p:spPr>
          <a:xfrm>
            <a:off x="4590501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6096524-38F6-49AC-9349-01D29A64F03B}"/>
              </a:ext>
            </a:extLst>
          </p:cNvPr>
          <p:cNvSpPr txBox="1"/>
          <p:nvPr/>
        </p:nvSpPr>
        <p:spPr>
          <a:xfrm>
            <a:off x="4624134" y="1252902"/>
            <a:ext cx="88998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3337268-5EEE-4BBA-B3A8-D30D3813A9A8}"/>
              </a:ext>
            </a:extLst>
          </p:cNvPr>
          <p:cNvSpPr txBox="1"/>
          <p:nvPr/>
        </p:nvSpPr>
        <p:spPr>
          <a:xfrm>
            <a:off x="5381057" y="1242060"/>
            <a:ext cx="889988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1BBCB5E-F91E-4AA6-9EEA-FF4F1278942B}"/>
              </a:ext>
            </a:extLst>
          </p:cNvPr>
          <p:cNvSpPr txBox="1"/>
          <p:nvPr/>
        </p:nvSpPr>
        <p:spPr>
          <a:xfrm>
            <a:off x="6126850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DA6710B-E255-49F1-81AF-6651C413E57D}"/>
              </a:ext>
            </a:extLst>
          </p:cNvPr>
          <p:cNvSpPr txBox="1"/>
          <p:nvPr/>
        </p:nvSpPr>
        <p:spPr>
          <a:xfrm>
            <a:off x="6074616" y="1252902"/>
            <a:ext cx="1021434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288DFE8-B48C-44E9-ACB2-DAAD3F79B5E0}"/>
              </a:ext>
            </a:extLst>
          </p:cNvPr>
          <p:cNvSpPr txBox="1"/>
          <p:nvPr/>
        </p:nvSpPr>
        <p:spPr>
          <a:xfrm>
            <a:off x="6929298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C4C233D-44D9-48E0-ADC1-419C08EF6957}"/>
              </a:ext>
            </a:extLst>
          </p:cNvPr>
          <p:cNvSpPr txBox="1"/>
          <p:nvPr/>
        </p:nvSpPr>
        <p:spPr>
          <a:xfrm>
            <a:off x="7114535" y="1252902"/>
            <a:ext cx="49885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 err="1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i</a:t>
            </a:r>
            <a:endParaRPr lang="en-US" sz="15000" b="1" dirty="0">
              <a:solidFill>
                <a:srgbClr val="00A65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564D818-47B7-42CA-BA63-A670B7650513}"/>
              </a:ext>
            </a:extLst>
          </p:cNvPr>
          <p:cNvSpPr txBox="1"/>
          <p:nvPr/>
        </p:nvSpPr>
        <p:spPr>
          <a:xfrm>
            <a:off x="7593309" y="1242060"/>
            <a:ext cx="889988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a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2453FE6-E290-408D-AACB-9E2D9DBF3F61}"/>
              </a:ext>
            </a:extLst>
          </p:cNvPr>
          <p:cNvSpPr txBox="1"/>
          <p:nvPr/>
        </p:nvSpPr>
        <p:spPr>
          <a:xfrm>
            <a:off x="3656069" y="3297148"/>
            <a:ext cx="48798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3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ใช้</a:t>
            </a:r>
            <a:r>
              <a: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Big Data Platform </a:t>
            </a:r>
            <a:r>
              <a:rPr lang="en-US" sz="3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รายแรกในประเทศไทย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5DC47D7F-F3D2-4207-9E63-5A559CFB29E6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44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</p:childTnLst>
        </p:cTn>
      </p:par>
    </p:tnLst>
    <p:bldLst>
      <p:bldP spid="34" grpId="0"/>
      <p:bldP spid="38" grpId="0"/>
      <p:bldP spid="54" grpId="0"/>
      <p:bldP spid="5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1DA1A979-4F3F-40DC-B5D1-30A0559967AA}"/>
              </a:ext>
            </a:extLst>
          </p:cNvPr>
          <p:cNvSpPr txBox="1"/>
          <p:nvPr/>
        </p:nvSpPr>
        <p:spPr>
          <a:xfrm>
            <a:off x="2159932" y="1021869"/>
            <a:ext cx="35541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ให้นักเรียนเติมคำตอบให้ถูกต้อง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0CDDABD4-63C7-4ECC-B73B-8C03083D15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" y="899161"/>
            <a:ext cx="2118360" cy="70748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A25D564-F400-4299-B7BF-701EF1AAF2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E0AFD21-2800-437A-A495-7F1E9536BD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3" name="Graphic 32">
            <a:hlinkClick r:id="rId7" action="ppaction://hlinksldjump"/>
            <a:extLst>
              <a:ext uri="{FF2B5EF4-FFF2-40B4-BE49-F238E27FC236}">
                <a16:creationId xmlns:a16="http://schemas.microsoft.com/office/drawing/2014/main" id="{F591D733-7E4B-424E-8AF7-3006EC59E0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425019" y="6128664"/>
            <a:ext cx="935474" cy="486959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2FEAD0CD-9859-42F3-8D46-6DB4CD254C9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0749" y="4991855"/>
            <a:ext cx="1076890" cy="107689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480D7300-575A-476B-8779-7B291B56B95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94" y="4991855"/>
            <a:ext cx="1076890" cy="107689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3D0779C5-E14E-4BF5-BEA7-B5B18694E0F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621" y="4991855"/>
            <a:ext cx="1076890" cy="107689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38E107FB-7638-424E-82A5-91F29647B88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8801" y="4344108"/>
            <a:ext cx="1076890" cy="107689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E993CB72-6E83-48DF-A841-27D2858DA47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5317" y="4344108"/>
            <a:ext cx="1076890" cy="107689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2DA4E3B2-4FA2-4D55-AE24-CE488558935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3365" y="4991855"/>
            <a:ext cx="1076890" cy="107689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8A592A87-BF4B-49BE-BEB0-3719FBEB7A8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929" y="4344108"/>
            <a:ext cx="1076890" cy="107689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080AD31B-AF2F-4229-B46D-2B2B12CFB30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7057" y="4344108"/>
            <a:ext cx="1076890" cy="107689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CAD3CD64-DBC4-4AAC-BFD4-A578AC85475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6185" y="4344108"/>
            <a:ext cx="1076890" cy="107689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AE9361B4-A9AC-46BE-BC34-C737EB8B0072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2493" y="4991855"/>
            <a:ext cx="1076890" cy="107689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1720A00F-2B2E-4B0E-A3B1-A476BD2998B5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2482" y="4991855"/>
            <a:ext cx="1076890" cy="107689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08A5A018-720F-4E21-8838-FC804DF6AD18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94" y="4991855"/>
            <a:ext cx="1076890" cy="107689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166D5038-71EF-44EA-AB6A-8F47AA21283A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6810" y="4991855"/>
            <a:ext cx="1076890" cy="107689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B7DFBD63-BA14-41F4-8423-024E8936CCB9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2630" y="4315533"/>
            <a:ext cx="1076890" cy="107689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862018BF-14F2-450E-A26A-4BA60E6E8142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5317" y="4344108"/>
            <a:ext cx="1076890" cy="107689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78D3B66D-D19A-47FB-B9A3-86D0BEF11BDA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466" y="4991855"/>
            <a:ext cx="1076890" cy="107689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62C4AA66-80A4-4289-974E-DFB232E33623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6270" y="4332076"/>
            <a:ext cx="1076890" cy="107689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CC241ABA-310F-45A9-AC2F-89DA9FA09521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1942" y="4332076"/>
            <a:ext cx="1076890" cy="107689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73437379-3743-4535-B04B-9216FC3C66D2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9646" y="4344108"/>
            <a:ext cx="1076890" cy="107689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0070DC44-F5C1-4A5A-9101-D7C8B3EFF679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138" y="4991855"/>
            <a:ext cx="1076890" cy="1076890"/>
          </a:xfrm>
          <a:prstGeom prst="rect">
            <a:avLst/>
          </a:prstGeom>
        </p:spPr>
      </p:pic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EC253F7-B20D-46B9-B871-A1DDFB6C4CB7}"/>
              </a:ext>
            </a:extLst>
          </p:cNvPr>
          <p:cNvSpPr/>
          <p:nvPr/>
        </p:nvSpPr>
        <p:spPr>
          <a:xfrm>
            <a:off x="2393492" y="3251200"/>
            <a:ext cx="7405018" cy="611708"/>
          </a:xfrm>
          <a:prstGeom prst="roundRect">
            <a:avLst>
              <a:gd name="adj" fmla="val 30508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0D85D2A-F003-4090-83BF-450AB6347ADC}"/>
              </a:ext>
            </a:extLst>
          </p:cNvPr>
          <p:cNvSpPr txBox="1"/>
          <p:nvPr/>
        </p:nvSpPr>
        <p:spPr>
          <a:xfrm>
            <a:off x="2393491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3725663-B4E4-4373-888B-539604CFB73F}"/>
              </a:ext>
            </a:extLst>
          </p:cNvPr>
          <p:cNvSpPr txBox="1"/>
          <p:nvPr/>
        </p:nvSpPr>
        <p:spPr>
          <a:xfrm>
            <a:off x="2385816" y="1252902"/>
            <a:ext cx="87556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L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D0995BD-F719-4F1E-996E-C9836649C494}"/>
              </a:ext>
            </a:extLst>
          </p:cNvPr>
          <p:cNvSpPr txBox="1"/>
          <p:nvPr/>
        </p:nvSpPr>
        <p:spPr>
          <a:xfrm>
            <a:off x="3195939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DE59BF-7268-475C-A21D-D690D6638813}"/>
              </a:ext>
            </a:extLst>
          </p:cNvPr>
          <p:cNvSpPr txBox="1"/>
          <p:nvPr/>
        </p:nvSpPr>
        <p:spPr>
          <a:xfrm>
            <a:off x="3133950" y="1252902"/>
            <a:ext cx="97655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6EED0A3-BB28-4300-BCE6-4999A57C88FA}"/>
              </a:ext>
            </a:extLst>
          </p:cNvPr>
          <p:cNvSpPr txBox="1"/>
          <p:nvPr/>
        </p:nvSpPr>
        <p:spPr>
          <a:xfrm>
            <a:off x="3968915" y="1242060"/>
            <a:ext cx="85151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c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4A48B1E-608C-4723-8772-F8524B92C56E}"/>
              </a:ext>
            </a:extLst>
          </p:cNvPr>
          <p:cNvSpPr txBox="1"/>
          <p:nvPr/>
        </p:nvSpPr>
        <p:spPr>
          <a:xfrm>
            <a:off x="4732288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A0E5062-1165-49AF-9992-7DC433EB5D1F}"/>
              </a:ext>
            </a:extLst>
          </p:cNvPr>
          <p:cNvSpPr txBox="1"/>
          <p:nvPr/>
        </p:nvSpPr>
        <p:spPr>
          <a:xfrm>
            <a:off x="4741825" y="1252902"/>
            <a:ext cx="88998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F11A9B6-EAAF-44C9-ADB3-A52194A798D7}"/>
              </a:ext>
            </a:extLst>
          </p:cNvPr>
          <p:cNvSpPr txBox="1"/>
          <p:nvPr/>
        </p:nvSpPr>
        <p:spPr>
          <a:xfrm>
            <a:off x="5472345" y="1242060"/>
            <a:ext cx="59503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l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12AEBAE-F1EE-434E-9968-D97B2C008634}"/>
              </a:ext>
            </a:extLst>
          </p:cNvPr>
          <p:cNvSpPr txBox="1"/>
          <p:nvPr/>
        </p:nvSpPr>
        <p:spPr>
          <a:xfrm>
            <a:off x="6474081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FA925D7-A8F6-442A-8F54-F1B124312D5D}"/>
              </a:ext>
            </a:extLst>
          </p:cNvPr>
          <p:cNvSpPr txBox="1"/>
          <p:nvPr/>
        </p:nvSpPr>
        <p:spPr>
          <a:xfrm>
            <a:off x="6409875" y="1252902"/>
            <a:ext cx="105189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637DB5B-CAB6-4ED1-AED8-2695058798B8}"/>
              </a:ext>
            </a:extLst>
          </p:cNvPr>
          <p:cNvSpPr txBox="1"/>
          <p:nvPr/>
        </p:nvSpPr>
        <p:spPr>
          <a:xfrm>
            <a:off x="7289149" y="1242060"/>
            <a:ext cx="59503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l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3AD389D-7B94-4850-A27F-10CDD9284AC9}"/>
              </a:ext>
            </a:extLst>
          </p:cNvPr>
          <p:cNvSpPr txBox="1"/>
          <p:nvPr/>
        </p:nvSpPr>
        <p:spPr>
          <a:xfrm>
            <a:off x="7786373" y="1242060"/>
            <a:ext cx="49885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i</a:t>
            </a:r>
            <a:endParaRPr lang="en-US" sz="15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B34C389-C441-41FF-9F5F-7E7C7B08F683}"/>
              </a:ext>
            </a:extLst>
          </p:cNvPr>
          <p:cNvSpPr txBox="1"/>
          <p:nvPr/>
        </p:nvSpPr>
        <p:spPr>
          <a:xfrm>
            <a:off x="8135454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E25931-1C9E-439B-80A4-1BC2954F2C09}"/>
              </a:ext>
            </a:extLst>
          </p:cNvPr>
          <p:cNvSpPr txBox="1"/>
          <p:nvPr/>
        </p:nvSpPr>
        <p:spPr>
          <a:xfrm>
            <a:off x="8130139" y="1252902"/>
            <a:ext cx="83869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k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132F7B8-3195-4653-9520-EC79907D5A97}"/>
              </a:ext>
            </a:extLst>
          </p:cNvPr>
          <p:cNvSpPr txBox="1"/>
          <p:nvPr/>
        </p:nvSpPr>
        <p:spPr>
          <a:xfrm>
            <a:off x="8898565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9533BA2-FB51-41ED-A4C6-5CF49039452A}"/>
              </a:ext>
            </a:extLst>
          </p:cNvPr>
          <p:cNvSpPr txBox="1"/>
          <p:nvPr/>
        </p:nvSpPr>
        <p:spPr>
          <a:xfrm>
            <a:off x="8826106" y="1252902"/>
            <a:ext cx="9364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1474F45-E55E-4335-8BF7-752E3E8CD3BD}"/>
              </a:ext>
            </a:extLst>
          </p:cNvPr>
          <p:cNvSpPr txBox="1"/>
          <p:nvPr/>
        </p:nvSpPr>
        <p:spPr>
          <a:xfrm>
            <a:off x="2572439" y="3297148"/>
            <a:ext cx="70471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ชาวบ้านมีส่วนร่วมในการออกแบบทริป และการนำเที่ยวภายในชุมชน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21590ABC-0B15-4F45-B0AD-C5FC107890D0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0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</p:childTnLst>
        </p:cTn>
      </p:par>
    </p:tnLst>
    <p:bldLst>
      <p:bldP spid="32" grpId="0"/>
      <p:bldP spid="35" grpId="0"/>
      <p:bldP spid="40" grpId="0"/>
      <p:bldP spid="48" grpId="0"/>
      <p:bldP spid="52" grpId="0"/>
      <p:bldP spid="5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2F06F76D-93DD-4233-A3C5-C919B7BA1031}"/>
              </a:ext>
            </a:extLst>
          </p:cNvPr>
          <p:cNvSpPr txBox="1"/>
          <p:nvPr/>
        </p:nvSpPr>
        <p:spPr>
          <a:xfrm>
            <a:off x="2159932" y="1021869"/>
            <a:ext cx="35541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ให้นักเรียนเติมคำตอบให้ถูกต้อง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Graphic 36">
            <a:extLst>
              <a:ext uri="{FF2B5EF4-FFF2-40B4-BE49-F238E27FC236}">
                <a16:creationId xmlns:a16="http://schemas.microsoft.com/office/drawing/2014/main" id="{A187B841-AD5A-4514-A800-FF256B04AC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" y="899161"/>
            <a:ext cx="2118360" cy="70748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A25D564-F400-4299-B7BF-701EF1AAF2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E0AFD21-2800-437A-A495-7F1E9536BD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33" name="Graphic 32">
            <a:hlinkClick r:id="rId7" action="ppaction://hlinksldjump"/>
            <a:extLst>
              <a:ext uri="{FF2B5EF4-FFF2-40B4-BE49-F238E27FC236}">
                <a16:creationId xmlns:a16="http://schemas.microsoft.com/office/drawing/2014/main" id="{E9B67957-11F8-4279-A52E-1F0DCD59F9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425019" y="6128664"/>
            <a:ext cx="935474" cy="486959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3D8BE458-4CB7-4E64-B774-E35553C54FE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2121" y="4995159"/>
            <a:ext cx="1061950" cy="106195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E7E426FC-36F4-424A-9D5F-12CE74E2F74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34" y="4995159"/>
            <a:ext cx="1061950" cy="106195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EE1DED2D-2894-4442-8366-4252EFBE61F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6539" y="4995159"/>
            <a:ext cx="1061950" cy="106195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19FCCC37-8348-414C-96AA-A30546A8931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6221" y="4364294"/>
            <a:ext cx="1061950" cy="106195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85F5F11C-8BFC-43EC-A2A6-CAE9C3740AD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4916" y="4364294"/>
            <a:ext cx="1061950" cy="106195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30077404-747C-4AA6-A4E8-09260C7AC1B1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375" y="4995159"/>
            <a:ext cx="1061950" cy="106195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C1AB8C6-5AAC-4362-9D49-0CB2BF4F3C5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8166" y="4364294"/>
            <a:ext cx="1061950" cy="106195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7E5FC067-35E9-4102-901D-3D211A6FC9B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0569" y="4364294"/>
            <a:ext cx="1061950" cy="106195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F66128E3-64DB-461B-A271-CFE8E6509F77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9330" y="4364294"/>
            <a:ext cx="1061950" cy="106195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35E67CEB-83A9-47BC-8703-0B5BFB610B5B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957" y="4995159"/>
            <a:ext cx="1061950" cy="106195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92D6987F-729D-4714-9AE2-5B6BA8212AC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3830" y="4995159"/>
            <a:ext cx="1061950" cy="106195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278352D0-7722-4498-9551-C06AA36775FF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34" y="4995159"/>
            <a:ext cx="1061950" cy="106195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111640D5-88EE-432B-85EB-35FF03B0F2BB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1656" y="4995159"/>
            <a:ext cx="1061950" cy="106195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8CA2EFD5-644B-40CB-ACF5-0B24F6F2333D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6221" y="4364294"/>
            <a:ext cx="1061950" cy="106195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C8950A17-8AE0-4100-B85C-7ABF38F40CB8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4916" y="4364294"/>
            <a:ext cx="1061950" cy="106195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0C013C82-4A51-4615-9E17-2F4656A10665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7308" y="4995159"/>
            <a:ext cx="1061950" cy="106195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71FF8A32-FDD4-48E0-9FB2-14BCE42EBAB7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6363" y="4352262"/>
            <a:ext cx="1061950" cy="106195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41845500-FD71-4484-8ADA-87B45EB89EAF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0569" y="4364294"/>
            <a:ext cx="1061950" cy="106195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52003813-9150-4BAA-84C9-9228450C3A02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0711" y="4352262"/>
            <a:ext cx="1061950" cy="106195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F8500D87-3BDA-464D-A658-D2A1840FED5D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9482" y="4995159"/>
            <a:ext cx="1061950" cy="1061950"/>
          </a:xfrm>
          <a:prstGeom prst="rect">
            <a:avLst/>
          </a:prstGeom>
        </p:spPr>
      </p:pic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7B7A71A-800C-4CD2-B98F-65B475038985}"/>
              </a:ext>
            </a:extLst>
          </p:cNvPr>
          <p:cNvSpPr/>
          <p:nvPr/>
        </p:nvSpPr>
        <p:spPr>
          <a:xfrm>
            <a:off x="2159932" y="3251200"/>
            <a:ext cx="7872138" cy="611708"/>
          </a:xfrm>
          <a:prstGeom prst="roundRect">
            <a:avLst>
              <a:gd name="adj" fmla="val 2895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66EFB2C-DD9F-4F4C-AA93-AF3890740DEA}"/>
              </a:ext>
            </a:extLst>
          </p:cNvPr>
          <p:cNvSpPr txBox="1"/>
          <p:nvPr/>
        </p:nvSpPr>
        <p:spPr>
          <a:xfrm>
            <a:off x="3530781" y="1242060"/>
            <a:ext cx="873958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F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7B443FA-D6A4-4FF5-BE81-DF0B6CFD0B22}"/>
              </a:ext>
            </a:extLst>
          </p:cNvPr>
          <p:cNvSpPr txBox="1"/>
          <p:nvPr/>
        </p:nvSpPr>
        <p:spPr>
          <a:xfrm>
            <a:off x="4316597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DC61270-F706-4460-9C0A-ED34A5DB3171}"/>
              </a:ext>
            </a:extLst>
          </p:cNvPr>
          <p:cNvSpPr txBox="1"/>
          <p:nvPr/>
        </p:nvSpPr>
        <p:spPr>
          <a:xfrm>
            <a:off x="4326134" y="1252902"/>
            <a:ext cx="88998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24EC71F-D2F1-49CB-9CD8-E4689D6A3588}"/>
              </a:ext>
            </a:extLst>
          </p:cNvPr>
          <p:cNvSpPr txBox="1"/>
          <p:nvPr/>
        </p:nvSpPr>
        <p:spPr>
          <a:xfrm>
            <a:off x="5816822" y="1242060"/>
            <a:ext cx="1407758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8322F4C-AFD2-44FC-BF0E-3256B539A94F}"/>
              </a:ext>
            </a:extLst>
          </p:cNvPr>
          <p:cNvSpPr txBox="1"/>
          <p:nvPr/>
        </p:nvSpPr>
        <p:spPr>
          <a:xfrm>
            <a:off x="6990489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3F4D865-9756-42AF-997D-BF4467B3588A}"/>
              </a:ext>
            </a:extLst>
          </p:cNvPr>
          <p:cNvSpPr txBox="1"/>
          <p:nvPr/>
        </p:nvSpPr>
        <p:spPr>
          <a:xfrm>
            <a:off x="7049563" y="1252902"/>
            <a:ext cx="68159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A12DE5-F6C0-49E6-997C-C7F208852064}"/>
              </a:ext>
            </a:extLst>
          </p:cNvPr>
          <p:cNvSpPr txBox="1"/>
          <p:nvPr/>
        </p:nvSpPr>
        <p:spPr>
          <a:xfrm>
            <a:off x="7753600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14F7CF5-775A-4E34-9D31-D67983F2C583}"/>
              </a:ext>
            </a:extLst>
          </p:cNvPr>
          <p:cNvSpPr txBox="1"/>
          <p:nvPr/>
        </p:nvSpPr>
        <p:spPr>
          <a:xfrm>
            <a:off x="7641067" y="1252902"/>
            <a:ext cx="97654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A907A91-EDF4-4179-B056-8957A46C3C5C}"/>
              </a:ext>
            </a:extLst>
          </p:cNvPr>
          <p:cNvSpPr txBox="1"/>
          <p:nvPr/>
        </p:nvSpPr>
        <p:spPr>
          <a:xfrm>
            <a:off x="5078148" y="1193469"/>
            <a:ext cx="90762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497E244-E1C0-44FA-8043-E5014237B0BB}"/>
              </a:ext>
            </a:extLst>
          </p:cNvPr>
          <p:cNvSpPr txBox="1"/>
          <p:nvPr/>
        </p:nvSpPr>
        <p:spPr>
          <a:xfrm>
            <a:off x="5227131" y="1252902"/>
            <a:ext cx="65755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dirty="0">
                <a:solidFill>
                  <a:srgbClr val="00A65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603B72E-AA21-4318-B8E8-FC8D617E7F4E}"/>
              </a:ext>
            </a:extLst>
          </p:cNvPr>
          <p:cNvSpPr txBox="1"/>
          <p:nvPr/>
        </p:nvSpPr>
        <p:spPr>
          <a:xfrm>
            <a:off x="2311951" y="3297148"/>
            <a:ext cx="75680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ผู้ประกอบการหรือร้านค้าสามารถเลือก ผู้ให้บริการที่เหมาะสมกับตนเองได้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EC7D3DD4-E8D1-453A-B4EC-44EDBDB9660B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580" y="233243"/>
            <a:ext cx="3694840" cy="77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09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</p:childTnLst>
        </p:cTn>
      </p:par>
    </p:tnLst>
    <p:bldLst>
      <p:bldP spid="40" grpId="0"/>
      <p:bldP spid="48" grpId="0"/>
      <p:bldP spid="50" grpId="0"/>
      <p:bldP spid="53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91">
            <a:extLst>
              <a:ext uri="{FF2B5EF4-FFF2-40B4-BE49-F238E27FC236}">
                <a16:creationId xmlns:a16="http://schemas.microsoft.com/office/drawing/2014/main" id="{E91AB953-F14E-4700-A74F-4542C861FE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63086" y="889706"/>
            <a:ext cx="1028914" cy="2129729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CE815B01-BD37-4E49-949F-D6CF925A8E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3734474"/>
            <a:ext cx="6005448" cy="3123525"/>
          </a:xfrm>
          <a:prstGeom prst="rect">
            <a:avLst/>
          </a:prstGeom>
        </p:spPr>
      </p:pic>
      <p:grpSp>
        <p:nvGrpSpPr>
          <p:cNvPr id="86" name="Group 85">
            <a:extLst>
              <a:ext uri="{FF2B5EF4-FFF2-40B4-BE49-F238E27FC236}">
                <a16:creationId xmlns:a16="http://schemas.microsoft.com/office/drawing/2014/main" id="{AF338E65-F530-434E-9469-A9205677ECA3}"/>
              </a:ext>
            </a:extLst>
          </p:cNvPr>
          <p:cNvGrpSpPr/>
          <p:nvPr/>
        </p:nvGrpSpPr>
        <p:grpSpPr>
          <a:xfrm rot="10800000">
            <a:off x="584518" y="6533421"/>
            <a:ext cx="1139823" cy="82203"/>
            <a:chOff x="9727614" y="1514901"/>
            <a:chExt cx="1139823" cy="8220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FCBD34DD-4C6A-4794-9B84-4A4CC9899997}"/>
                </a:ext>
              </a:extLst>
            </p:cNvPr>
            <p:cNvSpPr/>
            <p:nvPr/>
          </p:nvSpPr>
          <p:spPr>
            <a:xfrm>
              <a:off x="10020771" y="1514901"/>
              <a:ext cx="846666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E1DC72A9-4CE3-4286-9D39-2B77E185AAD7}"/>
                </a:ext>
              </a:extLst>
            </p:cNvPr>
            <p:cNvSpPr/>
            <p:nvPr/>
          </p:nvSpPr>
          <p:spPr>
            <a:xfrm>
              <a:off x="9727614" y="1514901"/>
              <a:ext cx="204353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AFEDCE46-0185-43D4-94A4-FC20F699359A}"/>
              </a:ext>
            </a:extLst>
          </p:cNvPr>
          <p:cNvGrpSpPr/>
          <p:nvPr/>
        </p:nvGrpSpPr>
        <p:grpSpPr>
          <a:xfrm rot="10800000">
            <a:off x="11072052" y="1377660"/>
            <a:ext cx="862965" cy="82203"/>
            <a:chOff x="9711478" y="1514901"/>
            <a:chExt cx="862965" cy="82203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01541A3E-38BF-4680-BCA4-BF7BCB011C52}"/>
                </a:ext>
              </a:extLst>
            </p:cNvPr>
            <p:cNvSpPr/>
            <p:nvPr/>
          </p:nvSpPr>
          <p:spPr>
            <a:xfrm>
              <a:off x="10361766" y="1514901"/>
              <a:ext cx="212677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16DEBCC9-F51A-487B-8300-E67EC0D9F54F}"/>
                </a:ext>
              </a:extLst>
            </p:cNvPr>
            <p:cNvSpPr/>
            <p:nvPr/>
          </p:nvSpPr>
          <p:spPr>
            <a:xfrm>
              <a:off x="9711478" y="1514901"/>
              <a:ext cx="571500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48482E0-6714-4CEB-84B1-A2C705154F08}"/>
              </a:ext>
            </a:extLst>
          </p:cNvPr>
          <p:cNvCxnSpPr>
            <a:cxnSpLocks/>
          </p:cNvCxnSpPr>
          <p:nvPr/>
        </p:nvCxnSpPr>
        <p:spPr>
          <a:xfrm>
            <a:off x="4036151" y="1684413"/>
            <a:ext cx="7216049" cy="0"/>
          </a:xfrm>
          <a:prstGeom prst="line">
            <a:avLst/>
          </a:prstGeom>
          <a:ln w="38100" cap="rnd">
            <a:solidFill>
              <a:srgbClr val="328E8E">
                <a:alpha val="1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4"/>
          <p:cNvSpPr txBox="1"/>
          <p:nvPr/>
        </p:nvSpPr>
        <p:spPr>
          <a:xfrm>
            <a:off x="0" y="-169704"/>
            <a:ext cx="2057400" cy="2129728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 algn="ctr">
              <a:lnSpc>
                <a:spcPts val="2080"/>
              </a:lnSpc>
            </a:pPr>
            <a:endParaRPr sz="120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CB0773C1-93BC-46E7-853B-4C0E724C8CD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pic>
        <p:nvPicPr>
          <p:cNvPr id="83" name="Picture 8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CAB53A-00D6-4F5C-93C3-208D9ADEA5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0E91834-FBCA-4156-98E0-985F83BD55E9}"/>
              </a:ext>
            </a:extLst>
          </p:cNvPr>
          <p:cNvSpPr txBox="1"/>
          <p:nvPr/>
        </p:nvSpPr>
        <p:spPr>
          <a:xfrm>
            <a:off x="4769910" y="2615759"/>
            <a:ext cx="1008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en-US" dirty="0"/>
              <a:t>การสังเกต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8651C8F-C909-463E-82A0-F9AE87C0C6A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54235" y="2439170"/>
            <a:ext cx="594360" cy="59436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5F63B3B-3C84-4263-973F-6D71BF504C2F}"/>
              </a:ext>
            </a:extLst>
          </p:cNvPr>
          <p:cNvSpPr txBox="1"/>
          <p:nvPr/>
        </p:nvSpPr>
        <p:spPr>
          <a:xfrm>
            <a:off x="4769909" y="3405195"/>
            <a:ext cx="1225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en-US" dirty="0"/>
              <a:t>การวิเคราะห์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6FFC7A6-88EE-4D2A-87EF-FC7FDCB1838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142148" y="3281646"/>
            <a:ext cx="594360" cy="59436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A11C28E-7FF1-4176-946E-0454A9E36315}"/>
              </a:ext>
            </a:extLst>
          </p:cNvPr>
          <p:cNvSpPr txBox="1"/>
          <p:nvPr/>
        </p:nvSpPr>
        <p:spPr>
          <a:xfrm>
            <a:off x="6577173" y="2604612"/>
            <a:ext cx="16417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en-US" dirty="0"/>
              <a:t>การสร้างทางเลือก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1BBF362-72A9-42FB-81A3-C347FCB25DB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974968" y="2509619"/>
            <a:ext cx="594360" cy="59436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BF7024F-985C-4843-A62C-2BE3DEEDAA7A}"/>
              </a:ext>
            </a:extLst>
          </p:cNvPr>
          <p:cNvSpPr txBox="1"/>
          <p:nvPr/>
        </p:nvSpPr>
        <p:spPr>
          <a:xfrm>
            <a:off x="6577173" y="3405195"/>
            <a:ext cx="18950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en-US" dirty="0"/>
              <a:t>การประเมินทางเลือก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69C10AD-E326-4D51-BD49-4FD9C233B1A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974968" y="3278019"/>
            <a:ext cx="594360" cy="59436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2FA2EBB-6DDA-4AB7-9788-061486DF05EB}"/>
              </a:ext>
            </a:extLst>
          </p:cNvPr>
          <p:cNvSpPr txBox="1"/>
          <p:nvPr/>
        </p:nvSpPr>
        <p:spPr>
          <a:xfrm>
            <a:off x="9204080" y="2510603"/>
            <a:ext cx="1002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dirty="0"/>
              <a:t>ศึกษา</a:t>
            </a:r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6874881-A475-49CE-84B2-C26397D1007B}"/>
              </a:ext>
            </a:extLst>
          </p:cNvPr>
          <p:cNvSpPr txBox="1"/>
          <p:nvPr/>
        </p:nvSpPr>
        <p:spPr>
          <a:xfrm>
            <a:off x="9204080" y="3156855"/>
            <a:ext cx="1101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dirty="0"/>
              <a:t>ค้นคว้า</a:t>
            </a:r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4A46452-C4D2-4A2D-ABCC-0A3AC9CD8798}"/>
              </a:ext>
            </a:extLst>
          </p:cNvPr>
          <p:cNvSpPr txBox="1"/>
          <p:nvPr/>
        </p:nvSpPr>
        <p:spPr>
          <a:xfrm>
            <a:off x="9204080" y="3803108"/>
            <a:ext cx="1189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dirty="0"/>
              <a:t>รวบรวม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356C374-F4EC-4921-B0B9-A153DE91E8A7}"/>
              </a:ext>
            </a:extLst>
          </p:cNvPr>
          <p:cNvSpPr txBox="1"/>
          <p:nvPr/>
        </p:nvSpPr>
        <p:spPr>
          <a:xfrm>
            <a:off x="10751654" y="2516346"/>
            <a:ext cx="10390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dirty="0"/>
              <a:t>สังเกต</a:t>
            </a:r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9D16AC5-3A87-473C-92B9-3C5817929A3E}"/>
              </a:ext>
            </a:extLst>
          </p:cNvPr>
          <p:cNvSpPr txBox="1"/>
          <p:nvPr/>
        </p:nvSpPr>
        <p:spPr>
          <a:xfrm>
            <a:off x="10751654" y="3169759"/>
            <a:ext cx="10599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dirty="0"/>
              <a:t>สำรวจ</a:t>
            </a:r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E578CC1-90C1-4E34-9B83-5E8F760103FA}"/>
              </a:ext>
            </a:extLst>
          </p:cNvPr>
          <p:cNvSpPr txBox="1"/>
          <p:nvPr/>
        </p:nvSpPr>
        <p:spPr>
          <a:xfrm>
            <a:off x="10751654" y="3823171"/>
            <a:ext cx="1043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dirty="0"/>
              <a:t>บันทึก</a:t>
            </a:r>
            <a:endParaRPr lang="en-US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58EB3E6-B021-40AE-89D6-83D4E00C936E}"/>
              </a:ext>
            </a:extLst>
          </p:cNvPr>
          <p:cNvGrpSpPr/>
          <p:nvPr/>
        </p:nvGrpSpPr>
        <p:grpSpPr>
          <a:xfrm>
            <a:off x="709319" y="1403911"/>
            <a:ext cx="3166395" cy="523220"/>
            <a:chOff x="5575135" y="1841413"/>
            <a:chExt cx="3024244" cy="523220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5D66A92A-11BF-4FE4-8DAF-AF0791996C05}"/>
                </a:ext>
              </a:extLst>
            </p:cNvPr>
            <p:cNvSpPr/>
            <p:nvPr/>
          </p:nvSpPr>
          <p:spPr>
            <a:xfrm>
              <a:off x="5575135" y="1867599"/>
              <a:ext cx="3024244" cy="4364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328E8E"/>
              </a:solidFill>
              <a:prstDash val="sysDash"/>
            </a:ln>
            <a:effectLst>
              <a:outerShdw dist="50800" dir="2700000" algn="tl" rotWithShape="0">
                <a:srgbClr val="328E8E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A7F270AD-AA05-47F0-AC9E-673ED49ED88F}"/>
                </a:ext>
              </a:extLst>
            </p:cNvPr>
            <p:cNvSpPr/>
            <p:nvPr/>
          </p:nvSpPr>
          <p:spPr>
            <a:xfrm>
              <a:off x="5663454" y="1841413"/>
              <a:ext cx="28373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ทักษะในการดำเนินงานธุรกิจ</a:t>
              </a:r>
              <a:endParaRPr lang="en-US" sz="28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BC3E0FA-C9DC-4658-A427-2BB0CB7BAE56}"/>
              </a:ext>
            </a:extLst>
          </p:cNvPr>
          <p:cNvCxnSpPr>
            <a:cxnSpLocks/>
          </p:cNvCxnSpPr>
          <p:nvPr/>
        </p:nvCxnSpPr>
        <p:spPr>
          <a:xfrm>
            <a:off x="389467" y="1684413"/>
            <a:ext cx="189606" cy="0"/>
          </a:xfrm>
          <a:prstGeom prst="line">
            <a:avLst/>
          </a:prstGeom>
          <a:ln w="38100" cap="rnd">
            <a:solidFill>
              <a:srgbClr val="328E8E">
                <a:alpha val="1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15">
            <a:extLst>
              <a:ext uri="{FF2B5EF4-FFF2-40B4-BE49-F238E27FC236}">
                <a16:creationId xmlns:a16="http://schemas.microsoft.com/office/drawing/2014/main" id="{B7DA4D4C-53C4-4F88-9E39-06F9E616EF4A}"/>
              </a:ext>
            </a:extLst>
          </p:cNvPr>
          <p:cNvSpPr txBox="1"/>
          <p:nvPr/>
        </p:nvSpPr>
        <p:spPr>
          <a:xfrm>
            <a:off x="3845234" y="2048037"/>
            <a:ext cx="2802186" cy="391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2987"/>
              </a:lnSpc>
              <a:defRPr sz="2667" b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en-US" sz="2400" dirty="0"/>
              <a:t>1.2 ทักษะกระบวนการแก้ปัญหา</a:t>
            </a:r>
          </a:p>
        </p:txBody>
      </p:sp>
      <p:sp>
        <p:nvSpPr>
          <p:cNvPr id="49" name="TextBox 58">
            <a:extLst>
              <a:ext uri="{FF2B5EF4-FFF2-40B4-BE49-F238E27FC236}">
                <a16:creationId xmlns:a16="http://schemas.microsoft.com/office/drawing/2014/main" id="{8257691C-9436-4793-976C-12D7590C933E}"/>
              </a:ext>
            </a:extLst>
          </p:cNvPr>
          <p:cNvSpPr txBox="1"/>
          <p:nvPr/>
        </p:nvSpPr>
        <p:spPr>
          <a:xfrm>
            <a:off x="8639584" y="2048037"/>
            <a:ext cx="2598659" cy="391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2987"/>
              </a:lnSpc>
              <a:defRPr sz="2667" b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en-US" sz="2400" dirty="0"/>
              <a:t>1.3 ทักษะการแสวงหาความรู้</a:t>
            </a:r>
          </a:p>
        </p:txBody>
      </p:sp>
      <p:sp>
        <p:nvSpPr>
          <p:cNvPr id="50" name="TextBox 60">
            <a:extLst>
              <a:ext uri="{FF2B5EF4-FFF2-40B4-BE49-F238E27FC236}">
                <a16:creationId xmlns:a16="http://schemas.microsoft.com/office/drawing/2014/main" id="{3B634B1D-F3B3-4887-AA14-42F055664EE0}"/>
              </a:ext>
            </a:extLst>
          </p:cNvPr>
          <p:cNvSpPr txBox="1"/>
          <p:nvPr/>
        </p:nvSpPr>
        <p:spPr>
          <a:xfrm>
            <a:off x="955937" y="2048037"/>
            <a:ext cx="1846530" cy="391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87"/>
              </a:lnSpc>
            </a:pPr>
            <a:r>
              <a: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1.1 ทักษะการจัดการ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5F6DED3-E278-486D-8C7B-A9EDFAECA528}"/>
              </a:ext>
            </a:extLst>
          </p:cNvPr>
          <p:cNvSpPr txBox="1"/>
          <p:nvPr/>
        </p:nvSpPr>
        <p:spPr>
          <a:xfrm>
            <a:off x="1841706" y="3397384"/>
            <a:ext cx="1455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en-US" dirty="0"/>
              <a:t>การจัดระบบคน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09887F5-E7DE-4A0D-AFAF-97FDEF47A486}"/>
              </a:ext>
            </a:extLst>
          </p:cNvPr>
          <p:cNvSpPr txBox="1"/>
          <p:nvPr/>
        </p:nvSpPr>
        <p:spPr>
          <a:xfrm>
            <a:off x="1842610" y="2620121"/>
            <a:ext cx="15231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การจัดระบบ</a:t>
            </a:r>
            <a:r>
              <a:rPr lang="th-TH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งาน</a:t>
            </a:r>
            <a:endParaRPr lang="en-US" sz="240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AA6A61F0-682B-4789-B360-1E085719826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235261" y="3281646"/>
            <a:ext cx="594360" cy="59436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F1CBFE83-DFAD-4020-AB97-4DB40E0F3F88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235261" y="2512095"/>
            <a:ext cx="594360" cy="594360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8B5AF94-D4BA-4B9D-A048-FAC21A6B4E27}"/>
              </a:ext>
            </a:extLst>
          </p:cNvPr>
          <p:cNvCxnSpPr>
            <a:cxnSpLocks/>
          </p:cNvCxnSpPr>
          <p:nvPr/>
        </p:nvCxnSpPr>
        <p:spPr>
          <a:xfrm>
            <a:off x="3454300" y="2225633"/>
            <a:ext cx="0" cy="1849418"/>
          </a:xfrm>
          <a:prstGeom prst="line">
            <a:avLst/>
          </a:prstGeom>
          <a:ln w="28575" cap="rnd">
            <a:solidFill>
              <a:srgbClr val="F2F9E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1C244F3-8ECA-4BAD-9C45-9AF782E9A2B3}"/>
              </a:ext>
            </a:extLst>
          </p:cNvPr>
          <p:cNvCxnSpPr>
            <a:cxnSpLocks/>
          </p:cNvCxnSpPr>
          <p:nvPr/>
        </p:nvCxnSpPr>
        <p:spPr>
          <a:xfrm>
            <a:off x="8445080" y="2225633"/>
            <a:ext cx="0" cy="1945940"/>
          </a:xfrm>
          <a:prstGeom prst="line">
            <a:avLst/>
          </a:prstGeom>
          <a:ln w="28575" cap="rnd">
            <a:solidFill>
              <a:srgbClr val="F2F9E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Graphic 66">
            <a:extLst>
              <a:ext uri="{FF2B5EF4-FFF2-40B4-BE49-F238E27FC236}">
                <a16:creationId xmlns:a16="http://schemas.microsoft.com/office/drawing/2014/main" id="{F625BB3F-C027-424F-859F-438F09CC80C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021619" y="5006531"/>
            <a:ext cx="731520" cy="731520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34125DC1-B710-4859-9501-22FA4965E33C}"/>
              </a:ext>
            </a:extLst>
          </p:cNvPr>
          <p:cNvSpPr txBox="1"/>
          <p:nvPr/>
        </p:nvSpPr>
        <p:spPr>
          <a:xfrm>
            <a:off x="1235261" y="5869545"/>
            <a:ext cx="99097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987"/>
              </a:lnSpc>
            </a:pPr>
            <a:r>
              <a:rPr lang="th-TH" sz="2400" dirty="0">
                <a:solidFill>
                  <a:srgbClr val="000000"/>
                </a:solidFill>
                <a:cs typeface="TH Sarabun New" panose="020B0500040200020003" pitchFamily="34" charset="-34"/>
              </a:rPr>
              <a:t>ความขยัน</a:t>
            </a:r>
            <a:endParaRPr lang="en-US" sz="2400" dirty="0">
              <a:solidFill>
                <a:srgbClr val="000000"/>
              </a:solidFill>
              <a:cs typeface="TH Sarabun New" panose="020B0500040200020003" pitchFamily="34" charset="-34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0BCC909-635F-4429-83A5-AE44927E00D5}"/>
              </a:ext>
            </a:extLst>
          </p:cNvPr>
          <p:cNvSpPr txBox="1"/>
          <p:nvPr/>
        </p:nvSpPr>
        <p:spPr>
          <a:xfrm>
            <a:off x="6478790" y="5930999"/>
            <a:ext cx="113043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987"/>
              </a:lnSpc>
            </a:pPr>
            <a:r>
              <a:rPr lang="th-TH" sz="2400" dirty="0">
                <a:solidFill>
                  <a:srgbClr val="000000"/>
                </a:solidFill>
                <a:cs typeface="TH Sarabun New" panose="020B0500040200020003" pitchFamily="34" charset="-34"/>
              </a:rPr>
              <a:t>ความอดทน</a:t>
            </a:r>
            <a:endParaRPr lang="en-US" sz="2400" dirty="0">
              <a:solidFill>
                <a:srgbClr val="000000"/>
              </a:solidFill>
              <a:cs typeface="TH Sarabun New" panose="020B0500040200020003" pitchFamily="34" charset="-34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AA23B3E-3D44-436E-BCB1-B94C349EE295}"/>
              </a:ext>
            </a:extLst>
          </p:cNvPr>
          <p:cNvSpPr txBox="1"/>
          <p:nvPr/>
        </p:nvSpPr>
        <p:spPr>
          <a:xfrm>
            <a:off x="3655448" y="5869545"/>
            <a:ext cx="146386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987"/>
              </a:lnSpc>
            </a:pPr>
            <a:r>
              <a:rPr lang="th-TH" sz="2400" dirty="0">
                <a:solidFill>
                  <a:srgbClr val="000000"/>
                </a:solidFill>
                <a:cs typeface="TH Sarabun New" panose="020B0500040200020003" pitchFamily="34" charset="-34"/>
              </a:rPr>
              <a:t>ความรับผิดชอบ</a:t>
            </a:r>
            <a:endParaRPr lang="en-US" sz="2400" dirty="0">
              <a:solidFill>
                <a:srgbClr val="000000"/>
              </a:solidFill>
              <a:cs typeface="TH Sarabun New" panose="020B0500040200020003" pitchFamily="34" charset="-34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C39E7AD-439F-4624-9F27-FD9EF8C3E4F3}"/>
              </a:ext>
            </a:extLst>
          </p:cNvPr>
          <p:cNvSpPr txBox="1"/>
          <p:nvPr/>
        </p:nvSpPr>
        <p:spPr>
          <a:xfrm>
            <a:off x="9088932" y="5930999"/>
            <a:ext cx="122341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987"/>
              </a:lnSpc>
            </a:pPr>
            <a:r>
              <a:rPr lang="th-TH" sz="2400" dirty="0">
                <a:solidFill>
                  <a:srgbClr val="000000"/>
                </a:solidFill>
                <a:cs typeface="TH Sarabun New" panose="020B0500040200020003" pitchFamily="34" charset="-34"/>
              </a:rPr>
              <a:t>ซื่อสัตย์สุจริต</a:t>
            </a:r>
            <a:endParaRPr lang="en-US" sz="2400" dirty="0">
              <a:solidFill>
                <a:srgbClr val="000000"/>
              </a:solidFill>
              <a:cs typeface="TH Sarabun New" panose="020B0500040200020003" pitchFamily="34" charset="-34"/>
            </a:endParaRPr>
          </a:p>
        </p:txBody>
      </p:sp>
      <p:pic>
        <p:nvPicPr>
          <p:cNvPr id="72" name="Graphic 71">
            <a:extLst>
              <a:ext uri="{FF2B5EF4-FFF2-40B4-BE49-F238E27FC236}">
                <a16:creationId xmlns:a16="http://schemas.microsoft.com/office/drawing/2014/main" id="{278C8EE9-F310-4209-AAFF-23BC9FE2DD62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364989" y="5006531"/>
            <a:ext cx="731520" cy="73152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05A7F291-EDBA-4B3B-919A-56D9E6AF078B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678249" y="4996013"/>
            <a:ext cx="731520" cy="73152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E9B2B0AB-EB3D-48B6-B9F4-8EAFDCD9A201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9334878" y="4996013"/>
            <a:ext cx="731520" cy="731520"/>
          </a:xfrm>
          <a:prstGeom prst="rect">
            <a:avLst/>
          </a:prstGeom>
        </p:spPr>
      </p:pic>
      <p:grpSp>
        <p:nvGrpSpPr>
          <p:cNvPr id="75" name="Group 74">
            <a:extLst>
              <a:ext uri="{FF2B5EF4-FFF2-40B4-BE49-F238E27FC236}">
                <a16:creationId xmlns:a16="http://schemas.microsoft.com/office/drawing/2014/main" id="{B0E434B1-ED4E-4A0B-9231-04F0555472B6}"/>
              </a:ext>
            </a:extLst>
          </p:cNvPr>
          <p:cNvGrpSpPr/>
          <p:nvPr/>
        </p:nvGrpSpPr>
        <p:grpSpPr>
          <a:xfrm>
            <a:off x="709319" y="4286459"/>
            <a:ext cx="3166395" cy="523220"/>
            <a:chOff x="5575135" y="1858347"/>
            <a:chExt cx="3024244" cy="523220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3D7EB805-A165-4BCA-AEB1-422980D8D9CD}"/>
                </a:ext>
              </a:extLst>
            </p:cNvPr>
            <p:cNvSpPr/>
            <p:nvPr/>
          </p:nvSpPr>
          <p:spPr>
            <a:xfrm>
              <a:off x="5575135" y="1867599"/>
              <a:ext cx="3024244" cy="4364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328E8E"/>
              </a:solidFill>
              <a:prstDash val="sysDash"/>
            </a:ln>
            <a:effectLst>
              <a:outerShdw dist="50800" dir="2700000" algn="tl" rotWithShape="0">
                <a:srgbClr val="328E8E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D0372057-7DEF-4DEE-8B05-38E87C3C1754}"/>
                </a:ext>
              </a:extLst>
            </p:cNvPr>
            <p:cNvSpPr/>
            <p:nvPr/>
          </p:nvSpPr>
          <p:spPr>
            <a:xfrm>
              <a:off x="5725391" y="1858347"/>
              <a:ext cx="278373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คุณลักษณะที่ดีในการทำงาน</a:t>
              </a:r>
              <a:endParaRPr lang="en-US" sz="28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4FCAB773-4386-4B6E-AF15-7982E90A39E1}"/>
              </a:ext>
            </a:extLst>
          </p:cNvPr>
          <p:cNvCxnSpPr>
            <a:cxnSpLocks/>
          </p:cNvCxnSpPr>
          <p:nvPr/>
        </p:nvCxnSpPr>
        <p:spPr>
          <a:xfrm>
            <a:off x="4036151" y="4512280"/>
            <a:ext cx="7216049" cy="0"/>
          </a:xfrm>
          <a:prstGeom prst="line">
            <a:avLst/>
          </a:prstGeom>
          <a:ln w="38100" cap="rnd">
            <a:solidFill>
              <a:srgbClr val="328E8E">
                <a:alpha val="1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B34236EF-9BD6-4884-8976-38B67B4C2A68}"/>
              </a:ext>
            </a:extLst>
          </p:cNvPr>
          <p:cNvCxnSpPr>
            <a:cxnSpLocks/>
          </p:cNvCxnSpPr>
          <p:nvPr/>
        </p:nvCxnSpPr>
        <p:spPr>
          <a:xfrm>
            <a:off x="389467" y="4518420"/>
            <a:ext cx="189606" cy="0"/>
          </a:xfrm>
          <a:prstGeom prst="line">
            <a:avLst/>
          </a:prstGeom>
          <a:ln w="38100" cap="rnd">
            <a:solidFill>
              <a:srgbClr val="328E8E">
                <a:alpha val="1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6B540CB6-EFC1-465F-AEBB-75720E33904F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9024496" y="3093465"/>
            <a:ext cx="548640" cy="54864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65FF659-1F0D-4CBF-8CFC-86C1F61570E7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0520585" y="2478876"/>
            <a:ext cx="548640" cy="54864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DD87A10-ED94-4DFD-8525-F2BA7F4E7E41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520585" y="3714376"/>
            <a:ext cx="548640" cy="54864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E3BB3AC-108A-4605-A2ED-4CB5FE46AACE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020330" y="3708055"/>
            <a:ext cx="548640" cy="54864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20FCD8F4-71F2-40D5-9B0F-28FD56E45404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9014792" y="2478876"/>
            <a:ext cx="548640" cy="54864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0E0F7614-8287-4987-9D09-04BF9F9C56BE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0525478" y="3096626"/>
            <a:ext cx="548640" cy="54864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16AD3BDA-D018-4662-B43D-FFBEB62DABC1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3386906" y="138763"/>
            <a:ext cx="5418189" cy="1023015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3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119244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7F490BF6-2B78-4691-AC30-2ABAF5E4A5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3734474"/>
            <a:ext cx="6005448" cy="3123525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47E12D9F-EBB5-4370-8546-CFFB0F0442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63086" y="889706"/>
            <a:ext cx="1028914" cy="2129729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0" y="-169704"/>
            <a:ext cx="2057400" cy="2129728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 algn="ctr">
              <a:lnSpc>
                <a:spcPts val="2080"/>
              </a:lnSpc>
            </a:pPr>
            <a:endParaRPr sz="120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CB0773C1-93BC-46E7-853B-4C0E724C8CD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pic>
        <p:nvPicPr>
          <p:cNvPr id="83" name="Picture 8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CAB53A-00D6-4F5C-93C3-208D9ADEA5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6343395D-9925-498E-86FF-92F2031287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86906" y="138763"/>
            <a:ext cx="5418189" cy="1023015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34000"/>
              </a:srgbClr>
            </a:outerShdw>
          </a:effectLst>
        </p:spPr>
      </p:pic>
      <p:sp>
        <p:nvSpPr>
          <p:cNvPr id="41" name="TextBox 66">
            <a:extLst>
              <a:ext uri="{FF2B5EF4-FFF2-40B4-BE49-F238E27FC236}">
                <a16:creationId xmlns:a16="http://schemas.microsoft.com/office/drawing/2014/main" id="{390FCD02-4FB7-4741-8699-AC7759C65333}"/>
              </a:ext>
            </a:extLst>
          </p:cNvPr>
          <p:cNvSpPr txBox="1"/>
          <p:nvPr/>
        </p:nvSpPr>
        <p:spPr>
          <a:xfrm>
            <a:off x="1215362" y="2096302"/>
            <a:ext cx="428624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87"/>
              </a:lnSpc>
            </a:pPr>
            <a:r>
              <a: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3.1 องค์ประกอบของการดำเนินการทางธุรกิจ</a:t>
            </a:r>
          </a:p>
        </p:txBody>
      </p:sp>
      <p:sp>
        <p:nvSpPr>
          <p:cNvPr id="44" name="TextBox 66">
            <a:extLst>
              <a:ext uri="{FF2B5EF4-FFF2-40B4-BE49-F238E27FC236}">
                <a16:creationId xmlns:a16="http://schemas.microsoft.com/office/drawing/2014/main" id="{98E9762D-1421-4248-9D1A-6A8358EEC470}"/>
              </a:ext>
            </a:extLst>
          </p:cNvPr>
          <p:cNvSpPr txBox="1"/>
          <p:nvPr/>
        </p:nvSpPr>
        <p:spPr>
          <a:xfrm>
            <a:off x="1791494" y="3428629"/>
            <a:ext cx="794204" cy="391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</a:pPr>
            <a:r>
              <a: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Man</a:t>
            </a:r>
          </a:p>
        </p:txBody>
      </p:sp>
      <p:sp>
        <p:nvSpPr>
          <p:cNvPr id="45" name="TextBox 66">
            <a:extLst>
              <a:ext uri="{FF2B5EF4-FFF2-40B4-BE49-F238E27FC236}">
                <a16:creationId xmlns:a16="http://schemas.microsoft.com/office/drawing/2014/main" id="{E2ABA29C-6A8A-4CDF-8A37-63E43F029819}"/>
              </a:ext>
            </a:extLst>
          </p:cNvPr>
          <p:cNvSpPr txBox="1"/>
          <p:nvPr/>
        </p:nvSpPr>
        <p:spPr>
          <a:xfrm>
            <a:off x="4181574" y="3428629"/>
            <a:ext cx="794204" cy="391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</a:pPr>
            <a:r>
              <a: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Money</a:t>
            </a:r>
          </a:p>
        </p:txBody>
      </p:sp>
      <p:sp>
        <p:nvSpPr>
          <p:cNvPr id="46" name="TextBox 66">
            <a:extLst>
              <a:ext uri="{FF2B5EF4-FFF2-40B4-BE49-F238E27FC236}">
                <a16:creationId xmlns:a16="http://schemas.microsoft.com/office/drawing/2014/main" id="{5D160219-55E2-4427-B1BA-EBCC9D05EE59}"/>
              </a:ext>
            </a:extLst>
          </p:cNvPr>
          <p:cNvSpPr txBox="1"/>
          <p:nvPr/>
        </p:nvSpPr>
        <p:spPr>
          <a:xfrm>
            <a:off x="6322711" y="3428629"/>
            <a:ext cx="1112867" cy="391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</a:pPr>
            <a:r>
              <a: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Material</a:t>
            </a:r>
          </a:p>
        </p:txBody>
      </p:sp>
      <p:sp>
        <p:nvSpPr>
          <p:cNvPr id="47" name="TextBox 66">
            <a:extLst>
              <a:ext uri="{FF2B5EF4-FFF2-40B4-BE49-F238E27FC236}">
                <a16:creationId xmlns:a16="http://schemas.microsoft.com/office/drawing/2014/main" id="{2F7677BE-09A0-4934-89D1-092BA64D5BAA}"/>
              </a:ext>
            </a:extLst>
          </p:cNvPr>
          <p:cNvSpPr txBox="1"/>
          <p:nvPr/>
        </p:nvSpPr>
        <p:spPr>
          <a:xfrm>
            <a:off x="8782511" y="3428629"/>
            <a:ext cx="1424833" cy="391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</a:pPr>
            <a:r>
              <a: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Management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1A20A8D-372B-4432-BE48-21A455DECB09}"/>
              </a:ext>
            </a:extLst>
          </p:cNvPr>
          <p:cNvSpPr/>
          <p:nvPr/>
        </p:nvSpPr>
        <p:spPr>
          <a:xfrm>
            <a:off x="1215362" y="3923081"/>
            <a:ext cx="351891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3.2 รูปแบบของการดำเนินการทางธุรกิจ</a:t>
            </a:r>
          </a:p>
        </p:txBody>
      </p:sp>
      <p:sp>
        <p:nvSpPr>
          <p:cNvPr id="55" name="TextBox 71">
            <a:extLst>
              <a:ext uri="{FF2B5EF4-FFF2-40B4-BE49-F238E27FC236}">
                <a16:creationId xmlns:a16="http://schemas.microsoft.com/office/drawing/2014/main" id="{1C0F057E-D386-41B6-B3F0-EF440481C4CD}"/>
              </a:ext>
            </a:extLst>
          </p:cNvPr>
          <p:cNvSpPr txBox="1"/>
          <p:nvPr/>
        </p:nvSpPr>
        <p:spPr>
          <a:xfrm>
            <a:off x="1754069" y="4504468"/>
            <a:ext cx="4375397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60610" lvl="1" indent="-230305">
              <a:lnSpc>
                <a:spcPts val="2987"/>
              </a:lnSpc>
              <a:buFont typeface="Arial"/>
              <a:buChar char="•"/>
            </a:pPr>
            <a:r>
              <a:rPr lang="en-US" sz="2400" b="1" dirty="0">
                <a:solidFill>
                  <a:srgbClr val="225E9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แบ่งตามประมวลกฎหมายแพ่งและพาณิชย์</a:t>
            </a:r>
          </a:p>
        </p:txBody>
      </p:sp>
      <p:sp>
        <p:nvSpPr>
          <p:cNvPr id="56" name="TextBox 73">
            <a:extLst>
              <a:ext uri="{FF2B5EF4-FFF2-40B4-BE49-F238E27FC236}">
                <a16:creationId xmlns:a16="http://schemas.microsoft.com/office/drawing/2014/main" id="{2B3DADFB-5287-4C04-B4BB-75078A0D1BAB}"/>
              </a:ext>
            </a:extLst>
          </p:cNvPr>
          <p:cNvSpPr txBox="1"/>
          <p:nvPr/>
        </p:nvSpPr>
        <p:spPr>
          <a:xfrm>
            <a:off x="2207606" y="4952609"/>
            <a:ext cx="3947935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 การประกอบการโดยเจ้าของคนเดียว</a:t>
            </a:r>
          </a:p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2. ห้างหุ้นส่วนจำกัด</a:t>
            </a:r>
          </a:p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3. บริษัทจำกัด</a:t>
            </a:r>
          </a:p>
        </p:txBody>
      </p:sp>
      <p:sp>
        <p:nvSpPr>
          <p:cNvPr id="57" name="TextBox 72">
            <a:extLst>
              <a:ext uri="{FF2B5EF4-FFF2-40B4-BE49-F238E27FC236}">
                <a16:creationId xmlns:a16="http://schemas.microsoft.com/office/drawing/2014/main" id="{9D1A5D67-0117-4391-85E2-20A4E421F0B4}"/>
              </a:ext>
            </a:extLst>
          </p:cNvPr>
          <p:cNvSpPr txBox="1"/>
          <p:nvPr/>
        </p:nvSpPr>
        <p:spPr>
          <a:xfrm>
            <a:off x="6988120" y="4494302"/>
            <a:ext cx="4375397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0305" lvl="1">
              <a:lnSpc>
                <a:spcPts val="2987"/>
              </a:lnSpc>
            </a:pPr>
            <a:r>
              <a:rPr lang="en-US" sz="2400" b="1" dirty="0">
                <a:solidFill>
                  <a:srgbClr val="225E9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แบ่งตามลักษณะของการดำเนินงาน</a:t>
            </a:r>
          </a:p>
        </p:txBody>
      </p:sp>
      <p:sp>
        <p:nvSpPr>
          <p:cNvPr id="58" name="TextBox 74">
            <a:extLst>
              <a:ext uri="{FF2B5EF4-FFF2-40B4-BE49-F238E27FC236}">
                <a16:creationId xmlns:a16="http://schemas.microsoft.com/office/drawing/2014/main" id="{A1223380-8BEE-4A81-ABA6-039BCEF521F9}"/>
              </a:ext>
            </a:extLst>
          </p:cNvPr>
          <p:cNvSpPr txBox="1"/>
          <p:nvPr/>
        </p:nvSpPr>
        <p:spPr>
          <a:xfrm>
            <a:off x="7243877" y="4939183"/>
            <a:ext cx="3744735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 ธุรกิจการผลิตวัตถุดิบและสินค้าสำเร็จรูป</a:t>
            </a:r>
          </a:p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2. ธุรกิจการบริการ</a:t>
            </a:r>
          </a:p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40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3. ธุรกิจพาณิชยกรรม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4A1D4C-0DA1-42E9-871F-1C9172F5F1C6}"/>
              </a:ext>
            </a:extLst>
          </p:cNvPr>
          <p:cNvGrpSpPr/>
          <p:nvPr/>
        </p:nvGrpSpPr>
        <p:grpSpPr>
          <a:xfrm rot="10800000">
            <a:off x="584518" y="6533421"/>
            <a:ext cx="1139823" cy="82203"/>
            <a:chOff x="9727614" y="1514901"/>
            <a:chExt cx="1139823" cy="82203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3DC461BD-FB1D-4E04-9EDE-E265ADDAEA89}"/>
                </a:ext>
              </a:extLst>
            </p:cNvPr>
            <p:cNvSpPr/>
            <p:nvPr/>
          </p:nvSpPr>
          <p:spPr>
            <a:xfrm>
              <a:off x="10020771" y="1514901"/>
              <a:ext cx="846666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71E17A67-ADCC-4E5D-9D5A-FBB4EE6D42C7}"/>
                </a:ext>
              </a:extLst>
            </p:cNvPr>
            <p:cNvSpPr/>
            <p:nvPr/>
          </p:nvSpPr>
          <p:spPr>
            <a:xfrm>
              <a:off x="9727614" y="1514901"/>
              <a:ext cx="204353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3103A3D-32A1-4A78-97D5-77441B04A843}"/>
              </a:ext>
            </a:extLst>
          </p:cNvPr>
          <p:cNvGrpSpPr/>
          <p:nvPr/>
        </p:nvGrpSpPr>
        <p:grpSpPr>
          <a:xfrm rot="10800000">
            <a:off x="11072052" y="1377660"/>
            <a:ext cx="862965" cy="82203"/>
            <a:chOff x="9711478" y="1514901"/>
            <a:chExt cx="862965" cy="82203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E8EF702-0916-4482-B5A6-0354E90EFAEC}"/>
                </a:ext>
              </a:extLst>
            </p:cNvPr>
            <p:cNvSpPr/>
            <p:nvPr/>
          </p:nvSpPr>
          <p:spPr>
            <a:xfrm>
              <a:off x="10361766" y="1514901"/>
              <a:ext cx="212677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1BBCC49A-8868-427C-B3B0-4065D87D8EF4}"/>
                </a:ext>
              </a:extLst>
            </p:cNvPr>
            <p:cNvSpPr/>
            <p:nvPr/>
          </p:nvSpPr>
          <p:spPr>
            <a:xfrm>
              <a:off x="9711478" y="1514901"/>
              <a:ext cx="571500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169A1AF-9A68-428A-9B28-8162F1808CCE}"/>
              </a:ext>
            </a:extLst>
          </p:cNvPr>
          <p:cNvCxnSpPr>
            <a:cxnSpLocks/>
          </p:cNvCxnSpPr>
          <p:nvPr/>
        </p:nvCxnSpPr>
        <p:spPr>
          <a:xfrm>
            <a:off x="4036151" y="1684413"/>
            <a:ext cx="7216049" cy="0"/>
          </a:xfrm>
          <a:prstGeom prst="line">
            <a:avLst/>
          </a:prstGeom>
          <a:ln w="38100" cap="rnd">
            <a:solidFill>
              <a:srgbClr val="328E8E">
                <a:alpha val="1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F13621C-1807-462F-B672-BA13DC225299}"/>
              </a:ext>
            </a:extLst>
          </p:cNvPr>
          <p:cNvGrpSpPr/>
          <p:nvPr/>
        </p:nvGrpSpPr>
        <p:grpSpPr>
          <a:xfrm>
            <a:off x="709319" y="1403911"/>
            <a:ext cx="3166395" cy="523220"/>
            <a:chOff x="5575135" y="1841413"/>
            <a:chExt cx="3024244" cy="523220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12CA694C-89F9-4AD1-B5A7-CA98FF913464}"/>
                </a:ext>
              </a:extLst>
            </p:cNvPr>
            <p:cNvSpPr/>
            <p:nvPr/>
          </p:nvSpPr>
          <p:spPr>
            <a:xfrm>
              <a:off x="5575135" y="1867599"/>
              <a:ext cx="3024244" cy="4364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328E8E"/>
              </a:solidFill>
              <a:prstDash val="sysDash"/>
            </a:ln>
            <a:effectLst>
              <a:outerShdw dist="50800" dir="2700000" algn="tl" rotWithShape="0">
                <a:srgbClr val="328E8E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1F0BFF4E-94AF-4F8B-A533-80B4C9DAAF35}"/>
                </a:ext>
              </a:extLst>
            </p:cNvPr>
            <p:cNvSpPr/>
            <p:nvPr/>
          </p:nvSpPr>
          <p:spPr>
            <a:xfrm>
              <a:off x="5883100" y="1841413"/>
              <a:ext cx="240250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การดำเนินการทางธุรกิจ</a:t>
              </a:r>
              <a:endParaRPr lang="en-US" sz="28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43AB91D-E0B5-4978-BAB6-B80CA9FBF39D}"/>
              </a:ext>
            </a:extLst>
          </p:cNvPr>
          <p:cNvCxnSpPr>
            <a:cxnSpLocks/>
          </p:cNvCxnSpPr>
          <p:nvPr/>
        </p:nvCxnSpPr>
        <p:spPr>
          <a:xfrm>
            <a:off x="389467" y="1684413"/>
            <a:ext cx="189606" cy="0"/>
          </a:xfrm>
          <a:prstGeom prst="line">
            <a:avLst/>
          </a:prstGeom>
          <a:ln w="38100" cap="rnd">
            <a:solidFill>
              <a:srgbClr val="328E8E">
                <a:alpha val="1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Picture 60">
            <a:extLst>
              <a:ext uri="{FF2B5EF4-FFF2-40B4-BE49-F238E27FC236}">
                <a16:creationId xmlns:a16="http://schemas.microsoft.com/office/drawing/2014/main" id="{814F2C01-2854-40D5-A954-69960F8D943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5189" y="2623198"/>
            <a:ext cx="729314" cy="729464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BB4BA011-8435-4BB6-9B49-18AD087C738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4413" y="2623198"/>
            <a:ext cx="729464" cy="729464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9602BBC-9DB0-4015-8F38-42E0A42EDA2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4578" y="2623273"/>
            <a:ext cx="729464" cy="729314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E1EA7C84-CFB8-402B-879A-D05FC49B146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1494" y="2623198"/>
            <a:ext cx="729464" cy="729464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A429A76B-F767-46A9-B85D-669DD4FD1DB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618" y="4297987"/>
            <a:ext cx="586625" cy="569172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C071CAD7-DC21-48A8-B39E-8F64CD91C90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6448" y="4397283"/>
            <a:ext cx="510688" cy="46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97122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81">
            <a:extLst>
              <a:ext uri="{FF2B5EF4-FFF2-40B4-BE49-F238E27FC236}">
                <a16:creationId xmlns:a16="http://schemas.microsoft.com/office/drawing/2014/main" id="{CB0773C1-93BC-46E7-853B-4C0E724C8C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pic>
        <p:nvPicPr>
          <p:cNvPr id="83" name="Picture 8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CAB53A-00D6-4F5C-93C3-208D9ADEA5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6343395D-9925-498E-86FF-92F2031287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86906" y="138763"/>
            <a:ext cx="5418189" cy="1023015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34000"/>
              </a:srgbClr>
            </a:outerShdw>
          </a:effec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EB617EC-FBAD-415C-BA5C-D3E004B42F0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3734474"/>
            <a:ext cx="6005448" cy="312352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BF8DFDC6-9E84-4012-AC78-CCE7CC7D658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63086" y="889706"/>
            <a:ext cx="1028914" cy="2129729"/>
          </a:xfrm>
          <a:prstGeom prst="rect">
            <a:avLst/>
          </a:prstGeom>
        </p:spPr>
      </p:pic>
      <p:pic>
        <p:nvPicPr>
          <p:cNvPr id="36" name="Picture 3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B4F380D-795F-4564-93C4-6DD798A523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37" name="TextBox 66">
            <a:extLst>
              <a:ext uri="{FF2B5EF4-FFF2-40B4-BE49-F238E27FC236}">
                <a16:creationId xmlns:a16="http://schemas.microsoft.com/office/drawing/2014/main" id="{F8209733-5E25-4145-8388-284C0EF88E60}"/>
              </a:ext>
            </a:extLst>
          </p:cNvPr>
          <p:cNvSpPr txBox="1"/>
          <p:nvPr/>
        </p:nvSpPr>
        <p:spPr>
          <a:xfrm>
            <a:off x="1215362" y="2096302"/>
            <a:ext cx="428624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3.3 กระบวนการของงานธุรกิจ</a:t>
            </a:r>
          </a:p>
        </p:txBody>
      </p:sp>
      <p:sp>
        <p:nvSpPr>
          <p:cNvPr id="44" name="TextBox 71">
            <a:extLst>
              <a:ext uri="{FF2B5EF4-FFF2-40B4-BE49-F238E27FC236}">
                <a16:creationId xmlns:a16="http://schemas.microsoft.com/office/drawing/2014/main" id="{D163E00F-3DCA-4D99-AAB1-6713ABF2F341}"/>
              </a:ext>
            </a:extLst>
          </p:cNvPr>
          <p:cNvSpPr txBox="1"/>
          <p:nvPr/>
        </p:nvSpPr>
        <p:spPr>
          <a:xfrm>
            <a:off x="2057400" y="2481023"/>
            <a:ext cx="3715938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60610" lvl="1" indent="-230305">
              <a:lnSpc>
                <a:spcPts val="2987"/>
              </a:lnSpc>
              <a:buFont typeface="Arial"/>
              <a:buChar char="•"/>
            </a:pPr>
            <a:r>
              <a:rPr lang="en-US" sz="2400" b="1" dirty="0">
                <a:solidFill>
                  <a:srgbClr val="225E9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กระบวนการผลิตสินค้า</a:t>
            </a:r>
          </a:p>
        </p:txBody>
      </p:sp>
      <p:sp>
        <p:nvSpPr>
          <p:cNvPr id="46" name="TextBox 72">
            <a:extLst>
              <a:ext uri="{FF2B5EF4-FFF2-40B4-BE49-F238E27FC236}">
                <a16:creationId xmlns:a16="http://schemas.microsoft.com/office/drawing/2014/main" id="{ACED24ED-73D5-4B03-B17D-4812024F37E2}"/>
              </a:ext>
            </a:extLst>
          </p:cNvPr>
          <p:cNvSpPr txBox="1"/>
          <p:nvPr/>
        </p:nvSpPr>
        <p:spPr>
          <a:xfrm>
            <a:off x="6683840" y="2470857"/>
            <a:ext cx="3207292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60610" lvl="1" indent="-230305">
              <a:lnSpc>
                <a:spcPts val="2987"/>
              </a:lnSpc>
              <a:buFont typeface="Arial"/>
              <a:buChar char="•"/>
            </a:pPr>
            <a:r>
              <a:rPr lang="en-US" sz="2400" b="1" dirty="0">
                <a:solidFill>
                  <a:srgbClr val="225E9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กระบวนการบริหารเงินทุน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653748E-7F47-4F33-B40D-5AFAD9B4AE68}"/>
              </a:ext>
            </a:extLst>
          </p:cNvPr>
          <p:cNvGrpSpPr/>
          <p:nvPr/>
        </p:nvGrpSpPr>
        <p:grpSpPr>
          <a:xfrm rot="10800000">
            <a:off x="584518" y="6533421"/>
            <a:ext cx="1139823" cy="82203"/>
            <a:chOff x="9727614" y="1514901"/>
            <a:chExt cx="1139823" cy="82203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BF28534C-4AF5-4C82-98EB-B0D4FAD72A5D}"/>
                </a:ext>
              </a:extLst>
            </p:cNvPr>
            <p:cNvSpPr/>
            <p:nvPr/>
          </p:nvSpPr>
          <p:spPr>
            <a:xfrm>
              <a:off x="10020771" y="1514901"/>
              <a:ext cx="846666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208AE001-CACF-4F0E-B060-F12C0FD36F47}"/>
                </a:ext>
              </a:extLst>
            </p:cNvPr>
            <p:cNvSpPr/>
            <p:nvPr/>
          </p:nvSpPr>
          <p:spPr>
            <a:xfrm>
              <a:off x="9727614" y="1514901"/>
              <a:ext cx="204353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C815BC68-0494-4D69-A2FD-4047EC99A789}"/>
              </a:ext>
            </a:extLst>
          </p:cNvPr>
          <p:cNvGrpSpPr/>
          <p:nvPr/>
        </p:nvGrpSpPr>
        <p:grpSpPr>
          <a:xfrm rot="10800000">
            <a:off x="11072052" y="1377660"/>
            <a:ext cx="862965" cy="82203"/>
            <a:chOff x="9711478" y="1514901"/>
            <a:chExt cx="862965" cy="82203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D390BFF3-7CEF-4760-979B-422CD77F9D8A}"/>
                </a:ext>
              </a:extLst>
            </p:cNvPr>
            <p:cNvSpPr/>
            <p:nvPr/>
          </p:nvSpPr>
          <p:spPr>
            <a:xfrm>
              <a:off x="10361766" y="1514901"/>
              <a:ext cx="212677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09C18625-5B2D-4016-BC60-66BDBC3874E2}"/>
                </a:ext>
              </a:extLst>
            </p:cNvPr>
            <p:cNvSpPr/>
            <p:nvPr/>
          </p:nvSpPr>
          <p:spPr>
            <a:xfrm>
              <a:off x="9711478" y="1514901"/>
              <a:ext cx="571500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36DCB75-5CFE-4827-BE8F-D9BDB97537D3}"/>
              </a:ext>
            </a:extLst>
          </p:cNvPr>
          <p:cNvCxnSpPr>
            <a:cxnSpLocks/>
          </p:cNvCxnSpPr>
          <p:nvPr/>
        </p:nvCxnSpPr>
        <p:spPr>
          <a:xfrm>
            <a:off x="4036151" y="1684413"/>
            <a:ext cx="7216049" cy="0"/>
          </a:xfrm>
          <a:prstGeom prst="line">
            <a:avLst/>
          </a:prstGeom>
          <a:ln w="38100" cap="rnd">
            <a:solidFill>
              <a:srgbClr val="328E8E">
                <a:alpha val="1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DE05FE9-D579-4BBD-9731-ECA9896D39D5}"/>
              </a:ext>
            </a:extLst>
          </p:cNvPr>
          <p:cNvGrpSpPr/>
          <p:nvPr/>
        </p:nvGrpSpPr>
        <p:grpSpPr>
          <a:xfrm>
            <a:off x="709319" y="1403911"/>
            <a:ext cx="3166395" cy="523220"/>
            <a:chOff x="5575135" y="1841413"/>
            <a:chExt cx="3024244" cy="523220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6D355367-47DF-4483-B7AD-94E1B43558BE}"/>
                </a:ext>
              </a:extLst>
            </p:cNvPr>
            <p:cNvSpPr/>
            <p:nvPr/>
          </p:nvSpPr>
          <p:spPr>
            <a:xfrm>
              <a:off x="5575135" y="1867599"/>
              <a:ext cx="3024244" cy="4364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328E8E"/>
              </a:solidFill>
              <a:prstDash val="sysDash"/>
            </a:ln>
            <a:effectLst>
              <a:outerShdw dist="50800" dir="2700000" algn="tl" rotWithShape="0">
                <a:srgbClr val="328E8E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2418D5FB-E2C9-4C21-87F1-1BF4D5A345BE}"/>
                </a:ext>
              </a:extLst>
            </p:cNvPr>
            <p:cNvSpPr/>
            <p:nvPr/>
          </p:nvSpPr>
          <p:spPr>
            <a:xfrm>
              <a:off x="5883100" y="1841413"/>
              <a:ext cx="240250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การดำเนินการทางธุรกิจ</a:t>
              </a:r>
              <a:endParaRPr lang="en-US" sz="28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5F28336B-81EA-40AA-BBCA-603EB60BC81C}"/>
              </a:ext>
            </a:extLst>
          </p:cNvPr>
          <p:cNvCxnSpPr>
            <a:cxnSpLocks/>
          </p:cNvCxnSpPr>
          <p:nvPr/>
        </p:nvCxnSpPr>
        <p:spPr>
          <a:xfrm>
            <a:off x="389467" y="1684413"/>
            <a:ext cx="189606" cy="0"/>
          </a:xfrm>
          <a:prstGeom prst="line">
            <a:avLst/>
          </a:prstGeom>
          <a:ln w="38100" cap="rnd">
            <a:solidFill>
              <a:srgbClr val="328E8E">
                <a:alpha val="1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6F7EEDE7-6EF5-45D9-92F0-1C1D15D139ED}"/>
              </a:ext>
            </a:extLst>
          </p:cNvPr>
          <p:cNvSpPr/>
          <p:nvPr/>
        </p:nvSpPr>
        <p:spPr>
          <a:xfrm>
            <a:off x="3076575" y="2951500"/>
            <a:ext cx="256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เลือกที่ตั้งของร้านให้เหมาะสม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77E8CF4-0117-4EB7-A477-F6F0023B780C}"/>
              </a:ext>
            </a:extLst>
          </p:cNvPr>
          <p:cNvSpPr/>
          <p:nvPr/>
        </p:nvSpPr>
        <p:spPr>
          <a:xfrm>
            <a:off x="3076575" y="3482184"/>
            <a:ext cx="256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วางแผนการผลิตอย่างรัดกุม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217A28AE-CF53-42F8-BD89-7098586C6456}"/>
              </a:ext>
            </a:extLst>
          </p:cNvPr>
          <p:cNvSpPr/>
          <p:nvPr/>
        </p:nvSpPr>
        <p:spPr>
          <a:xfrm>
            <a:off x="3076575" y="4027821"/>
            <a:ext cx="256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ตรวจสอบสินค้า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45BF880-157D-442D-979F-AB71049DC1DD}"/>
              </a:ext>
            </a:extLst>
          </p:cNvPr>
          <p:cNvGrpSpPr/>
          <p:nvPr/>
        </p:nvGrpSpPr>
        <p:grpSpPr>
          <a:xfrm>
            <a:off x="2566021" y="2900879"/>
            <a:ext cx="457200" cy="457200"/>
            <a:chOff x="2566021" y="3027223"/>
            <a:chExt cx="554351" cy="554351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471C0657-6DC7-4D2A-8576-7D09558849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6021" y="3027223"/>
              <a:ext cx="554351" cy="554351"/>
            </a:xfrm>
            <a:prstGeom prst="rect">
              <a:avLst/>
            </a:prstGeom>
          </p:spPr>
        </p:pic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E32B95B-692E-420D-9487-C73807473C74}"/>
                </a:ext>
              </a:extLst>
            </p:cNvPr>
            <p:cNvSpPr/>
            <p:nvPr/>
          </p:nvSpPr>
          <p:spPr>
            <a:xfrm>
              <a:off x="2566021" y="3031073"/>
              <a:ext cx="546308" cy="546308"/>
            </a:xfrm>
            <a:prstGeom prst="ellipse">
              <a:avLst/>
            </a:prstGeom>
            <a:noFill/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D1E3D71-697C-4164-B733-025A88BD36B1}"/>
              </a:ext>
            </a:extLst>
          </p:cNvPr>
          <p:cNvGrpSpPr/>
          <p:nvPr/>
        </p:nvGrpSpPr>
        <p:grpSpPr>
          <a:xfrm>
            <a:off x="2566019" y="3445768"/>
            <a:ext cx="457155" cy="457200"/>
            <a:chOff x="2566021" y="3609535"/>
            <a:chExt cx="554297" cy="554351"/>
          </a:xfrm>
        </p:grpSpPr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36352A45-7B58-49FF-8DA4-DDE4CFC2F4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6074" y="3609535"/>
              <a:ext cx="554244" cy="554351"/>
            </a:xfrm>
            <a:prstGeom prst="rect">
              <a:avLst/>
            </a:prstGeom>
          </p:spPr>
        </p:pic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FB739DF9-F5DA-42F1-9456-72B01E7198FD}"/>
                </a:ext>
              </a:extLst>
            </p:cNvPr>
            <p:cNvSpPr/>
            <p:nvPr/>
          </p:nvSpPr>
          <p:spPr>
            <a:xfrm>
              <a:off x="2566021" y="3613728"/>
              <a:ext cx="546308" cy="546308"/>
            </a:xfrm>
            <a:prstGeom prst="ellipse">
              <a:avLst/>
            </a:prstGeom>
            <a:noFill/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3CC2EF8-8CB5-45F6-8A9A-F3B89F945447}"/>
              </a:ext>
            </a:extLst>
          </p:cNvPr>
          <p:cNvGrpSpPr/>
          <p:nvPr/>
        </p:nvGrpSpPr>
        <p:grpSpPr>
          <a:xfrm>
            <a:off x="2566021" y="3990883"/>
            <a:ext cx="457200" cy="456743"/>
            <a:chOff x="2566021" y="4192123"/>
            <a:chExt cx="554351" cy="553138"/>
          </a:xfrm>
        </p:grpSpPr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7213E7AC-8E2B-4D5A-A7F2-E4BD510C2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6681" y="4192123"/>
              <a:ext cx="553691" cy="553138"/>
            </a:xfrm>
            <a:prstGeom prst="rect">
              <a:avLst/>
            </a:prstGeom>
          </p:spPr>
        </p:pic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20269247-52CB-4A9F-850D-53B26D77EBD4}"/>
                </a:ext>
              </a:extLst>
            </p:cNvPr>
            <p:cNvSpPr/>
            <p:nvPr/>
          </p:nvSpPr>
          <p:spPr>
            <a:xfrm>
              <a:off x="2566021" y="4193306"/>
              <a:ext cx="546308" cy="546308"/>
            </a:xfrm>
            <a:prstGeom prst="ellipse">
              <a:avLst/>
            </a:prstGeom>
            <a:noFill/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Rectangle 88">
            <a:extLst>
              <a:ext uri="{FF2B5EF4-FFF2-40B4-BE49-F238E27FC236}">
                <a16:creationId xmlns:a16="http://schemas.microsoft.com/office/drawing/2014/main" id="{A6342B7B-5AA6-4A8B-B12C-B234AC58B465}"/>
              </a:ext>
            </a:extLst>
          </p:cNvPr>
          <p:cNvSpPr/>
          <p:nvPr/>
        </p:nvSpPr>
        <p:spPr>
          <a:xfrm>
            <a:off x="7718695" y="2951500"/>
            <a:ext cx="256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ทุนตัวเอง                  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731105BC-5892-4C79-8585-66AC535687E3}"/>
              </a:ext>
            </a:extLst>
          </p:cNvPr>
          <p:cNvSpPr/>
          <p:nvPr/>
        </p:nvSpPr>
        <p:spPr>
          <a:xfrm>
            <a:off x="7718695" y="3615027"/>
            <a:ext cx="256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ทุนที่กู้ยืม</a:t>
            </a: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C7270A1F-CFB3-4933-BADB-A550E2D29D88}"/>
              </a:ext>
            </a:extLst>
          </p:cNvPr>
          <p:cNvGrpSpPr/>
          <p:nvPr/>
        </p:nvGrpSpPr>
        <p:grpSpPr>
          <a:xfrm>
            <a:off x="7208141" y="2900926"/>
            <a:ext cx="457200" cy="457106"/>
            <a:chOff x="2566021" y="3027280"/>
            <a:chExt cx="554351" cy="554237"/>
          </a:xfrm>
        </p:grpSpPr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43CB6F66-8588-4DBE-8CA3-5232ABC555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6021" y="3027280"/>
              <a:ext cx="554351" cy="554237"/>
            </a:xfrm>
            <a:prstGeom prst="rect">
              <a:avLst/>
            </a:prstGeom>
          </p:spPr>
        </p:pic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02E874F6-1D65-4626-8EA7-A5A3EBBD2485}"/>
                </a:ext>
              </a:extLst>
            </p:cNvPr>
            <p:cNvSpPr/>
            <p:nvPr/>
          </p:nvSpPr>
          <p:spPr>
            <a:xfrm>
              <a:off x="2566021" y="3031073"/>
              <a:ext cx="546308" cy="546308"/>
            </a:xfrm>
            <a:prstGeom prst="ellipse">
              <a:avLst/>
            </a:prstGeom>
            <a:noFill/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21EBB262-B677-48EF-884D-AEDE0DC71905}"/>
              </a:ext>
            </a:extLst>
          </p:cNvPr>
          <p:cNvGrpSpPr/>
          <p:nvPr/>
        </p:nvGrpSpPr>
        <p:grpSpPr>
          <a:xfrm>
            <a:off x="7208141" y="3578658"/>
            <a:ext cx="457200" cy="457106"/>
            <a:chOff x="2566021" y="3609592"/>
            <a:chExt cx="554351" cy="554237"/>
          </a:xfrm>
        </p:grpSpPr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81362DCD-3665-4D31-88F0-4BE14688B3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6021" y="3609592"/>
              <a:ext cx="554351" cy="554237"/>
            </a:xfrm>
            <a:prstGeom prst="rect">
              <a:avLst/>
            </a:prstGeom>
          </p:spPr>
        </p:pic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C6F867C2-A436-4198-80FA-3F4D27A30962}"/>
                </a:ext>
              </a:extLst>
            </p:cNvPr>
            <p:cNvSpPr/>
            <p:nvPr/>
          </p:nvSpPr>
          <p:spPr>
            <a:xfrm>
              <a:off x="2566021" y="3613728"/>
              <a:ext cx="546308" cy="546308"/>
            </a:xfrm>
            <a:prstGeom prst="ellipse">
              <a:avLst/>
            </a:prstGeom>
            <a:noFill/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Rectangle 104">
            <a:extLst>
              <a:ext uri="{FF2B5EF4-FFF2-40B4-BE49-F238E27FC236}">
                <a16:creationId xmlns:a16="http://schemas.microsoft.com/office/drawing/2014/main" id="{7C25E50B-F856-4FCE-B98C-C6834A821B7B}"/>
              </a:ext>
            </a:extLst>
          </p:cNvPr>
          <p:cNvSpPr/>
          <p:nvPr/>
        </p:nvSpPr>
        <p:spPr>
          <a:xfrm>
            <a:off x="3076575" y="5091418"/>
            <a:ext cx="256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วางแผนกำลังคน          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BD57C028-8884-4416-A3D2-B191ED946C42}"/>
              </a:ext>
            </a:extLst>
          </p:cNvPr>
          <p:cNvSpPr/>
          <p:nvPr/>
        </p:nvSpPr>
        <p:spPr>
          <a:xfrm>
            <a:off x="3076575" y="5622102"/>
            <a:ext cx="256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อบรมคนในองค์กร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BC4EEAA1-72DC-4F0B-A8CB-18E2C281CCCB}"/>
              </a:ext>
            </a:extLst>
          </p:cNvPr>
          <p:cNvSpPr/>
          <p:nvPr/>
        </p:nvSpPr>
        <p:spPr>
          <a:xfrm>
            <a:off x="3076575" y="6167739"/>
            <a:ext cx="256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ประเมินผล</a:t>
            </a: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484A1482-7308-407A-BC1E-D8814D80A7B1}"/>
              </a:ext>
            </a:extLst>
          </p:cNvPr>
          <p:cNvGrpSpPr/>
          <p:nvPr/>
        </p:nvGrpSpPr>
        <p:grpSpPr>
          <a:xfrm>
            <a:off x="2566021" y="5040797"/>
            <a:ext cx="457200" cy="457200"/>
            <a:chOff x="2566021" y="3027223"/>
            <a:chExt cx="554351" cy="554351"/>
          </a:xfrm>
        </p:grpSpPr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3B85941B-D05B-4CEF-8B40-E60684806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6021" y="3027223"/>
              <a:ext cx="554351" cy="554351"/>
            </a:xfrm>
            <a:prstGeom prst="rect">
              <a:avLst/>
            </a:prstGeom>
          </p:spPr>
        </p:pic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C9BAEAF6-CC98-4F84-878E-8A3DF2120EB0}"/>
                </a:ext>
              </a:extLst>
            </p:cNvPr>
            <p:cNvSpPr/>
            <p:nvPr/>
          </p:nvSpPr>
          <p:spPr>
            <a:xfrm>
              <a:off x="2566021" y="3031073"/>
              <a:ext cx="546308" cy="546308"/>
            </a:xfrm>
            <a:prstGeom prst="ellipse">
              <a:avLst/>
            </a:prstGeom>
            <a:noFill/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200A0504-7F18-48B2-9505-D908C7124633}"/>
              </a:ext>
            </a:extLst>
          </p:cNvPr>
          <p:cNvGrpSpPr/>
          <p:nvPr/>
        </p:nvGrpSpPr>
        <p:grpSpPr>
          <a:xfrm>
            <a:off x="2566021" y="5585733"/>
            <a:ext cx="457200" cy="457106"/>
            <a:chOff x="2566021" y="3609592"/>
            <a:chExt cx="554351" cy="554237"/>
          </a:xfrm>
        </p:grpSpPr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76BB38AD-FD6A-442C-B53F-D814941F9A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6021" y="3609592"/>
              <a:ext cx="554351" cy="554237"/>
            </a:xfrm>
            <a:prstGeom prst="rect">
              <a:avLst/>
            </a:prstGeom>
          </p:spPr>
        </p:pic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5346CF85-CED4-4668-95ED-576195792536}"/>
                </a:ext>
              </a:extLst>
            </p:cNvPr>
            <p:cNvSpPr/>
            <p:nvPr/>
          </p:nvSpPr>
          <p:spPr>
            <a:xfrm>
              <a:off x="2566021" y="3613728"/>
              <a:ext cx="546308" cy="546308"/>
            </a:xfrm>
            <a:prstGeom prst="ellipse">
              <a:avLst/>
            </a:prstGeom>
            <a:noFill/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B2975B4A-660E-4674-BEB0-A4AFC52A115E}"/>
              </a:ext>
            </a:extLst>
          </p:cNvPr>
          <p:cNvGrpSpPr/>
          <p:nvPr/>
        </p:nvGrpSpPr>
        <p:grpSpPr>
          <a:xfrm>
            <a:off x="2566021" y="6130849"/>
            <a:ext cx="457200" cy="456656"/>
            <a:chOff x="2566021" y="4192176"/>
            <a:chExt cx="554351" cy="553032"/>
          </a:xfrm>
        </p:grpSpPr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BC82D503-889D-414D-9A73-68303AF9C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6681" y="4192176"/>
              <a:ext cx="553691" cy="553032"/>
            </a:xfrm>
            <a:prstGeom prst="rect">
              <a:avLst/>
            </a:prstGeom>
          </p:spPr>
        </p:pic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65D15CD4-4655-48D5-B799-9098BD03C1E8}"/>
                </a:ext>
              </a:extLst>
            </p:cNvPr>
            <p:cNvSpPr/>
            <p:nvPr/>
          </p:nvSpPr>
          <p:spPr>
            <a:xfrm>
              <a:off x="2566021" y="4193306"/>
              <a:ext cx="546308" cy="546308"/>
            </a:xfrm>
            <a:prstGeom prst="ellipse">
              <a:avLst/>
            </a:prstGeom>
            <a:noFill/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" name="TextBox 71">
            <a:extLst>
              <a:ext uri="{FF2B5EF4-FFF2-40B4-BE49-F238E27FC236}">
                <a16:creationId xmlns:a16="http://schemas.microsoft.com/office/drawing/2014/main" id="{1CF60EB3-01A7-4CFB-ADF4-59BB0859782B}"/>
              </a:ext>
            </a:extLst>
          </p:cNvPr>
          <p:cNvSpPr txBox="1"/>
          <p:nvPr/>
        </p:nvSpPr>
        <p:spPr>
          <a:xfrm>
            <a:off x="2057400" y="4642179"/>
            <a:ext cx="3715938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60610" lvl="1" indent="-230305">
              <a:lnSpc>
                <a:spcPts val="2987"/>
              </a:lnSpc>
              <a:buFont typeface="Arial"/>
              <a:buChar char="•"/>
            </a:pPr>
            <a:r>
              <a:rPr lang="th-TH" sz="2400" b="1" dirty="0">
                <a:solidFill>
                  <a:srgbClr val="225E9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กระบวนการบริหารกำลังคน</a:t>
            </a:r>
            <a:endParaRPr lang="en-US" sz="2400" b="1" dirty="0">
              <a:solidFill>
                <a:srgbClr val="225E9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9" name="TextBox 72">
            <a:extLst>
              <a:ext uri="{FF2B5EF4-FFF2-40B4-BE49-F238E27FC236}">
                <a16:creationId xmlns:a16="http://schemas.microsoft.com/office/drawing/2014/main" id="{79D96A9C-9292-4779-B738-C6F5269AF274}"/>
              </a:ext>
            </a:extLst>
          </p:cNvPr>
          <p:cNvSpPr txBox="1"/>
          <p:nvPr/>
        </p:nvSpPr>
        <p:spPr>
          <a:xfrm>
            <a:off x="6683840" y="4632013"/>
            <a:ext cx="3207292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60610" lvl="1" indent="-230305">
              <a:lnSpc>
                <a:spcPts val="2987"/>
              </a:lnSpc>
              <a:buFont typeface="Arial"/>
              <a:buChar char="•"/>
            </a:pPr>
            <a:r>
              <a:rPr lang="en-US" sz="2400" b="1" dirty="0">
                <a:solidFill>
                  <a:srgbClr val="225E9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กระบวนการบริหาร</a:t>
            </a:r>
            <a:r>
              <a:rPr lang="th-TH" sz="2400" b="1" dirty="0">
                <a:solidFill>
                  <a:srgbClr val="225E9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การตลาด</a:t>
            </a:r>
            <a:endParaRPr lang="en-US" sz="2400" b="1" dirty="0">
              <a:solidFill>
                <a:srgbClr val="225E9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4ADAC208-67F2-4A6A-A1F1-6DB7BF19867F}"/>
              </a:ext>
            </a:extLst>
          </p:cNvPr>
          <p:cNvSpPr/>
          <p:nvPr/>
        </p:nvSpPr>
        <p:spPr>
          <a:xfrm>
            <a:off x="7718695" y="5091418"/>
            <a:ext cx="11427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ผลิตภัณฑ์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909605B5-AC84-4300-B129-061308FC7739}"/>
              </a:ext>
            </a:extLst>
          </p:cNvPr>
          <p:cNvSpPr/>
          <p:nvPr/>
        </p:nvSpPr>
        <p:spPr>
          <a:xfrm>
            <a:off x="7718695" y="5622102"/>
            <a:ext cx="11427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ราคา</a:t>
            </a: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E7751A0C-A7D8-4E63-BDDA-E6FA690A4B87}"/>
              </a:ext>
            </a:extLst>
          </p:cNvPr>
          <p:cNvGrpSpPr/>
          <p:nvPr/>
        </p:nvGrpSpPr>
        <p:grpSpPr>
          <a:xfrm>
            <a:off x="7208141" y="5040799"/>
            <a:ext cx="457153" cy="457200"/>
            <a:chOff x="2566021" y="3027220"/>
            <a:chExt cx="554294" cy="554350"/>
          </a:xfrm>
        </p:grpSpPr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CACF3A07-FB02-488C-B0E8-D7915E505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6078" y="3027220"/>
              <a:ext cx="554237" cy="554350"/>
            </a:xfrm>
            <a:prstGeom prst="rect">
              <a:avLst/>
            </a:prstGeom>
          </p:spPr>
        </p:pic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25AA4EA0-498C-442B-AF1D-0F21BE544906}"/>
                </a:ext>
              </a:extLst>
            </p:cNvPr>
            <p:cNvSpPr/>
            <p:nvPr/>
          </p:nvSpPr>
          <p:spPr>
            <a:xfrm>
              <a:off x="2566021" y="3031073"/>
              <a:ext cx="546308" cy="546308"/>
            </a:xfrm>
            <a:prstGeom prst="ellipse">
              <a:avLst/>
            </a:prstGeom>
            <a:noFill/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5B080B59-B83A-458C-B370-58AF51357A57}"/>
              </a:ext>
            </a:extLst>
          </p:cNvPr>
          <p:cNvGrpSpPr/>
          <p:nvPr/>
        </p:nvGrpSpPr>
        <p:grpSpPr>
          <a:xfrm>
            <a:off x="7208141" y="5585686"/>
            <a:ext cx="457153" cy="457200"/>
            <a:chOff x="2566021" y="3609535"/>
            <a:chExt cx="554294" cy="554351"/>
          </a:xfrm>
        </p:grpSpPr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C940D3FA-C545-4F18-B5B3-63847E0284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6078" y="3609535"/>
              <a:ext cx="554237" cy="554351"/>
            </a:xfrm>
            <a:prstGeom prst="rect">
              <a:avLst/>
            </a:prstGeom>
          </p:spPr>
        </p:pic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8E4C2CF1-632A-4FD1-A9F5-6A399FF2C79B}"/>
                </a:ext>
              </a:extLst>
            </p:cNvPr>
            <p:cNvSpPr/>
            <p:nvPr/>
          </p:nvSpPr>
          <p:spPr>
            <a:xfrm>
              <a:off x="2566021" y="3613728"/>
              <a:ext cx="546308" cy="546308"/>
            </a:xfrm>
            <a:prstGeom prst="ellipse">
              <a:avLst/>
            </a:prstGeom>
            <a:noFill/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Rectangle 130">
            <a:extLst>
              <a:ext uri="{FF2B5EF4-FFF2-40B4-BE49-F238E27FC236}">
                <a16:creationId xmlns:a16="http://schemas.microsoft.com/office/drawing/2014/main" id="{C9C9F393-7AB7-4FCB-A7B3-A4546BA039FD}"/>
              </a:ext>
            </a:extLst>
          </p:cNvPr>
          <p:cNvSpPr/>
          <p:nvPr/>
        </p:nvSpPr>
        <p:spPr>
          <a:xfrm>
            <a:off x="9315441" y="5091418"/>
            <a:ext cx="1681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การจัดจำหน่าย</a:t>
            </a: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925D8780-0E7B-4131-BFA3-CB19C17CB013}"/>
              </a:ext>
            </a:extLst>
          </p:cNvPr>
          <p:cNvSpPr/>
          <p:nvPr/>
        </p:nvSpPr>
        <p:spPr>
          <a:xfrm>
            <a:off x="9315441" y="5622102"/>
            <a:ext cx="1969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การส่งเสริมการตลาด</a:t>
            </a:r>
          </a:p>
        </p:txBody>
      </p: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799BB7B-4689-42BB-ABD9-7E1FDF198E1E}"/>
              </a:ext>
            </a:extLst>
          </p:cNvPr>
          <p:cNvGrpSpPr/>
          <p:nvPr/>
        </p:nvGrpSpPr>
        <p:grpSpPr>
          <a:xfrm>
            <a:off x="8804887" y="5040797"/>
            <a:ext cx="457200" cy="457200"/>
            <a:chOff x="2566021" y="3027223"/>
            <a:chExt cx="554351" cy="554351"/>
          </a:xfrm>
        </p:grpSpPr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70C966F6-0E77-4C38-9C12-60CA001729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6021" y="3027223"/>
              <a:ext cx="554351" cy="554351"/>
            </a:xfrm>
            <a:prstGeom prst="rect">
              <a:avLst/>
            </a:prstGeom>
          </p:spPr>
        </p:pic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F754BBC8-9D04-41B1-9845-8C1F17020A01}"/>
                </a:ext>
              </a:extLst>
            </p:cNvPr>
            <p:cNvSpPr/>
            <p:nvPr/>
          </p:nvSpPr>
          <p:spPr>
            <a:xfrm>
              <a:off x="2566021" y="3031073"/>
              <a:ext cx="546308" cy="546308"/>
            </a:xfrm>
            <a:prstGeom prst="ellipse">
              <a:avLst/>
            </a:prstGeom>
            <a:noFill/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3FBC3CFA-7D05-4E57-BEC4-8A9DFAA9463D}"/>
              </a:ext>
            </a:extLst>
          </p:cNvPr>
          <p:cNvGrpSpPr/>
          <p:nvPr/>
        </p:nvGrpSpPr>
        <p:grpSpPr>
          <a:xfrm>
            <a:off x="8804887" y="5585686"/>
            <a:ext cx="457200" cy="457200"/>
            <a:chOff x="2566021" y="3609535"/>
            <a:chExt cx="554351" cy="554351"/>
          </a:xfrm>
        </p:grpSpPr>
        <p:pic>
          <p:nvPicPr>
            <p:cNvPr id="137" name="Picture 136">
              <a:extLst>
                <a:ext uri="{FF2B5EF4-FFF2-40B4-BE49-F238E27FC236}">
                  <a16:creationId xmlns:a16="http://schemas.microsoft.com/office/drawing/2014/main" id="{215DDC67-4B0A-40D8-947E-87612881CD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6021" y="3609535"/>
              <a:ext cx="554351" cy="554351"/>
            </a:xfrm>
            <a:prstGeom prst="rect">
              <a:avLst/>
            </a:prstGeom>
          </p:spPr>
        </p:pic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EADEB3B7-FFB5-47A6-B244-16D8006FB8A4}"/>
                </a:ext>
              </a:extLst>
            </p:cNvPr>
            <p:cNvSpPr/>
            <p:nvPr/>
          </p:nvSpPr>
          <p:spPr>
            <a:xfrm>
              <a:off x="2566021" y="3613728"/>
              <a:ext cx="546308" cy="546308"/>
            </a:xfrm>
            <a:prstGeom prst="ellipse">
              <a:avLst/>
            </a:prstGeom>
            <a:noFill/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82156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id="{1A5218E8-5E3B-42D2-A164-7488269642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0" y="3734474"/>
            <a:ext cx="6005448" cy="3123525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DC4CCE02-E305-485B-B58B-59501593CA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63086" y="889706"/>
            <a:ext cx="1028914" cy="2129729"/>
          </a:xfrm>
          <a:prstGeom prst="rect">
            <a:avLst/>
          </a:prstGeom>
        </p:spPr>
      </p:pic>
      <p:sp>
        <p:nvSpPr>
          <p:cNvPr id="51" name="TextBox 66">
            <a:extLst>
              <a:ext uri="{FF2B5EF4-FFF2-40B4-BE49-F238E27FC236}">
                <a16:creationId xmlns:a16="http://schemas.microsoft.com/office/drawing/2014/main" id="{5FE086F7-CE7A-4F79-8863-74CBAC36C7E2}"/>
              </a:ext>
            </a:extLst>
          </p:cNvPr>
          <p:cNvSpPr txBox="1"/>
          <p:nvPr/>
        </p:nvSpPr>
        <p:spPr>
          <a:xfrm>
            <a:off x="1215363" y="2096302"/>
            <a:ext cx="359012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87"/>
              </a:lnSpc>
            </a:pPr>
            <a:r>
              <a: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4.1 ธุรกิจขนาดกลางและ</a:t>
            </a:r>
            <a:endParaRPr lang="th-TH" sz="2400" b="1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lnSpc>
                <a:spcPts val="2987"/>
              </a:lnSpc>
            </a:pPr>
            <a:r>
              <a:rPr lang="th-TH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</a:t>
            </a:r>
            <a:r>
              <a: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ขนาดย่อม SMEs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610A433-62A7-40AF-A783-60D6981CC328}"/>
              </a:ext>
            </a:extLst>
          </p:cNvPr>
          <p:cNvGrpSpPr/>
          <p:nvPr/>
        </p:nvGrpSpPr>
        <p:grpSpPr>
          <a:xfrm rot="10800000">
            <a:off x="584518" y="6533421"/>
            <a:ext cx="1139823" cy="82203"/>
            <a:chOff x="9727614" y="1514901"/>
            <a:chExt cx="1139823" cy="82203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DA9C2D9C-1336-4B3D-9C10-FA58BB8D3D97}"/>
                </a:ext>
              </a:extLst>
            </p:cNvPr>
            <p:cNvSpPr/>
            <p:nvPr/>
          </p:nvSpPr>
          <p:spPr>
            <a:xfrm>
              <a:off x="10020771" y="1514901"/>
              <a:ext cx="846666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AA2F9D17-2605-47C6-A6C4-A0253DB4A05F}"/>
                </a:ext>
              </a:extLst>
            </p:cNvPr>
            <p:cNvSpPr/>
            <p:nvPr/>
          </p:nvSpPr>
          <p:spPr>
            <a:xfrm>
              <a:off x="9727614" y="1514901"/>
              <a:ext cx="204353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840D389E-CC7B-42E0-986B-881C2E27CD27}"/>
              </a:ext>
            </a:extLst>
          </p:cNvPr>
          <p:cNvGrpSpPr/>
          <p:nvPr/>
        </p:nvGrpSpPr>
        <p:grpSpPr>
          <a:xfrm rot="10800000">
            <a:off x="11072052" y="1377660"/>
            <a:ext cx="862965" cy="82203"/>
            <a:chOff x="9711478" y="1514901"/>
            <a:chExt cx="862965" cy="82203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0A5BCE3C-0FF6-4C2A-9D33-13D6C902BDF2}"/>
                </a:ext>
              </a:extLst>
            </p:cNvPr>
            <p:cNvSpPr/>
            <p:nvPr/>
          </p:nvSpPr>
          <p:spPr>
            <a:xfrm>
              <a:off x="10361766" y="1514901"/>
              <a:ext cx="212677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EC1B1E9F-82FC-43F0-899F-631D2F825A70}"/>
                </a:ext>
              </a:extLst>
            </p:cNvPr>
            <p:cNvSpPr/>
            <p:nvPr/>
          </p:nvSpPr>
          <p:spPr>
            <a:xfrm>
              <a:off x="9711478" y="1514901"/>
              <a:ext cx="571500" cy="82203"/>
            </a:xfrm>
            <a:prstGeom prst="roundRect">
              <a:avLst>
                <a:gd name="adj" fmla="val 50000"/>
              </a:avLst>
            </a:prstGeom>
            <a:solidFill>
              <a:srgbClr val="F56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B159F41C-0637-4E01-B50C-F577E1DC05BF}"/>
              </a:ext>
            </a:extLst>
          </p:cNvPr>
          <p:cNvCxnSpPr>
            <a:cxnSpLocks/>
          </p:cNvCxnSpPr>
          <p:nvPr/>
        </p:nvCxnSpPr>
        <p:spPr>
          <a:xfrm>
            <a:off x="4036151" y="1684413"/>
            <a:ext cx="7216049" cy="0"/>
          </a:xfrm>
          <a:prstGeom prst="line">
            <a:avLst/>
          </a:prstGeom>
          <a:ln w="38100" cap="rnd">
            <a:solidFill>
              <a:srgbClr val="328E8E">
                <a:alpha val="1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69">
            <a:extLst>
              <a:ext uri="{FF2B5EF4-FFF2-40B4-BE49-F238E27FC236}">
                <a16:creationId xmlns:a16="http://schemas.microsoft.com/office/drawing/2014/main" id="{6F83F49F-8453-4588-A902-E12CAEF35AE5}"/>
              </a:ext>
            </a:extLst>
          </p:cNvPr>
          <p:cNvGrpSpPr/>
          <p:nvPr/>
        </p:nvGrpSpPr>
        <p:grpSpPr>
          <a:xfrm>
            <a:off x="709319" y="1414797"/>
            <a:ext cx="3166395" cy="523220"/>
            <a:chOff x="5575135" y="1852299"/>
            <a:chExt cx="3024244" cy="523220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FC764E5E-8702-4D2D-AFF9-FF159B8BF3DA}"/>
                </a:ext>
              </a:extLst>
            </p:cNvPr>
            <p:cNvSpPr/>
            <p:nvPr/>
          </p:nvSpPr>
          <p:spPr>
            <a:xfrm>
              <a:off x="5575135" y="1867599"/>
              <a:ext cx="3024244" cy="4364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328E8E"/>
              </a:solidFill>
              <a:prstDash val="sysDash"/>
            </a:ln>
            <a:effectLst>
              <a:outerShdw dist="50800" dir="2700000" algn="tl" rotWithShape="0">
                <a:srgbClr val="328E8E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36342080-EC21-41FF-8109-82B11FCA3725}"/>
                </a:ext>
              </a:extLst>
            </p:cNvPr>
            <p:cNvSpPr/>
            <p:nvPr/>
          </p:nvSpPr>
          <p:spPr>
            <a:xfrm>
              <a:off x="6166169" y="1852299"/>
              <a:ext cx="18482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solidFill>
                    <a:srgbClr val="328E8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การประกอบธุรกิจ</a:t>
              </a:r>
              <a:endParaRPr lang="en-US" sz="2800" b="1" dirty="0">
                <a:solidFill>
                  <a:srgbClr val="328E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8108174-0B72-4358-A6BE-949603A3EB9B}"/>
              </a:ext>
            </a:extLst>
          </p:cNvPr>
          <p:cNvCxnSpPr>
            <a:cxnSpLocks/>
          </p:cNvCxnSpPr>
          <p:nvPr/>
        </p:nvCxnSpPr>
        <p:spPr>
          <a:xfrm>
            <a:off x="389467" y="1684413"/>
            <a:ext cx="189606" cy="0"/>
          </a:xfrm>
          <a:prstGeom prst="line">
            <a:avLst/>
          </a:prstGeom>
          <a:ln w="38100" cap="rnd">
            <a:solidFill>
              <a:srgbClr val="328E8E">
                <a:alpha val="1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0CAF92C5-197D-4B0B-8124-71795269135D}"/>
              </a:ext>
            </a:extLst>
          </p:cNvPr>
          <p:cNvSpPr/>
          <p:nvPr/>
        </p:nvSpPr>
        <p:spPr>
          <a:xfrm>
            <a:off x="2111072" y="3066501"/>
            <a:ext cx="11853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ธุรกิจการผลิต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0612A4D-44C8-4DF6-BAFE-1C080F2EBF73}"/>
              </a:ext>
            </a:extLst>
          </p:cNvPr>
          <p:cNvSpPr/>
          <p:nvPr/>
        </p:nvSpPr>
        <p:spPr>
          <a:xfrm>
            <a:off x="2111072" y="3951389"/>
            <a:ext cx="11853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ธุรกิจค้าปลีก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5EFBED5-F11E-41D5-9878-2B16DE08EA53}"/>
              </a:ext>
            </a:extLst>
          </p:cNvPr>
          <p:cNvSpPr/>
          <p:nvPr/>
        </p:nvSpPr>
        <p:spPr>
          <a:xfrm>
            <a:off x="2111072" y="4836277"/>
            <a:ext cx="11853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ธุรกิจค้าส่ง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CB0773C1-93BC-46E7-853B-4C0E724C8CD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pic>
        <p:nvPicPr>
          <p:cNvPr id="83" name="Picture 8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CAB53A-00D6-4F5C-93C3-208D9ADEA5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6343395D-9925-498E-86FF-92F2031287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386906" y="138763"/>
            <a:ext cx="5418189" cy="1023015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34000"/>
              </a:srgbClr>
            </a:outerShdw>
          </a:effectLst>
        </p:spPr>
      </p:pic>
      <p:sp>
        <p:nvSpPr>
          <p:cNvPr id="97" name="Rectangle 96">
            <a:extLst>
              <a:ext uri="{FF2B5EF4-FFF2-40B4-BE49-F238E27FC236}">
                <a16:creationId xmlns:a16="http://schemas.microsoft.com/office/drawing/2014/main" id="{03F84C77-C098-484A-AF15-F09E2B878C4F}"/>
              </a:ext>
            </a:extLst>
          </p:cNvPr>
          <p:cNvSpPr/>
          <p:nvPr/>
        </p:nvSpPr>
        <p:spPr>
          <a:xfrm>
            <a:off x="2111072" y="5721166"/>
            <a:ext cx="11853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ธุรกิจบริการ</a:t>
            </a:r>
          </a:p>
        </p:txBody>
      </p:sp>
      <p:pic>
        <p:nvPicPr>
          <p:cNvPr id="101" name="Graphic 100">
            <a:extLst>
              <a:ext uri="{FF2B5EF4-FFF2-40B4-BE49-F238E27FC236}">
                <a16:creationId xmlns:a16="http://schemas.microsoft.com/office/drawing/2014/main" id="{4F2D6917-716A-4314-8A2D-4D6D71E0AD0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521046" y="2960605"/>
            <a:ext cx="572641" cy="572641"/>
          </a:xfrm>
          <a:prstGeom prst="rect">
            <a:avLst/>
          </a:prstGeom>
        </p:spPr>
      </p:pic>
      <p:pic>
        <p:nvPicPr>
          <p:cNvPr id="103" name="Graphic 102">
            <a:extLst>
              <a:ext uri="{FF2B5EF4-FFF2-40B4-BE49-F238E27FC236}">
                <a16:creationId xmlns:a16="http://schemas.microsoft.com/office/drawing/2014/main" id="{3D2C178E-F640-4608-A338-C3A48F621EA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521046" y="3834792"/>
            <a:ext cx="572641" cy="572641"/>
          </a:xfrm>
          <a:prstGeom prst="rect">
            <a:avLst/>
          </a:prstGeom>
        </p:spPr>
      </p:pic>
      <p:pic>
        <p:nvPicPr>
          <p:cNvPr id="104" name="Graphic 103">
            <a:extLst>
              <a:ext uri="{FF2B5EF4-FFF2-40B4-BE49-F238E27FC236}">
                <a16:creationId xmlns:a16="http://schemas.microsoft.com/office/drawing/2014/main" id="{34D4CC47-A123-4CD6-8BB3-BBB51FDE532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521046" y="4708979"/>
            <a:ext cx="572641" cy="572641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AD656677-4A99-4231-9B0D-688938498C5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521046" y="5583167"/>
            <a:ext cx="572641" cy="572641"/>
          </a:xfrm>
          <a:prstGeom prst="rect">
            <a:avLst/>
          </a:prstGeom>
        </p:spPr>
      </p:pic>
      <p:sp>
        <p:nvSpPr>
          <p:cNvPr id="106" name="TextBox 66">
            <a:extLst>
              <a:ext uri="{FF2B5EF4-FFF2-40B4-BE49-F238E27FC236}">
                <a16:creationId xmlns:a16="http://schemas.microsoft.com/office/drawing/2014/main" id="{23901C4F-7B7B-41EE-8D24-3427671EA93F}"/>
              </a:ext>
            </a:extLst>
          </p:cNvPr>
          <p:cNvSpPr txBox="1"/>
          <p:nvPr/>
        </p:nvSpPr>
        <p:spPr>
          <a:xfrm>
            <a:off x="3847279" y="2096302"/>
            <a:ext cx="273599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2987"/>
              </a:lnSpc>
              <a:defRPr sz="2400" b="1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en-US" dirty="0"/>
              <a:t>4.2 ธุรกิจพาณิชย์อิเล็กทรอนิกส์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A0860CF8-BF0E-4FE8-8341-102754F57475}"/>
              </a:ext>
            </a:extLst>
          </p:cNvPr>
          <p:cNvSpPr/>
          <p:nvPr/>
        </p:nvSpPr>
        <p:spPr>
          <a:xfrm>
            <a:off x="4788845" y="2572381"/>
            <a:ext cx="190375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Business to Customer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9265766-2FFF-4161-8F97-1C4F676495EF}"/>
              </a:ext>
            </a:extLst>
          </p:cNvPr>
          <p:cNvSpPr/>
          <p:nvPr/>
        </p:nvSpPr>
        <p:spPr>
          <a:xfrm>
            <a:off x="4788845" y="3457063"/>
            <a:ext cx="190374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Business to Business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AF2D5559-99BC-4B8E-9EA9-6494CBDB73AE}"/>
              </a:ext>
            </a:extLst>
          </p:cNvPr>
          <p:cNvSpPr/>
          <p:nvPr/>
        </p:nvSpPr>
        <p:spPr>
          <a:xfrm>
            <a:off x="4788845" y="4341745"/>
            <a:ext cx="207159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Business to Government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F800C3C3-0A55-41FB-A7B0-51CFE926B70C}"/>
              </a:ext>
            </a:extLst>
          </p:cNvPr>
          <p:cNvSpPr/>
          <p:nvPr/>
        </p:nvSpPr>
        <p:spPr>
          <a:xfrm>
            <a:off x="4788845" y="5226428"/>
            <a:ext cx="223491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Government to Customer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CDC1B75-F5EB-4B63-91A9-CF4F4E003D14}"/>
              </a:ext>
            </a:extLst>
          </p:cNvPr>
          <p:cNvCxnSpPr/>
          <p:nvPr/>
        </p:nvCxnSpPr>
        <p:spPr>
          <a:xfrm>
            <a:off x="3643237" y="2209799"/>
            <a:ext cx="0" cy="4338683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96F5B75D-7FAB-4695-888D-5637AAD136FE}"/>
              </a:ext>
            </a:extLst>
          </p:cNvPr>
          <p:cNvCxnSpPr/>
          <p:nvPr/>
        </p:nvCxnSpPr>
        <p:spPr>
          <a:xfrm>
            <a:off x="7211459" y="2209799"/>
            <a:ext cx="0" cy="4338683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66">
            <a:extLst>
              <a:ext uri="{FF2B5EF4-FFF2-40B4-BE49-F238E27FC236}">
                <a16:creationId xmlns:a16="http://schemas.microsoft.com/office/drawing/2014/main" id="{94610331-4109-405B-99D0-7D424C2FAC1D}"/>
              </a:ext>
            </a:extLst>
          </p:cNvPr>
          <p:cNvSpPr txBox="1"/>
          <p:nvPr/>
        </p:nvSpPr>
        <p:spPr>
          <a:xfrm>
            <a:off x="7437399" y="2096302"/>
            <a:ext cx="1883076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87"/>
              </a:lnSpc>
            </a:pPr>
            <a:r>
              <a:rPr lang="en-US" sz="2400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4.3 ธุรกิจ Startup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2269B199-8D06-4C59-B56C-E024615B66F8}"/>
              </a:ext>
            </a:extLst>
          </p:cNvPr>
          <p:cNvSpPr/>
          <p:nvPr/>
        </p:nvSpPr>
        <p:spPr>
          <a:xfrm>
            <a:off x="8409907" y="2485148"/>
            <a:ext cx="10816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การเกษตร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spcBef>
                <a:spcPct val="0"/>
              </a:spcBef>
            </a:pP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และอาหาร </a:t>
            </a: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FC75FBB0-2F5B-4742-8032-AE9C83FC5948}"/>
              </a:ext>
            </a:extLst>
          </p:cNvPr>
          <p:cNvSpPr/>
          <p:nvPr/>
        </p:nvSpPr>
        <p:spPr>
          <a:xfrm>
            <a:off x="8409907" y="3474335"/>
            <a:ext cx="92306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การศึกษา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A5538116-EDCF-4C14-A91C-1784FA3F892B}"/>
              </a:ext>
            </a:extLst>
          </p:cNvPr>
          <p:cNvSpPr/>
          <p:nvPr/>
        </p:nvSpPr>
        <p:spPr>
          <a:xfrm>
            <a:off x="8409907" y="4373967"/>
            <a:ext cx="136960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อสังหาริมทรัพย์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0BE7860B-E17C-410C-91E4-38BED5DE8388}"/>
              </a:ext>
            </a:extLst>
          </p:cNvPr>
          <p:cNvSpPr/>
          <p:nvPr/>
        </p:nvSpPr>
        <p:spPr>
          <a:xfrm>
            <a:off x="8409907" y="5273599"/>
            <a:ext cx="136960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ไลฟ์สไตล์ </a:t>
            </a:r>
          </a:p>
        </p:txBody>
      </p:sp>
      <p:pic>
        <p:nvPicPr>
          <p:cNvPr id="131" name="Graphic 130">
            <a:extLst>
              <a:ext uri="{FF2B5EF4-FFF2-40B4-BE49-F238E27FC236}">
                <a16:creationId xmlns:a16="http://schemas.microsoft.com/office/drawing/2014/main" id="{DE80A37E-33C6-4092-85A1-2C9E6918329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208415" y="5975844"/>
            <a:ext cx="572641" cy="572641"/>
          </a:xfrm>
          <a:prstGeom prst="rect">
            <a:avLst/>
          </a:prstGeom>
        </p:spPr>
      </p:pic>
      <p:pic>
        <p:nvPicPr>
          <p:cNvPr id="132" name="Graphic 131">
            <a:extLst>
              <a:ext uri="{FF2B5EF4-FFF2-40B4-BE49-F238E27FC236}">
                <a16:creationId xmlns:a16="http://schemas.microsoft.com/office/drawing/2014/main" id="{872DC9D8-C735-4C34-A9FE-5161E1AF1C0C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208415" y="2540386"/>
            <a:ext cx="572641" cy="572641"/>
          </a:xfrm>
          <a:prstGeom prst="rect">
            <a:avLst/>
          </a:prstGeom>
        </p:spPr>
      </p:pic>
      <p:pic>
        <p:nvPicPr>
          <p:cNvPr id="133" name="Graphic 132">
            <a:extLst>
              <a:ext uri="{FF2B5EF4-FFF2-40B4-BE49-F238E27FC236}">
                <a16:creationId xmlns:a16="http://schemas.microsoft.com/office/drawing/2014/main" id="{B8C3A5EF-49F7-4D2F-B4D3-0076DF1A803D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208415" y="3415617"/>
            <a:ext cx="572641" cy="572641"/>
          </a:xfrm>
          <a:prstGeom prst="rect">
            <a:avLst/>
          </a:prstGeom>
        </p:spPr>
      </p:pic>
      <p:pic>
        <p:nvPicPr>
          <p:cNvPr id="134" name="Graphic 133">
            <a:extLst>
              <a:ext uri="{FF2B5EF4-FFF2-40B4-BE49-F238E27FC236}">
                <a16:creationId xmlns:a16="http://schemas.microsoft.com/office/drawing/2014/main" id="{99D7FE48-4DD4-40F2-85C3-9E60BEA0BB49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208415" y="4290848"/>
            <a:ext cx="572641" cy="572641"/>
          </a:xfrm>
          <a:prstGeom prst="rect">
            <a:avLst/>
          </a:prstGeom>
        </p:spPr>
      </p:pic>
      <p:pic>
        <p:nvPicPr>
          <p:cNvPr id="135" name="Graphic 134">
            <a:extLst>
              <a:ext uri="{FF2B5EF4-FFF2-40B4-BE49-F238E27FC236}">
                <a16:creationId xmlns:a16="http://schemas.microsoft.com/office/drawing/2014/main" id="{D3F81E9D-6075-4A6C-A080-FA03DF4BFEAF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4208415" y="5166080"/>
            <a:ext cx="572641" cy="572641"/>
          </a:xfrm>
          <a:prstGeom prst="rect">
            <a:avLst/>
          </a:prstGeom>
        </p:spPr>
      </p:pic>
      <p:sp>
        <p:nvSpPr>
          <p:cNvPr id="136" name="Rectangle 135">
            <a:extLst>
              <a:ext uri="{FF2B5EF4-FFF2-40B4-BE49-F238E27FC236}">
                <a16:creationId xmlns:a16="http://schemas.microsoft.com/office/drawing/2014/main" id="{A766B09A-5E96-4B04-B4DB-DF97A5A5C513}"/>
              </a:ext>
            </a:extLst>
          </p:cNvPr>
          <p:cNvSpPr/>
          <p:nvPr/>
        </p:nvSpPr>
        <p:spPr>
          <a:xfrm>
            <a:off x="4788845" y="6002402"/>
            <a:ext cx="223491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Customer to Customer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1E492EA9-17FA-414E-A29C-A45DFABC8D27}"/>
              </a:ext>
            </a:extLst>
          </p:cNvPr>
          <p:cNvSpPr/>
          <p:nvPr/>
        </p:nvSpPr>
        <p:spPr>
          <a:xfrm>
            <a:off x="10425536" y="2582858"/>
            <a:ext cx="113972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อีคอมเมิร์ซ </a:t>
            </a: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5F5DDCC9-5493-46AC-8702-AB8B84D580D0}"/>
              </a:ext>
            </a:extLst>
          </p:cNvPr>
          <p:cNvSpPr/>
          <p:nvPr/>
        </p:nvSpPr>
        <p:spPr>
          <a:xfrm>
            <a:off x="10425536" y="3389527"/>
            <a:ext cx="16798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การเงินและการให้บริการสำหรับธุรกิจ 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6998FFA3-5F01-4906-AE18-EC248449D192}"/>
              </a:ext>
            </a:extLst>
          </p:cNvPr>
          <p:cNvSpPr/>
          <p:nvPr/>
        </p:nvSpPr>
        <p:spPr>
          <a:xfrm>
            <a:off x="10425536" y="4373967"/>
            <a:ext cx="136960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สุขภาพ</a:t>
            </a:r>
          </a:p>
        </p:txBody>
      </p:sp>
      <p:pic>
        <p:nvPicPr>
          <p:cNvPr id="155" name="Picture 154">
            <a:extLst>
              <a:ext uri="{FF2B5EF4-FFF2-40B4-BE49-F238E27FC236}">
                <a16:creationId xmlns:a16="http://schemas.microsoft.com/office/drawing/2014/main" id="{089DF376-CAAA-4CE9-9379-C92D73E9BBD2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42853" y="2530657"/>
            <a:ext cx="626554" cy="576072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46F5BF51-9D18-4FE3-9FF9-88F3E1399F8E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5510" y="4293695"/>
            <a:ext cx="641240" cy="576072"/>
          </a:xfrm>
          <a:prstGeom prst="rect">
            <a:avLst/>
          </a:prstGeom>
        </p:spPr>
      </p:pic>
      <p:pic>
        <p:nvPicPr>
          <p:cNvPr id="157" name="Picture 156">
            <a:extLst>
              <a:ext uri="{FF2B5EF4-FFF2-40B4-BE49-F238E27FC236}">
                <a16:creationId xmlns:a16="http://schemas.microsoft.com/office/drawing/2014/main" id="{73A1A758-E6B4-4DE9-8C34-EE57D6014046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694"/>
          <a:stretch/>
        </p:blipFill>
        <p:spPr>
          <a:xfrm>
            <a:off x="9872296" y="3440424"/>
            <a:ext cx="567668" cy="576072"/>
          </a:xfrm>
          <a:prstGeom prst="rect">
            <a:avLst/>
          </a:prstGeom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645AD1BE-8861-4348-94A2-676E5C725385}"/>
              </a:ext>
            </a:extLst>
          </p:cNvPr>
          <p:cNvPicPr>
            <a:picLocks noChangeAspect="1"/>
          </p:cNvPicPr>
          <p:nvPr/>
        </p:nvPicPr>
        <p:blipFill rotWithShape="1"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3694" y="2536955"/>
            <a:ext cx="629218" cy="576072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6740608B-1440-41FE-80C0-5DB7232564FD}"/>
              </a:ext>
            </a:extLst>
          </p:cNvPr>
          <p:cNvPicPr>
            <a:picLocks noChangeAspect="1"/>
          </p:cNvPicPr>
          <p:nvPr/>
        </p:nvPicPr>
        <p:blipFill rotWithShape="1"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5917" y="3440424"/>
            <a:ext cx="624772" cy="576072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D769AB01-3C4B-493C-9740-32DB304A2CA7}"/>
              </a:ext>
            </a:extLst>
          </p:cNvPr>
          <p:cNvPicPr>
            <a:picLocks noChangeAspect="1"/>
          </p:cNvPicPr>
          <p:nvPr/>
        </p:nvPicPr>
        <p:blipFill rotWithShape="1"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29471" y="4335344"/>
            <a:ext cx="597665" cy="576072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4C9522A7-1703-493A-8C59-41C1318E5C90}"/>
              </a:ext>
            </a:extLst>
          </p:cNvPr>
          <p:cNvPicPr>
            <a:picLocks noChangeAspect="1"/>
          </p:cNvPicPr>
          <p:nvPr/>
        </p:nvPicPr>
        <p:blipFill rotWithShape="1"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21072" y="5234671"/>
            <a:ext cx="614463" cy="57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71857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876DD3-3A83-43A6-AFAA-92D4B90CA1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35883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520453-BE0D-4363-AF86-33115DC10A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503325D-CCBF-4D8C-A2FE-964AE6F09F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C3A14AD-BCC8-4C14-A7C6-63B056D9B2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5745" y="3735301"/>
            <a:ext cx="3415145" cy="128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645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3D85491-2EBA-40BB-B27A-287ED122E2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C88472F7-EB3F-46FE-B238-570785F165BA}"/>
              </a:ext>
            </a:extLst>
          </p:cNvPr>
          <p:cNvGrpSpPr/>
          <p:nvPr/>
        </p:nvGrpSpPr>
        <p:grpSpPr>
          <a:xfrm>
            <a:off x="3149983" y="4331847"/>
            <a:ext cx="2791825" cy="2055625"/>
            <a:chOff x="3149983" y="4393867"/>
            <a:chExt cx="2791825" cy="2055625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E77BDC7-8995-4057-975E-632BD4A074B6}"/>
                </a:ext>
              </a:extLst>
            </p:cNvPr>
            <p:cNvGrpSpPr/>
            <p:nvPr/>
          </p:nvGrpSpPr>
          <p:grpSpPr>
            <a:xfrm>
              <a:off x="3149983" y="4393867"/>
              <a:ext cx="2791825" cy="2055625"/>
              <a:chOff x="3149983" y="4057967"/>
              <a:chExt cx="2791825" cy="2055625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D4204C76-0ED9-4C99-B74C-0CD9426AFA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49983" y="4057967"/>
                <a:ext cx="2791825" cy="2055625"/>
              </a:xfrm>
              <a:prstGeom prst="roundRect">
                <a:avLst/>
              </a:prstGeom>
            </p:spPr>
          </p:pic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8FD9F92F-87C4-4FD0-8343-5BAE09419557}"/>
                  </a:ext>
                </a:extLst>
              </p:cNvPr>
              <p:cNvGrpSpPr/>
              <p:nvPr/>
            </p:nvGrpSpPr>
            <p:grpSpPr>
              <a:xfrm>
                <a:off x="3250628" y="4129654"/>
                <a:ext cx="1188112" cy="612230"/>
                <a:chOff x="3102731" y="4112166"/>
                <a:chExt cx="1672359" cy="861761"/>
              </a:xfrm>
            </p:grpSpPr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761589DD-DFEC-4982-A5E5-5DD1DF0F463D}"/>
                    </a:ext>
                  </a:extLst>
                </p:cNvPr>
                <p:cNvSpPr/>
                <p:nvPr/>
              </p:nvSpPr>
              <p:spPr>
                <a:xfrm>
                  <a:off x="3102731" y="4112166"/>
                  <a:ext cx="1264817" cy="84182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B184C796-3F06-4295-9927-A44C1610E367}"/>
                    </a:ext>
                  </a:extLst>
                </p:cNvPr>
                <p:cNvSpPr/>
                <p:nvPr/>
              </p:nvSpPr>
              <p:spPr>
                <a:xfrm rot="19646515">
                  <a:off x="4263804" y="4755720"/>
                  <a:ext cx="207491" cy="15459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EBDAB6AC-835D-4B0E-A611-BBAC6312AF89}"/>
                    </a:ext>
                  </a:extLst>
                </p:cNvPr>
                <p:cNvSpPr/>
                <p:nvPr/>
              </p:nvSpPr>
              <p:spPr>
                <a:xfrm rot="19646515">
                  <a:off x="4465270" y="4832534"/>
                  <a:ext cx="172834" cy="12876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55AA186A-6DCC-45A2-91C2-C8424E16EF87}"/>
                    </a:ext>
                  </a:extLst>
                </p:cNvPr>
                <p:cNvSpPr/>
                <p:nvPr/>
              </p:nvSpPr>
              <p:spPr>
                <a:xfrm rot="19646515">
                  <a:off x="4662216" y="4889831"/>
                  <a:ext cx="112874" cy="8409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9A6349E-C951-44B9-8525-6744797EE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00939" y="4612128"/>
              <a:ext cx="1079086" cy="377985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DFB089E-BE70-4EFB-B38B-29DFF27ABA1A}"/>
              </a:ext>
            </a:extLst>
          </p:cNvPr>
          <p:cNvGrpSpPr/>
          <p:nvPr/>
        </p:nvGrpSpPr>
        <p:grpSpPr>
          <a:xfrm>
            <a:off x="6225804" y="4315278"/>
            <a:ext cx="2876768" cy="2072194"/>
            <a:chOff x="6225804" y="4377298"/>
            <a:chExt cx="2876768" cy="2072194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88FD140E-707E-422B-880A-0AB089BCE213}"/>
                </a:ext>
              </a:extLst>
            </p:cNvPr>
            <p:cNvGrpSpPr/>
            <p:nvPr/>
          </p:nvGrpSpPr>
          <p:grpSpPr>
            <a:xfrm>
              <a:off x="6225804" y="4377298"/>
              <a:ext cx="2876768" cy="2072194"/>
              <a:chOff x="6225804" y="4041398"/>
              <a:chExt cx="2876768" cy="2072194"/>
            </a:xfrm>
          </p:grpSpPr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A3E3F385-E685-44E9-AA4A-ADEA97AB7BE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-25814"/>
              <a:stretch/>
            </p:blipFill>
            <p:spPr>
              <a:xfrm>
                <a:off x="6225804" y="4041398"/>
                <a:ext cx="2876768" cy="2072194"/>
              </a:xfrm>
              <a:prstGeom prst="roundRect">
                <a:avLst>
                  <a:gd name="adj" fmla="val 18139"/>
                </a:avLst>
              </a:prstGeom>
              <a:solidFill>
                <a:srgbClr val="F8EEE8"/>
              </a:solidFill>
            </p:spPr>
          </p:pic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87075B41-2694-43EA-8B37-2528B39EAB12}"/>
                  </a:ext>
                </a:extLst>
              </p:cNvPr>
              <p:cNvGrpSpPr/>
              <p:nvPr/>
            </p:nvGrpSpPr>
            <p:grpSpPr>
              <a:xfrm flipH="1">
                <a:off x="7808645" y="4099781"/>
                <a:ext cx="1188112" cy="612230"/>
                <a:chOff x="3102731" y="4112166"/>
                <a:chExt cx="1672359" cy="861761"/>
              </a:xfrm>
            </p:grpSpPr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9F61159A-3741-4014-B945-9FE40C09A1B1}"/>
                    </a:ext>
                  </a:extLst>
                </p:cNvPr>
                <p:cNvSpPr/>
                <p:nvPr/>
              </p:nvSpPr>
              <p:spPr>
                <a:xfrm>
                  <a:off x="3102731" y="4112166"/>
                  <a:ext cx="1264817" cy="84182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Oval 35">
                  <a:extLst>
                    <a:ext uri="{FF2B5EF4-FFF2-40B4-BE49-F238E27FC236}">
                      <a16:creationId xmlns:a16="http://schemas.microsoft.com/office/drawing/2014/main" id="{642C289E-A909-429A-A2C9-F9433B242E2C}"/>
                    </a:ext>
                  </a:extLst>
                </p:cNvPr>
                <p:cNvSpPr/>
                <p:nvPr/>
              </p:nvSpPr>
              <p:spPr>
                <a:xfrm rot="19646515">
                  <a:off x="4263804" y="4755720"/>
                  <a:ext cx="207491" cy="15459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A69D5A05-A47C-42FC-A5C5-6F9B9456ADB0}"/>
                    </a:ext>
                  </a:extLst>
                </p:cNvPr>
                <p:cNvSpPr/>
                <p:nvPr/>
              </p:nvSpPr>
              <p:spPr>
                <a:xfrm rot="19646515">
                  <a:off x="4465270" y="4832534"/>
                  <a:ext cx="172834" cy="12876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Oval 37">
                  <a:extLst>
                    <a:ext uri="{FF2B5EF4-FFF2-40B4-BE49-F238E27FC236}">
                      <a16:creationId xmlns:a16="http://schemas.microsoft.com/office/drawing/2014/main" id="{598A23F2-5485-45BB-AE45-726582440CF9}"/>
                    </a:ext>
                  </a:extLst>
                </p:cNvPr>
                <p:cNvSpPr/>
                <p:nvPr/>
              </p:nvSpPr>
              <p:spPr>
                <a:xfrm rot="19646515">
                  <a:off x="4662216" y="4889831"/>
                  <a:ext cx="112874" cy="8409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C30150A-3C05-468E-98EC-248D471D9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073231" y="4589452"/>
              <a:ext cx="999831" cy="377985"/>
            </a:xfrm>
            <a:prstGeom prst="rect">
              <a:avLst/>
            </a:prstGeom>
          </p:spPr>
        </p:pic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E402B03B-A240-4FFB-951E-ED0C8F421FAF}"/>
              </a:ext>
            </a:extLst>
          </p:cNvPr>
          <p:cNvSpPr txBox="1"/>
          <p:nvPr/>
        </p:nvSpPr>
        <p:spPr>
          <a:xfrm>
            <a:off x="1494596" y="1776369"/>
            <a:ext cx="7120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การจัดระเบียบงานให้มีแบบแผน เพื่อให้สอดคล้องกับลักษณะงาน</a:t>
            </a:r>
          </a:p>
        </p:txBody>
      </p:sp>
      <p:sp>
        <p:nvSpPr>
          <p:cNvPr id="41" name="Rectangle: Top Corners Rounded 40">
            <a:extLst>
              <a:ext uri="{FF2B5EF4-FFF2-40B4-BE49-F238E27FC236}">
                <a16:creationId xmlns:a16="http://schemas.microsoft.com/office/drawing/2014/main" id="{9B09DFEA-CC74-4DA5-B036-0967C8B5DA2D}"/>
              </a:ext>
            </a:extLst>
          </p:cNvPr>
          <p:cNvSpPr/>
          <p:nvPr/>
        </p:nvSpPr>
        <p:spPr>
          <a:xfrm rot="5400000">
            <a:off x="3610718" y="-1638392"/>
            <a:ext cx="597566" cy="5974962"/>
          </a:xfrm>
          <a:custGeom>
            <a:avLst/>
            <a:gdLst>
              <a:gd name="connsiteX0" fmla="*/ 294974 w 589947"/>
              <a:gd name="connsiteY0" fmla="*/ 0 h 5974962"/>
              <a:gd name="connsiteX1" fmla="*/ 294974 w 589947"/>
              <a:gd name="connsiteY1" fmla="*/ 0 h 5974962"/>
              <a:gd name="connsiteX2" fmla="*/ 589948 w 589947"/>
              <a:gd name="connsiteY2" fmla="*/ 294974 h 5974962"/>
              <a:gd name="connsiteX3" fmla="*/ 589947 w 589947"/>
              <a:gd name="connsiteY3" fmla="*/ 5974962 h 5974962"/>
              <a:gd name="connsiteX4" fmla="*/ 589947 w 589947"/>
              <a:gd name="connsiteY4" fmla="*/ 5974962 h 5974962"/>
              <a:gd name="connsiteX5" fmla="*/ 0 w 589947"/>
              <a:gd name="connsiteY5" fmla="*/ 5974962 h 5974962"/>
              <a:gd name="connsiteX6" fmla="*/ 0 w 589947"/>
              <a:gd name="connsiteY6" fmla="*/ 5974962 h 5974962"/>
              <a:gd name="connsiteX7" fmla="*/ 0 w 589947"/>
              <a:gd name="connsiteY7" fmla="*/ 294974 h 5974962"/>
              <a:gd name="connsiteX8" fmla="*/ 294974 w 589947"/>
              <a:gd name="connsiteY8" fmla="*/ 0 h 5974962"/>
              <a:gd name="connsiteX0" fmla="*/ 294974 w 589948"/>
              <a:gd name="connsiteY0" fmla="*/ 0 h 5974962"/>
              <a:gd name="connsiteX1" fmla="*/ 294974 w 589948"/>
              <a:gd name="connsiteY1" fmla="*/ 0 h 5974962"/>
              <a:gd name="connsiteX2" fmla="*/ 589948 w 589948"/>
              <a:gd name="connsiteY2" fmla="*/ 294974 h 5974962"/>
              <a:gd name="connsiteX3" fmla="*/ 589947 w 589948"/>
              <a:gd name="connsiteY3" fmla="*/ 5974962 h 5974962"/>
              <a:gd name="connsiteX4" fmla="*/ 589947 w 589948"/>
              <a:gd name="connsiteY4" fmla="*/ 5974962 h 5974962"/>
              <a:gd name="connsiteX5" fmla="*/ 0 w 589948"/>
              <a:gd name="connsiteY5" fmla="*/ 5974962 h 5974962"/>
              <a:gd name="connsiteX6" fmla="*/ 2 w 589948"/>
              <a:gd name="connsiteY6" fmla="*/ 5327262 h 5974962"/>
              <a:gd name="connsiteX7" fmla="*/ 0 w 589948"/>
              <a:gd name="connsiteY7" fmla="*/ 294974 h 5974962"/>
              <a:gd name="connsiteX8" fmla="*/ 294974 w 589948"/>
              <a:gd name="connsiteY8" fmla="*/ 0 h 5974962"/>
              <a:gd name="connsiteX0" fmla="*/ 294974 w 589948"/>
              <a:gd name="connsiteY0" fmla="*/ 0 h 5974962"/>
              <a:gd name="connsiteX1" fmla="*/ 294974 w 589948"/>
              <a:gd name="connsiteY1" fmla="*/ 0 h 5974962"/>
              <a:gd name="connsiteX2" fmla="*/ 589948 w 589948"/>
              <a:gd name="connsiteY2" fmla="*/ 294974 h 5974962"/>
              <a:gd name="connsiteX3" fmla="*/ 589947 w 589948"/>
              <a:gd name="connsiteY3" fmla="*/ 5974962 h 5974962"/>
              <a:gd name="connsiteX4" fmla="*/ 589947 w 589948"/>
              <a:gd name="connsiteY4" fmla="*/ 5974962 h 5974962"/>
              <a:gd name="connsiteX5" fmla="*/ 167640 w 589948"/>
              <a:gd name="connsiteY5" fmla="*/ 5533002 h 5974962"/>
              <a:gd name="connsiteX6" fmla="*/ 2 w 589948"/>
              <a:gd name="connsiteY6" fmla="*/ 5327262 h 5974962"/>
              <a:gd name="connsiteX7" fmla="*/ 0 w 589948"/>
              <a:gd name="connsiteY7" fmla="*/ 294974 h 5974962"/>
              <a:gd name="connsiteX8" fmla="*/ 294974 w 589948"/>
              <a:gd name="connsiteY8" fmla="*/ 0 h 5974962"/>
              <a:gd name="connsiteX0" fmla="*/ 294974 w 589948"/>
              <a:gd name="connsiteY0" fmla="*/ 0 h 5974962"/>
              <a:gd name="connsiteX1" fmla="*/ 294974 w 589948"/>
              <a:gd name="connsiteY1" fmla="*/ 0 h 5974962"/>
              <a:gd name="connsiteX2" fmla="*/ 589948 w 589948"/>
              <a:gd name="connsiteY2" fmla="*/ 294974 h 5974962"/>
              <a:gd name="connsiteX3" fmla="*/ 589947 w 589948"/>
              <a:gd name="connsiteY3" fmla="*/ 5974962 h 5974962"/>
              <a:gd name="connsiteX4" fmla="*/ 589947 w 589948"/>
              <a:gd name="connsiteY4" fmla="*/ 5974962 h 5974962"/>
              <a:gd name="connsiteX5" fmla="*/ 167640 w 589948"/>
              <a:gd name="connsiteY5" fmla="*/ 5533002 h 5974962"/>
              <a:gd name="connsiteX6" fmla="*/ 2 w 589948"/>
              <a:gd name="connsiteY6" fmla="*/ 5327262 h 5974962"/>
              <a:gd name="connsiteX7" fmla="*/ 0 w 589948"/>
              <a:gd name="connsiteY7" fmla="*/ 294974 h 5974962"/>
              <a:gd name="connsiteX8" fmla="*/ 294974 w 589948"/>
              <a:gd name="connsiteY8" fmla="*/ 0 h 5974962"/>
              <a:gd name="connsiteX0" fmla="*/ 302592 w 597566"/>
              <a:gd name="connsiteY0" fmla="*/ 0 h 5974962"/>
              <a:gd name="connsiteX1" fmla="*/ 302592 w 597566"/>
              <a:gd name="connsiteY1" fmla="*/ 0 h 5974962"/>
              <a:gd name="connsiteX2" fmla="*/ 597566 w 597566"/>
              <a:gd name="connsiteY2" fmla="*/ 294974 h 5974962"/>
              <a:gd name="connsiteX3" fmla="*/ 597565 w 597566"/>
              <a:gd name="connsiteY3" fmla="*/ 5974962 h 5974962"/>
              <a:gd name="connsiteX4" fmla="*/ 597565 w 597566"/>
              <a:gd name="connsiteY4" fmla="*/ 5974962 h 5974962"/>
              <a:gd name="connsiteX5" fmla="*/ 175258 w 597566"/>
              <a:gd name="connsiteY5" fmla="*/ 5533002 h 5974962"/>
              <a:gd name="connsiteX6" fmla="*/ 0 w 597566"/>
              <a:gd name="connsiteY6" fmla="*/ 5289162 h 5974962"/>
              <a:gd name="connsiteX7" fmla="*/ 7618 w 597566"/>
              <a:gd name="connsiteY7" fmla="*/ 294974 h 5974962"/>
              <a:gd name="connsiteX8" fmla="*/ 302592 w 597566"/>
              <a:gd name="connsiteY8" fmla="*/ 0 h 5974962"/>
              <a:gd name="connsiteX0" fmla="*/ 302592 w 597566"/>
              <a:gd name="connsiteY0" fmla="*/ 0 h 5974962"/>
              <a:gd name="connsiteX1" fmla="*/ 302592 w 597566"/>
              <a:gd name="connsiteY1" fmla="*/ 0 h 5974962"/>
              <a:gd name="connsiteX2" fmla="*/ 597566 w 597566"/>
              <a:gd name="connsiteY2" fmla="*/ 294974 h 5974962"/>
              <a:gd name="connsiteX3" fmla="*/ 597565 w 597566"/>
              <a:gd name="connsiteY3" fmla="*/ 5974962 h 5974962"/>
              <a:gd name="connsiteX4" fmla="*/ 597565 w 597566"/>
              <a:gd name="connsiteY4" fmla="*/ 5974962 h 5974962"/>
              <a:gd name="connsiteX5" fmla="*/ 175258 w 597566"/>
              <a:gd name="connsiteY5" fmla="*/ 5533002 h 5974962"/>
              <a:gd name="connsiteX6" fmla="*/ 0 w 597566"/>
              <a:gd name="connsiteY6" fmla="*/ 5289162 h 5974962"/>
              <a:gd name="connsiteX7" fmla="*/ 7618 w 597566"/>
              <a:gd name="connsiteY7" fmla="*/ 294974 h 5974962"/>
              <a:gd name="connsiteX8" fmla="*/ 302592 w 597566"/>
              <a:gd name="connsiteY8" fmla="*/ 0 h 597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7566" h="5974962">
                <a:moveTo>
                  <a:pt x="302592" y="0"/>
                </a:moveTo>
                <a:lnTo>
                  <a:pt x="302592" y="0"/>
                </a:lnTo>
                <a:cubicBezTo>
                  <a:pt x="465502" y="0"/>
                  <a:pt x="597566" y="132064"/>
                  <a:pt x="597566" y="294974"/>
                </a:cubicBezTo>
                <a:cubicBezTo>
                  <a:pt x="597566" y="2188303"/>
                  <a:pt x="597565" y="4081633"/>
                  <a:pt x="597565" y="5974962"/>
                </a:cubicBezTo>
                <a:lnTo>
                  <a:pt x="597565" y="5974962"/>
                </a:lnTo>
                <a:lnTo>
                  <a:pt x="175258" y="5533002"/>
                </a:lnTo>
                <a:cubicBezTo>
                  <a:pt x="129539" y="5301862"/>
                  <a:pt x="91439" y="5345042"/>
                  <a:pt x="0" y="5289162"/>
                </a:cubicBezTo>
                <a:cubicBezTo>
                  <a:pt x="0" y="3395833"/>
                  <a:pt x="7618" y="2188303"/>
                  <a:pt x="7618" y="294974"/>
                </a:cubicBezTo>
                <a:cubicBezTo>
                  <a:pt x="7618" y="132064"/>
                  <a:pt x="139682" y="0"/>
                  <a:pt x="302592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77DEEA6-59CB-4EBC-BA17-A0F95C7C4DFD}"/>
              </a:ext>
            </a:extLst>
          </p:cNvPr>
          <p:cNvSpPr/>
          <p:nvPr/>
        </p:nvSpPr>
        <p:spPr>
          <a:xfrm>
            <a:off x="1498492" y="1082285"/>
            <a:ext cx="29001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err="1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ทักษะการจัด</a:t>
            </a:r>
            <a:r>
              <a:rPr lang="th-TH" sz="3600" b="1" dirty="0">
                <a:solidFill>
                  <a:srgbClr val="0D578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ระบบคน</a:t>
            </a:r>
            <a:endParaRPr lang="en-US" sz="3600" b="1" dirty="0">
              <a:solidFill>
                <a:srgbClr val="0D578E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DBE108F-35B3-40C1-9F1D-DD5EAB2903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48" name="TextBox 16">
            <a:extLst>
              <a:ext uri="{FF2B5EF4-FFF2-40B4-BE49-F238E27FC236}">
                <a16:creationId xmlns:a16="http://schemas.microsoft.com/office/drawing/2014/main" id="{F10A375C-C463-4907-9777-A306F37A02A6}"/>
              </a:ext>
            </a:extLst>
          </p:cNvPr>
          <p:cNvSpPr txBox="1"/>
          <p:nvPr/>
        </p:nvSpPr>
        <p:spPr>
          <a:xfrm>
            <a:off x="1595396" y="3197015"/>
            <a:ext cx="8408575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เป็นการกำหนดหน้าที่ในการทำงาน โดยคำนึงถึงความสามารถของแต่ละบุคคล แล้วแบ่งความรับผิดชอบตามความเหมาะสม 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DCF378EB-624D-4F93-BD96-6B8A8BADC5C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841" y="654314"/>
            <a:ext cx="1236716" cy="1019788"/>
          </a:xfrm>
          <a:prstGeom prst="rect">
            <a:avLst/>
          </a:prstGeom>
        </p:spPr>
      </p:pic>
      <p:pic>
        <p:nvPicPr>
          <p:cNvPr id="40" name="Picture 39">
            <a:hlinkClick r:id="rId10" action="ppaction://hlinksldjump"/>
            <a:extLst>
              <a:ext uri="{FF2B5EF4-FFF2-40B4-BE49-F238E27FC236}">
                <a16:creationId xmlns:a16="http://schemas.microsoft.com/office/drawing/2014/main" id="{25A96D4D-0E83-4C61-804E-6713CA70C2F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043" y="6130298"/>
            <a:ext cx="913823" cy="47245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074E7FE-18FF-4A8D-98DB-69E5B7505D6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96991" y="2507718"/>
            <a:ext cx="2560542" cy="56697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A42DE45-358F-47B6-A152-D88C456D8D1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329" y="243623"/>
            <a:ext cx="523934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76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grpSp>
        <p:nvGrpSpPr>
          <p:cNvPr id="110" name="กลุ่ม 1">
            <a:extLst>
              <a:ext uri="{FF2B5EF4-FFF2-40B4-BE49-F238E27FC236}">
                <a16:creationId xmlns:a16="http://schemas.microsoft.com/office/drawing/2014/main" id="{44ADDC74-4ED6-44E9-BE59-E72459C9A340}"/>
              </a:ext>
            </a:extLst>
          </p:cNvPr>
          <p:cNvGrpSpPr/>
          <p:nvPr/>
        </p:nvGrpSpPr>
        <p:grpSpPr>
          <a:xfrm>
            <a:off x="1498499" y="4263056"/>
            <a:ext cx="10357847" cy="656406"/>
            <a:chOff x="2110201" y="4690655"/>
            <a:chExt cx="11322917" cy="717565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5C370237-4B54-4B0D-9BB8-31CA86B43859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6BD0802-124E-4A1E-AA90-673DCBD9914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CB971202-325D-4F6A-B074-0172EEA6894E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F302A35C-0A5A-4E69-A5CA-3BC03B567CEF}"/>
                </a:ext>
              </a:extLst>
            </p:cNvPr>
            <p:cNvSpPr/>
            <p:nvPr/>
          </p:nvSpPr>
          <p:spPr>
            <a:xfrm>
              <a:off x="2860061" y="4690655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บุคคลหรือแรงงาน</a:t>
              </a:r>
            </a:p>
          </p:txBody>
        </p:sp>
      </p:grpSp>
      <p:grpSp>
        <p:nvGrpSpPr>
          <p:cNvPr id="83" name="กลุ่ม 1">
            <a:extLst>
              <a:ext uri="{FF2B5EF4-FFF2-40B4-BE49-F238E27FC236}">
                <a16:creationId xmlns:a16="http://schemas.microsoft.com/office/drawing/2014/main" id="{6D34DF30-97B4-4AE2-8E7F-895578023C56}"/>
              </a:ext>
            </a:extLst>
          </p:cNvPr>
          <p:cNvGrpSpPr/>
          <p:nvPr/>
        </p:nvGrpSpPr>
        <p:grpSpPr>
          <a:xfrm>
            <a:off x="1498499" y="4263056"/>
            <a:ext cx="10357848" cy="656406"/>
            <a:chOff x="2110201" y="4690655"/>
            <a:chExt cx="11322919" cy="717565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FA7EA31B-D6F6-41A0-874A-72698A6BD0C3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25BD70A5-BFD9-4D53-A6ED-DDEC0F62847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3E320FCB-83B9-49CB-B710-F0782373F93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4377169F-79D5-4E95-8733-F044F2F29E2F}"/>
                </a:ext>
              </a:extLst>
            </p:cNvPr>
            <p:cNvSpPr/>
            <p:nvPr/>
          </p:nvSpPr>
          <p:spPr>
            <a:xfrm>
              <a:off x="2860061" y="4690655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บุคคลหรือแรงงาน</a:t>
              </a:r>
            </a:p>
          </p:txBody>
        </p:sp>
      </p:grpSp>
      <p:grpSp>
        <p:nvGrpSpPr>
          <p:cNvPr id="95" name="กลุ่ม 4">
            <a:extLst>
              <a:ext uri="{FF2B5EF4-FFF2-40B4-BE49-F238E27FC236}">
                <a16:creationId xmlns:a16="http://schemas.microsoft.com/office/drawing/2014/main" id="{284DA566-BB12-428B-8D32-8B0EAC2069A7}"/>
              </a:ext>
            </a:extLst>
          </p:cNvPr>
          <p:cNvGrpSpPr/>
          <p:nvPr/>
        </p:nvGrpSpPr>
        <p:grpSpPr>
          <a:xfrm>
            <a:off x="1498499" y="2127576"/>
            <a:ext cx="10357846" cy="705273"/>
            <a:chOff x="2115662" y="3062366"/>
            <a:chExt cx="10377669" cy="770984"/>
          </a:xfrm>
        </p:grpSpPr>
        <p:sp>
          <p:nvSpPr>
            <p:cNvPr id="96" name="Rectangle: Rounded Corners 23">
              <a:extLst>
                <a:ext uri="{FF2B5EF4-FFF2-40B4-BE49-F238E27FC236}">
                  <a16:creationId xmlns:a16="http://schemas.microsoft.com/office/drawing/2014/main" id="{2EB3C146-0A8A-45AD-9BD1-DC19CC4C11F6}"/>
                </a:ext>
              </a:extLst>
            </p:cNvPr>
            <p:cNvSpPr/>
            <p:nvPr/>
          </p:nvSpPr>
          <p:spPr>
            <a:xfrm>
              <a:off x="2115662" y="3104340"/>
              <a:ext cx="10377669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7" name="Rectangle: Rounded Corners 83">
              <a:extLst>
                <a:ext uri="{FF2B5EF4-FFF2-40B4-BE49-F238E27FC236}">
                  <a16:creationId xmlns:a16="http://schemas.microsoft.com/office/drawing/2014/main" id="{1E7838A6-1CA7-4594-A6F0-6BC60B89970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8" name="Rectangle 88">
              <a:extLst>
                <a:ext uri="{FF2B5EF4-FFF2-40B4-BE49-F238E27FC236}">
                  <a16:creationId xmlns:a16="http://schemas.microsoft.com/office/drawing/2014/main" id="{388DAA17-7379-40BA-BB6C-3E03CC169350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9" name="Rectangle 29">
              <a:extLst>
                <a:ext uri="{FF2B5EF4-FFF2-40B4-BE49-F238E27FC236}">
                  <a16:creationId xmlns:a16="http://schemas.microsoft.com/office/drawing/2014/main" id="{23D96DF6-4CD7-416A-9CCD-3E00E3D5EED5}"/>
                </a:ext>
              </a:extLst>
            </p:cNvPr>
            <p:cNvSpPr/>
            <p:nvPr/>
          </p:nvSpPr>
          <p:spPr>
            <a:xfrm>
              <a:off x="2765655" y="311684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เงินทุน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0" name="กลุ่ม 2">
            <a:extLst>
              <a:ext uri="{FF2B5EF4-FFF2-40B4-BE49-F238E27FC236}">
                <a16:creationId xmlns:a16="http://schemas.microsoft.com/office/drawing/2014/main" id="{35AE1545-F274-44E8-821A-922BCB3AE4EF}"/>
              </a:ext>
            </a:extLst>
          </p:cNvPr>
          <p:cNvGrpSpPr/>
          <p:nvPr/>
        </p:nvGrpSpPr>
        <p:grpSpPr>
          <a:xfrm>
            <a:off x="1498499" y="2838229"/>
            <a:ext cx="10352396" cy="702847"/>
            <a:chOff x="2110200" y="3860611"/>
            <a:chExt cx="11316959" cy="768333"/>
          </a:xfrm>
        </p:grpSpPr>
        <p:sp>
          <p:nvSpPr>
            <p:cNvPr id="101" name="Rectangle: Rounded Corners 24">
              <a:extLst>
                <a:ext uri="{FF2B5EF4-FFF2-40B4-BE49-F238E27FC236}">
                  <a16:creationId xmlns:a16="http://schemas.microsoft.com/office/drawing/2014/main" id="{1309C749-A184-4A06-912F-9CABB476B66A}"/>
                </a:ext>
              </a:extLst>
            </p:cNvPr>
            <p:cNvSpPr/>
            <p:nvPr/>
          </p:nvSpPr>
          <p:spPr>
            <a:xfrm>
              <a:off x="2110200" y="3908027"/>
              <a:ext cx="1131695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2" name="Rectangle: Rounded Corners 93">
              <a:extLst>
                <a:ext uri="{FF2B5EF4-FFF2-40B4-BE49-F238E27FC236}">
                  <a16:creationId xmlns:a16="http://schemas.microsoft.com/office/drawing/2014/main" id="{DFE1140B-19B5-4380-9BAB-8B52F35EBDF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3" name="Rectangle 94">
              <a:extLst>
                <a:ext uri="{FF2B5EF4-FFF2-40B4-BE49-F238E27FC236}">
                  <a16:creationId xmlns:a16="http://schemas.microsoft.com/office/drawing/2014/main" id="{C477F402-9049-46FD-A65B-8D8E3509F697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30">
              <a:extLst>
                <a:ext uri="{FF2B5EF4-FFF2-40B4-BE49-F238E27FC236}">
                  <a16:creationId xmlns:a16="http://schemas.microsoft.com/office/drawing/2014/main" id="{E8E58030-9BFA-440F-A19D-2AB3C7DDEE64}"/>
                </a:ext>
              </a:extLst>
            </p:cNvPr>
            <p:cNvSpPr/>
            <p:nvPr/>
          </p:nvSpPr>
          <p:spPr>
            <a:xfrm>
              <a:off x="2830212" y="3912439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วัตถุดิบ</a:t>
              </a:r>
            </a:p>
          </p:txBody>
        </p:sp>
      </p:grpSp>
      <p:grpSp>
        <p:nvGrpSpPr>
          <p:cNvPr id="105" name="กลุ่ม 1">
            <a:extLst>
              <a:ext uri="{FF2B5EF4-FFF2-40B4-BE49-F238E27FC236}">
                <a16:creationId xmlns:a16="http://schemas.microsoft.com/office/drawing/2014/main" id="{4E714467-5C61-4AF2-A5BB-F1535E6FB610}"/>
              </a:ext>
            </a:extLst>
          </p:cNvPr>
          <p:cNvGrpSpPr/>
          <p:nvPr/>
        </p:nvGrpSpPr>
        <p:grpSpPr>
          <a:xfrm>
            <a:off x="1498499" y="3562133"/>
            <a:ext cx="10357847" cy="677862"/>
            <a:chOff x="2110201" y="4691715"/>
            <a:chExt cx="11322917" cy="741020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7A7D2C9B-B7B1-4780-A6C5-D86EF44787EB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14E48DE2-F9E5-4C20-BC8C-896624D22E9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EF6BAC3-0A31-427D-8B3F-651638DE03F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EC9885BA-2481-4035-9677-321EA1E603FD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อุปกรณ์</a:t>
              </a:r>
            </a:p>
          </p:txBody>
        </p:sp>
      </p:grpSp>
      <p:grpSp>
        <p:nvGrpSpPr>
          <p:cNvPr id="115" name="กลุ่ม 1">
            <a:extLst>
              <a:ext uri="{FF2B5EF4-FFF2-40B4-BE49-F238E27FC236}">
                <a16:creationId xmlns:a16="http://schemas.microsoft.com/office/drawing/2014/main" id="{D93621CB-AE3D-49D6-A6C5-AC7EBB18C96B}"/>
              </a:ext>
            </a:extLst>
          </p:cNvPr>
          <p:cNvGrpSpPr/>
          <p:nvPr/>
        </p:nvGrpSpPr>
        <p:grpSpPr>
          <a:xfrm>
            <a:off x="1498499" y="4965919"/>
            <a:ext cx="10357847" cy="677862"/>
            <a:chOff x="2110201" y="4691715"/>
            <a:chExt cx="11322917" cy="741020"/>
          </a:xfrm>
        </p:grpSpPr>
        <p:sp>
          <p:nvSpPr>
            <p:cNvPr id="116" name="Rectangle: Rounded Corners 25">
              <a:extLst>
                <a:ext uri="{FF2B5EF4-FFF2-40B4-BE49-F238E27FC236}">
                  <a16:creationId xmlns:a16="http://schemas.microsoft.com/office/drawing/2014/main" id="{C37F10EF-4FA7-444A-AD2C-3D5F8D41D2D3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7" name="Rectangle: Rounded Corners 104">
              <a:extLst>
                <a:ext uri="{FF2B5EF4-FFF2-40B4-BE49-F238E27FC236}">
                  <a16:creationId xmlns:a16="http://schemas.microsoft.com/office/drawing/2014/main" id="{6F818DF8-8963-4F4B-8771-1E680A6F1863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8" name="Rectangle 107">
              <a:extLst>
                <a:ext uri="{FF2B5EF4-FFF2-40B4-BE49-F238E27FC236}">
                  <a16:creationId xmlns:a16="http://schemas.microsoft.com/office/drawing/2014/main" id="{775CC21E-9614-4502-8C3F-F808DC9B77F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9" name="Rectangle 31">
              <a:extLst>
                <a:ext uri="{FF2B5EF4-FFF2-40B4-BE49-F238E27FC236}">
                  <a16:creationId xmlns:a16="http://schemas.microsoft.com/office/drawing/2014/main" id="{2F00A8EF-6F8E-4A91-A18E-0F231809369A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การจัดการดำเนินงานธุรกิจ</a:t>
              </a:r>
            </a:p>
          </p:txBody>
        </p:sp>
      </p:grpSp>
      <p:grpSp>
        <p:nvGrpSpPr>
          <p:cNvPr id="68" name="กลุ่ม 4">
            <a:extLst>
              <a:ext uri="{FF2B5EF4-FFF2-40B4-BE49-F238E27FC236}">
                <a16:creationId xmlns:a16="http://schemas.microsoft.com/office/drawing/2014/main" id="{CD2F9A1C-FE76-486D-9543-26C65B469D62}"/>
              </a:ext>
            </a:extLst>
          </p:cNvPr>
          <p:cNvGrpSpPr/>
          <p:nvPr/>
        </p:nvGrpSpPr>
        <p:grpSpPr>
          <a:xfrm>
            <a:off x="1498499" y="2127576"/>
            <a:ext cx="10352396" cy="705273"/>
            <a:chOff x="2115662" y="3062366"/>
            <a:chExt cx="10372208" cy="770984"/>
          </a:xfrm>
        </p:grpSpPr>
        <p:sp>
          <p:nvSpPr>
            <p:cNvPr id="69" name="Rectangle: Rounded Corners 23">
              <a:extLst>
                <a:ext uri="{FF2B5EF4-FFF2-40B4-BE49-F238E27FC236}">
                  <a16:creationId xmlns:a16="http://schemas.microsoft.com/office/drawing/2014/main" id="{0B30A3E7-0F80-4EF2-AC7C-AFD6DA9AA8B4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0" name="Rectangle: Rounded Corners 83">
              <a:extLst>
                <a:ext uri="{FF2B5EF4-FFF2-40B4-BE49-F238E27FC236}">
                  <a16:creationId xmlns:a16="http://schemas.microsoft.com/office/drawing/2014/main" id="{683A3779-AA04-40A6-A15E-A1E02ED8CDA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1" name="Rectangle 88">
              <a:extLst>
                <a:ext uri="{FF2B5EF4-FFF2-40B4-BE49-F238E27FC236}">
                  <a16:creationId xmlns:a16="http://schemas.microsoft.com/office/drawing/2014/main" id="{8879F7CA-A27C-497A-8624-3AD6C823EDCD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29">
              <a:extLst>
                <a:ext uri="{FF2B5EF4-FFF2-40B4-BE49-F238E27FC236}">
                  <a16:creationId xmlns:a16="http://schemas.microsoft.com/office/drawing/2014/main" id="{A774B256-5F6A-495A-B592-0643D18BBBB3}"/>
                </a:ext>
              </a:extLst>
            </p:cNvPr>
            <p:cNvSpPr/>
            <p:nvPr/>
          </p:nvSpPr>
          <p:spPr>
            <a:xfrm>
              <a:off x="2765655" y="311684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เงินทุน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3" name="กลุ่ม 2">
            <a:extLst>
              <a:ext uri="{FF2B5EF4-FFF2-40B4-BE49-F238E27FC236}">
                <a16:creationId xmlns:a16="http://schemas.microsoft.com/office/drawing/2014/main" id="{7C6E414B-60EA-427D-84CD-0905F9F48A68}"/>
              </a:ext>
            </a:extLst>
          </p:cNvPr>
          <p:cNvGrpSpPr/>
          <p:nvPr/>
        </p:nvGrpSpPr>
        <p:grpSpPr>
          <a:xfrm>
            <a:off x="1498499" y="2838229"/>
            <a:ext cx="10357847" cy="702847"/>
            <a:chOff x="2110199" y="3860611"/>
            <a:chExt cx="11322918" cy="768333"/>
          </a:xfrm>
        </p:grpSpPr>
        <p:sp>
          <p:nvSpPr>
            <p:cNvPr id="74" name="Rectangle: Rounded Corners 24">
              <a:extLst>
                <a:ext uri="{FF2B5EF4-FFF2-40B4-BE49-F238E27FC236}">
                  <a16:creationId xmlns:a16="http://schemas.microsoft.com/office/drawing/2014/main" id="{27D0F1D2-95E1-471F-A87C-01C1E7602F23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5" name="Rectangle: Rounded Corners 93">
              <a:extLst>
                <a:ext uri="{FF2B5EF4-FFF2-40B4-BE49-F238E27FC236}">
                  <a16:creationId xmlns:a16="http://schemas.microsoft.com/office/drawing/2014/main" id="{CCD95E19-018E-47DE-9723-FFCB707C22E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6" name="Rectangle 94">
              <a:extLst>
                <a:ext uri="{FF2B5EF4-FFF2-40B4-BE49-F238E27FC236}">
                  <a16:creationId xmlns:a16="http://schemas.microsoft.com/office/drawing/2014/main" id="{36E1FA1D-E0FB-4C4D-82B8-9F0982BCDCBC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30">
              <a:extLst>
                <a:ext uri="{FF2B5EF4-FFF2-40B4-BE49-F238E27FC236}">
                  <a16:creationId xmlns:a16="http://schemas.microsoft.com/office/drawing/2014/main" id="{622B8359-3589-4583-9EB9-44E26D0C03EF}"/>
                </a:ext>
              </a:extLst>
            </p:cNvPr>
            <p:cNvSpPr/>
            <p:nvPr/>
          </p:nvSpPr>
          <p:spPr>
            <a:xfrm>
              <a:off x="2830212" y="3912439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วัตถุดิบ</a:t>
              </a:r>
            </a:p>
          </p:txBody>
        </p:sp>
      </p:grpSp>
      <p:grpSp>
        <p:nvGrpSpPr>
          <p:cNvPr id="78" name="กลุ่ม 1">
            <a:extLst>
              <a:ext uri="{FF2B5EF4-FFF2-40B4-BE49-F238E27FC236}">
                <a16:creationId xmlns:a16="http://schemas.microsoft.com/office/drawing/2014/main" id="{55E18928-BF7F-4A98-B8EA-98ACCFFB936A}"/>
              </a:ext>
            </a:extLst>
          </p:cNvPr>
          <p:cNvGrpSpPr/>
          <p:nvPr/>
        </p:nvGrpSpPr>
        <p:grpSpPr>
          <a:xfrm>
            <a:off x="1498499" y="3562133"/>
            <a:ext cx="10357848" cy="677862"/>
            <a:chOff x="2110201" y="4691715"/>
            <a:chExt cx="11322919" cy="741020"/>
          </a:xfrm>
        </p:grpSpPr>
        <p:sp>
          <p:nvSpPr>
            <p:cNvPr id="79" name="Rectangle: Rounded Corners 25">
              <a:extLst>
                <a:ext uri="{FF2B5EF4-FFF2-40B4-BE49-F238E27FC236}">
                  <a16:creationId xmlns:a16="http://schemas.microsoft.com/office/drawing/2014/main" id="{4E2D3523-FBF4-452D-A236-56654D41D7C4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0" name="Rectangle: Rounded Corners 104">
              <a:extLst>
                <a:ext uri="{FF2B5EF4-FFF2-40B4-BE49-F238E27FC236}">
                  <a16:creationId xmlns:a16="http://schemas.microsoft.com/office/drawing/2014/main" id="{352559F6-4744-4ED3-9542-9F3C51D10E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1" name="Rectangle 107">
              <a:extLst>
                <a:ext uri="{FF2B5EF4-FFF2-40B4-BE49-F238E27FC236}">
                  <a16:creationId xmlns:a16="http://schemas.microsoft.com/office/drawing/2014/main" id="{2547AEAB-0509-45F0-922E-F7AE8E5E7E43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2" name="Rectangle 31">
              <a:extLst>
                <a:ext uri="{FF2B5EF4-FFF2-40B4-BE49-F238E27FC236}">
                  <a16:creationId xmlns:a16="http://schemas.microsoft.com/office/drawing/2014/main" id="{77D68E83-5F89-4B57-AFC1-162169D9CC88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อุปกรณ์</a:t>
              </a:r>
            </a:p>
          </p:txBody>
        </p:sp>
      </p:grpSp>
      <p:grpSp>
        <p:nvGrpSpPr>
          <p:cNvPr id="88" name="กลุ่ม 1">
            <a:extLst>
              <a:ext uri="{FF2B5EF4-FFF2-40B4-BE49-F238E27FC236}">
                <a16:creationId xmlns:a16="http://schemas.microsoft.com/office/drawing/2014/main" id="{6D3A3208-81F9-44B4-B570-DCC95C4E2551}"/>
              </a:ext>
            </a:extLst>
          </p:cNvPr>
          <p:cNvGrpSpPr/>
          <p:nvPr/>
        </p:nvGrpSpPr>
        <p:grpSpPr>
          <a:xfrm>
            <a:off x="1498499" y="4965919"/>
            <a:ext cx="10357848" cy="677862"/>
            <a:chOff x="2110201" y="4691715"/>
            <a:chExt cx="11322919" cy="741020"/>
          </a:xfrm>
        </p:grpSpPr>
        <p:sp>
          <p:nvSpPr>
            <p:cNvPr id="89" name="Rectangle: Rounded Corners 25">
              <a:extLst>
                <a:ext uri="{FF2B5EF4-FFF2-40B4-BE49-F238E27FC236}">
                  <a16:creationId xmlns:a16="http://schemas.microsoft.com/office/drawing/2014/main" id="{92841EBB-5200-4DF4-A884-7388106495AA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0" name="Rectangle: Rounded Corners 104">
              <a:extLst>
                <a:ext uri="{FF2B5EF4-FFF2-40B4-BE49-F238E27FC236}">
                  <a16:creationId xmlns:a16="http://schemas.microsoft.com/office/drawing/2014/main" id="{CD3CDA9C-DE79-46F2-9039-40B92701F862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1" name="Rectangle 107">
              <a:extLst>
                <a:ext uri="{FF2B5EF4-FFF2-40B4-BE49-F238E27FC236}">
                  <a16:creationId xmlns:a16="http://schemas.microsoft.com/office/drawing/2014/main" id="{408ED3F3-001F-4BBB-A10E-9E360CC9CD72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2" name="Rectangle 31">
              <a:extLst>
                <a:ext uri="{FF2B5EF4-FFF2-40B4-BE49-F238E27FC236}">
                  <a16:creationId xmlns:a16="http://schemas.microsoft.com/office/drawing/2014/main" id="{BE44EACC-2478-49E0-B388-A22733C38110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การจัดการดำเนินงานธุรกิจ</a:t>
              </a:r>
            </a:p>
          </p:txBody>
        </p:sp>
      </p:grpSp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6663E756-500B-4DC4-9D1D-4E6A8FC1759C}"/>
              </a:ext>
            </a:extLst>
          </p:cNvPr>
          <p:cNvSpPr/>
          <p:nvPr/>
        </p:nvSpPr>
        <p:spPr>
          <a:xfrm>
            <a:off x="1039593" y="898544"/>
            <a:ext cx="7103548" cy="435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58"/>
              </a:lnSpc>
              <a:tabLst>
                <a:tab pos="198674" algn="dec"/>
                <a:tab pos="313697" algn="l"/>
                <a:tab pos="522827" algn="l"/>
                <a:tab pos="731959" algn="l"/>
                <a:tab pos="3241531" algn="l"/>
                <a:tab pos="3450662" algn="l"/>
                <a:tab pos="3659793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3659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350318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องค์ประกอบที่สำคัญที่สุดของการดำเนินการทางธุรกิจคือข้อใด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098509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บุคคลหรือแรงงาน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126653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เพราะเป็นกำลังทางความคิด รวมถึงความรู้ความสามารถ และกำลังกาย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16807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42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331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593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72593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9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331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84F9C501-ADE4-40CC-92BA-4ABDC0C275A0}"/>
              </a:ext>
            </a:extLst>
          </p:cNvPr>
          <p:cNvGrpSpPr/>
          <p:nvPr/>
        </p:nvGrpSpPr>
        <p:grpSpPr>
          <a:xfrm>
            <a:off x="1498500" y="2127576"/>
            <a:ext cx="10357847" cy="705273"/>
            <a:chOff x="2115661" y="3062366"/>
            <a:chExt cx="10377670" cy="770984"/>
          </a:xfrm>
        </p:grpSpPr>
        <p:sp>
          <p:nvSpPr>
            <p:cNvPr id="6" name="Rectangle: Rounded Corners 23">
              <a:extLst>
                <a:ext uri="{FF2B5EF4-FFF2-40B4-BE49-F238E27FC236}">
                  <a16:creationId xmlns:a16="http://schemas.microsoft.com/office/drawing/2014/main" id="{CBD0CF09-27E6-49FE-9938-A822EF943175}"/>
                </a:ext>
              </a:extLst>
            </p:cNvPr>
            <p:cNvSpPr/>
            <p:nvPr/>
          </p:nvSpPr>
          <p:spPr>
            <a:xfrm>
              <a:off x="2115661" y="3104340"/>
              <a:ext cx="10377670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" name="Rectangle: Rounded Corners 83">
              <a:extLst>
                <a:ext uri="{FF2B5EF4-FFF2-40B4-BE49-F238E27FC236}">
                  <a16:creationId xmlns:a16="http://schemas.microsoft.com/office/drawing/2014/main" id="{CD590B66-A6E9-4B29-8F65-9236BB7C383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" name="Rectangle 88">
              <a:extLst>
                <a:ext uri="{FF2B5EF4-FFF2-40B4-BE49-F238E27FC236}">
                  <a16:creationId xmlns:a16="http://schemas.microsoft.com/office/drawing/2014/main" id="{FCD74D8E-A4C1-4284-B91C-2908605D793E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29">
              <a:extLst>
                <a:ext uri="{FF2B5EF4-FFF2-40B4-BE49-F238E27FC236}">
                  <a16:creationId xmlns:a16="http://schemas.microsoft.com/office/drawing/2014/main" id="{4FE31364-90FA-4FE0-BD69-92F4C7E25EE3}"/>
                </a:ext>
              </a:extLst>
            </p:cNvPr>
            <p:cNvSpPr/>
            <p:nvPr/>
          </p:nvSpPr>
          <p:spPr>
            <a:xfrm>
              <a:off x="2765655" y="311684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ทุนทรัพย์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กลุ่ม 2">
            <a:extLst>
              <a:ext uri="{FF2B5EF4-FFF2-40B4-BE49-F238E27FC236}">
                <a16:creationId xmlns:a16="http://schemas.microsoft.com/office/drawing/2014/main" id="{69D927D6-6331-4FD2-BEC8-CD218AF3632E}"/>
              </a:ext>
            </a:extLst>
          </p:cNvPr>
          <p:cNvGrpSpPr/>
          <p:nvPr/>
        </p:nvGrpSpPr>
        <p:grpSpPr>
          <a:xfrm>
            <a:off x="1498500" y="2838231"/>
            <a:ext cx="10352396" cy="715548"/>
            <a:chOff x="2110200" y="3860611"/>
            <a:chExt cx="11316959" cy="782217"/>
          </a:xfrm>
        </p:grpSpPr>
        <p:sp>
          <p:nvSpPr>
            <p:cNvPr id="11" name="Rectangle: Rounded Corners 24">
              <a:extLst>
                <a:ext uri="{FF2B5EF4-FFF2-40B4-BE49-F238E27FC236}">
                  <a16:creationId xmlns:a16="http://schemas.microsoft.com/office/drawing/2014/main" id="{5FECC782-D7EC-4ED9-9749-7EF79DA0DBC7}"/>
                </a:ext>
              </a:extLst>
            </p:cNvPr>
            <p:cNvSpPr/>
            <p:nvPr/>
          </p:nvSpPr>
          <p:spPr>
            <a:xfrm>
              <a:off x="2110200" y="3908027"/>
              <a:ext cx="1131695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2" name="Rectangle: Rounded Corners 93">
              <a:extLst>
                <a:ext uri="{FF2B5EF4-FFF2-40B4-BE49-F238E27FC236}">
                  <a16:creationId xmlns:a16="http://schemas.microsoft.com/office/drawing/2014/main" id="{2DF95D3F-2842-48DA-9885-36523511BC9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3" name="Rectangle 94">
              <a:extLst>
                <a:ext uri="{FF2B5EF4-FFF2-40B4-BE49-F238E27FC236}">
                  <a16:creationId xmlns:a16="http://schemas.microsoft.com/office/drawing/2014/main" id="{863DF2D1-5702-4F90-9C24-1C2F23B5F0F5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30">
              <a:extLst>
                <a:ext uri="{FF2B5EF4-FFF2-40B4-BE49-F238E27FC236}">
                  <a16:creationId xmlns:a16="http://schemas.microsoft.com/office/drawing/2014/main" id="{F298289D-8885-458D-A968-5AC51B3F791F}"/>
                </a:ext>
              </a:extLst>
            </p:cNvPr>
            <p:cNvSpPr/>
            <p:nvPr/>
          </p:nvSpPr>
          <p:spPr>
            <a:xfrm>
              <a:off x="2830212" y="3926323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ทำเลที่ตั้ง</a:t>
              </a:r>
            </a:p>
          </p:txBody>
        </p:sp>
      </p:grpSp>
      <p:grpSp>
        <p:nvGrpSpPr>
          <p:cNvPr id="15" name="กลุ่ม 1">
            <a:extLst>
              <a:ext uri="{FF2B5EF4-FFF2-40B4-BE49-F238E27FC236}">
                <a16:creationId xmlns:a16="http://schemas.microsoft.com/office/drawing/2014/main" id="{FFBC53C6-830A-4A2D-93C6-37069F69B9DA}"/>
              </a:ext>
            </a:extLst>
          </p:cNvPr>
          <p:cNvGrpSpPr/>
          <p:nvPr/>
        </p:nvGrpSpPr>
        <p:grpSpPr>
          <a:xfrm>
            <a:off x="1498500" y="3561163"/>
            <a:ext cx="10357847" cy="656406"/>
            <a:chOff x="2110201" y="4690655"/>
            <a:chExt cx="11322917" cy="717565"/>
          </a:xfrm>
        </p:grpSpPr>
        <p:sp>
          <p:nvSpPr>
            <p:cNvPr id="16" name="Rectangle: Rounded Corners 25">
              <a:extLst>
                <a:ext uri="{FF2B5EF4-FFF2-40B4-BE49-F238E27FC236}">
                  <a16:creationId xmlns:a16="http://schemas.microsoft.com/office/drawing/2014/main" id="{76EA74CC-A81B-4457-BE6E-47D56F8C4809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7" name="Rectangle: Rounded Corners 104">
              <a:extLst>
                <a:ext uri="{FF2B5EF4-FFF2-40B4-BE49-F238E27FC236}">
                  <a16:creationId xmlns:a16="http://schemas.microsoft.com/office/drawing/2014/main" id="{EC24C077-48EF-4D76-96C1-0CDC5AC95F1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8E91E95-8A22-4F12-9415-1DCFD74D41F0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31">
              <a:extLst>
                <a:ext uri="{FF2B5EF4-FFF2-40B4-BE49-F238E27FC236}">
                  <a16:creationId xmlns:a16="http://schemas.microsoft.com/office/drawing/2014/main" id="{A6885067-822A-4766-866B-F69BBBBB5F3A}"/>
                </a:ext>
              </a:extLst>
            </p:cNvPr>
            <p:cNvSpPr/>
            <p:nvPr/>
          </p:nvSpPr>
          <p:spPr>
            <a:xfrm>
              <a:off x="2860061" y="4690655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วางแผนการผลิต</a:t>
              </a:r>
            </a:p>
          </p:txBody>
        </p:sp>
      </p:grpSp>
      <p:grpSp>
        <p:nvGrpSpPr>
          <p:cNvPr id="20" name="กลุ่ม 1">
            <a:extLst>
              <a:ext uri="{FF2B5EF4-FFF2-40B4-BE49-F238E27FC236}">
                <a16:creationId xmlns:a16="http://schemas.microsoft.com/office/drawing/2014/main" id="{6E1C55DC-B99C-4E21-9026-899C298776B4}"/>
              </a:ext>
            </a:extLst>
          </p:cNvPr>
          <p:cNvGrpSpPr/>
          <p:nvPr/>
        </p:nvGrpSpPr>
        <p:grpSpPr>
          <a:xfrm>
            <a:off x="1498500" y="4261049"/>
            <a:ext cx="10357847" cy="658410"/>
            <a:chOff x="2110201" y="4688464"/>
            <a:chExt cx="11322917" cy="719756"/>
          </a:xfrm>
        </p:grpSpPr>
        <p:sp>
          <p:nvSpPr>
            <p:cNvPr id="21" name="Rectangle: Rounded Corners 25">
              <a:extLst>
                <a:ext uri="{FF2B5EF4-FFF2-40B4-BE49-F238E27FC236}">
                  <a16:creationId xmlns:a16="http://schemas.microsoft.com/office/drawing/2014/main" id="{EB8E90B9-82DC-4DF8-B4B5-79130C99CEED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2" name="Rectangle: Rounded Corners 104">
              <a:extLst>
                <a:ext uri="{FF2B5EF4-FFF2-40B4-BE49-F238E27FC236}">
                  <a16:creationId xmlns:a16="http://schemas.microsoft.com/office/drawing/2014/main" id="{24C85F36-8159-4337-A8D3-C4521A03E07F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3" name="Rectangle 107">
              <a:extLst>
                <a:ext uri="{FF2B5EF4-FFF2-40B4-BE49-F238E27FC236}">
                  <a16:creationId xmlns:a16="http://schemas.microsoft.com/office/drawing/2014/main" id="{BF36FD6D-8958-43BE-A6C9-99EB61ABDF7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CF32D5E3-F2C9-42CC-BE04-DA0CB8DF4BB8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ตรวจสอบสินค้า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5" name="กลุ่ม 1">
            <a:extLst>
              <a:ext uri="{FF2B5EF4-FFF2-40B4-BE49-F238E27FC236}">
                <a16:creationId xmlns:a16="http://schemas.microsoft.com/office/drawing/2014/main" id="{7C884087-423E-477F-BAF3-959AD87CDC7F}"/>
              </a:ext>
            </a:extLst>
          </p:cNvPr>
          <p:cNvGrpSpPr/>
          <p:nvPr/>
        </p:nvGrpSpPr>
        <p:grpSpPr>
          <a:xfrm>
            <a:off x="1498500" y="4965921"/>
            <a:ext cx="10357847" cy="690563"/>
            <a:chOff x="2110201" y="4691715"/>
            <a:chExt cx="11322917" cy="754904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30C86CD-DEB7-4345-8C41-F60833633E7C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7" name="Rectangle: Rounded Corners 104">
              <a:extLst>
                <a:ext uri="{FF2B5EF4-FFF2-40B4-BE49-F238E27FC236}">
                  <a16:creationId xmlns:a16="http://schemas.microsoft.com/office/drawing/2014/main" id="{B5B19995-2D73-4342-8D59-7C0D670D88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8" name="Rectangle 107">
              <a:extLst>
                <a:ext uri="{FF2B5EF4-FFF2-40B4-BE49-F238E27FC236}">
                  <a16:creationId xmlns:a16="http://schemas.microsoft.com/office/drawing/2014/main" id="{B752901F-DBE7-49D0-BDE0-9B324DA752BF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9" name="Rectangle 31">
              <a:extLst>
                <a:ext uri="{FF2B5EF4-FFF2-40B4-BE49-F238E27FC236}">
                  <a16:creationId xmlns:a16="http://schemas.microsoft.com/office/drawing/2014/main" id="{AC44BA01-2457-4DBA-8803-CB1CD943E22E}"/>
                </a:ext>
              </a:extLst>
            </p:cNvPr>
            <p:cNvSpPr/>
            <p:nvPr/>
          </p:nvSpPr>
          <p:spPr>
            <a:xfrm>
              <a:off x="2860061" y="473011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วางแผนกำลังคน</a:t>
              </a:r>
            </a:p>
          </p:txBody>
        </p:sp>
      </p:grpSp>
      <p:grpSp>
        <p:nvGrpSpPr>
          <p:cNvPr id="30" name="กลุ่ม 4">
            <a:extLst>
              <a:ext uri="{FF2B5EF4-FFF2-40B4-BE49-F238E27FC236}">
                <a16:creationId xmlns:a16="http://schemas.microsoft.com/office/drawing/2014/main" id="{E9F3ECC1-3117-46EC-97B2-2FE5A3E07CD2}"/>
              </a:ext>
            </a:extLst>
          </p:cNvPr>
          <p:cNvGrpSpPr/>
          <p:nvPr/>
        </p:nvGrpSpPr>
        <p:grpSpPr>
          <a:xfrm>
            <a:off x="1498500" y="2127576"/>
            <a:ext cx="10352396" cy="705273"/>
            <a:chOff x="2115662" y="3062366"/>
            <a:chExt cx="10372208" cy="770984"/>
          </a:xfrm>
        </p:grpSpPr>
        <p:sp>
          <p:nvSpPr>
            <p:cNvPr id="31" name="Rectangle: Rounded Corners 23">
              <a:extLst>
                <a:ext uri="{FF2B5EF4-FFF2-40B4-BE49-F238E27FC236}">
                  <a16:creationId xmlns:a16="http://schemas.microsoft.com/office/drawing/2014/main" id="{335EC784-1E8C-4664-93A4-53E69C125527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2" name="Rectangle: Rounded Corners 83">
              <a:extLst>
                <a:ext uri="{FF2B5EF4-FFF2-40B4-BE49-F238E27FC236}">
                  <a16:creationId xmlns:a16="http://schemas.microsoft.com/office/drawing/2014/main" id="{281D5215-E74B-4E6D-A795-0AEB5D521306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3" name="Rectangle 88">
              <a:extLst>
                <a:ext uri="{FF2B5EF4-FFF2-40B4-BE49-F238E27FC236}">
                  <a16:creationId xmlns:a16="http://schemas.microsoft.com/office/drawing/2014/main" id="{21D84F3F-12F9-41D7-B8FA-9480D288286E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2D81818C-BA1A-48FA-963D-CE59909B5220}"/>
                </a:ext>
              </a:extLst>
            </p:cNvPr>
            <p:cNvSpPr/>
            <p:nvPr/>
          </p:nvSpPr>
          <p:spPr>
            <a:xfrm>
              <a:off x="2765655" y="311684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ทุนทรัพย์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5" name="กลุ่ม 2">
            <a:extLst>
              <a:ext uri="{FF2B5EF4-FFF2-40B4-BE49-F238E27FC236}">
                <a16:creationId xmlns:a16="http://schemas.microsoft.com/office/drawing/2014/main" id="{B0009A8E-AB25-43DE-BE20-43458D044BBB}"/>
              </a:ext>
            </a:extLst>
          </p:cNvPr>
          <p:cNvGrpSpPr/>
          <p:nvPr/>
        </p:nvGrpSpPr>
        <p:grpSpPr>
          <a:xfrm>
            <a:off x="1498500" y="2838231"/>
            <a:ext cx="10357847" cy="715548"/>
            <a:chOff x="2110199" y="3860611"/>
            <a:chExt cx="11322918" cy="782217"/>
          </a:xfrm>
        </p:grpSpPr>
        <p:sp>
          <p:nvSpPr>
            <p:cNvPr id="36" name="Rectangle: Rounded Corners 24">
              <a:extLst>
                <a:ext uri="{FF2B5EF4-FFF2-40B4-BE49-F238E27FC236}">
                  <a16:creationId xmlns:a16="http://schemas.microsoft.com/office/drawing/2014/main" id="{1A672BFC-5516-484B-832A-3A274F5AC153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7" name="Rectangle: Rounded Corners 93">
              <a:extLst>
                <a:ext uri="{FF2B5EF4-FFF2-40B4-BE49-F238E27FC236}">
                  <a16:creationId xmlns:a16="http://schemas.microsoft.com/office/drawing/2014/main" id="{F97DDD0C-0C92-47D1-9E9A-BBBE8482E8D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8" name="Rectangle 94">
              <a:extLst>
                <a:ext uri="{FF2B5EF4-FFF2-40B4-BE49-F238E27FC236}">
                  <a16:creationId xmlns:a16="http://schemas.microsoft.com/office/drawing/2014/main" id="{9EA4296F-8A32-4730-9637-5A359CC4D6B1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 30">
              <a:extLst>
                <a:ext uri="{FF2B5EF4-FFF2-40B4-BE49-F238E27FC236}">
                  <a16:creationId xmlns:a16="http://schemas.microsoft.com/office/drawing/2014/main" id="{524FD22D-3088-472C-B3DC-1D11F87CB2FA}"/>
                </a:ext>
              </a:extLst>
            </p:cNvPr>
            <p:cNvSpPr/>
            <p:nvPr/>
          </p:nvSpPr>
          <p:spPr>
            <a:xfrm>
              <a:off x="2830212" y="3926323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ทำเลที่ตั้ง</a:t>
              </a:r>
            </a:p>
          </p:txBody>
        </p:sp>
      </p:grpSp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9B146188-9476-458E-A28D-A87FBB1F51F3}"/>
              </a:ext>
            </a:extLst>
          </p:cNvPr>
          <p:cNvGrpSpPr/>
          <p:nvPr/>
        </p:nvGrpSpPr>
        <p:grpSpPr>
          <a:xfrm>
            <a:off x="1498500" y="3561163"/>
            <a:ext cx="10357848" cy="656406"/>
            <a:chOff x="2110201" y="4690655"/>
            <a:chExt cx="11322919" cy="717565"/>
          </a:xfrm>
        </p:grpSpPr>
        <p:sp>
          <p:nvSpPr>
            <p:cNvPr id="41" name="Rectangle: Rounded Corners 25">
              <a:extLst>
                <a:ext uri="{FF2B5EF4-FFF2-40B4-BE49-F238E27FC236}">
                  <a16:creationId xmlns:a16="http://schemas.microsoft.com/office/drawing/2014/main" id="{96D3FEEA-8684-44BF-8D7E-F1DC361C0F28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2" name="Rectangle: Rounded Corners 104">
              <a:extLst>
                <a:ext uri="{FF2B5EF4-FFF2-40B4-BE49-F238E27FC236}">
                  <a16:creationId xmlns:a16="http://schemas.microsoft.com/office/drawing/2014/main" id="{3B18690D-19A0-41CB-B58B-919EA7B3850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3" name="Rectangle 107">
              <a:extLst>
                <a:ext uri="{FF2B5EF4-FFF2-40B4-BE49-F238E27FC236}">
                  <a16:creationId xmlns:a16="http://schemas.microsoft.com/office/drawing/2014/main" id="{A5A1496B-6743-4660-80BF-A41ED6296F1F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31">
              <a:extLst>
                <a:ext uri="{FF2B5EF4-FFF2-40B4-BE49-F238E27FC236}">
                  <a16:creationId xmlns:a16="http://schemas.microsoft.com/office/drawing/2014/main" id="{17491823-032A-4C2C-ACB5-0499833718ED}"/>
                </a:ext>
              </a:extLst>
            </p:cNvPr>
            <p:cNvSpPr/>
            <p:nvPr/>
          </p:nvSpPr>
          <p:spPr>
            <a:xfrm>
              <a:off x="2860061" y="4690655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วางแผนการผลิต</a:t>
              </a:r>
            </a:p>
          </p:txBody>
        </p:sp>
      </p:grpSp>
      <p:grpSp>
        <p:nvGrpSpPr>
          <p:cNvPr id="45" name="กลุ่ม 1">
            <a:extLst>
              <a:ext uri="{FF2B5EF4-FFF2-40B4-BE49-F238E27FC236}">
                <a16:creationId xmlns:a16="http://schemas.microsoft.com/office/drawing/2014/main" id="{B40AAAD0-271B-4289-A929-F9DDE69745D2}"/>
              </a:ext>
            </a:extLst>
          </p:cNvPr>
          <p:cNvGrpSpPr/>
          <p:nvPr/>
        </p:nvGrpSpPr>
        <p:grpSpPr>
          <a:xfrm>
            <a:off x="1498500" y="4261049"/>
            <a:ext cx="10357848" cy="658410"/>
            <a:chOff x="2110201" y="4688464"/>
            <a:chExt cx="11322919" cy="719756"/>
          </a:xfrm>
        </p:grpSpPr>
        <p:sp>
          <p:nvSpPr>
            <p:cNvPr id="46" name="Rectangle: Rounded Corners 25">
              <a:extLst>
                <a:ext uri="{FF2B5EF4-FFF2-40B4-BE49-F238E27FC236}">
                  <a16:creationId xmlns:a16="http://schemas.microsoft.com/office/drawing/2014/main" id="{BE68E45A-10A6-4A69-86AA-BD57194326F1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7" name="Rectangle: Rounded Corners 104">
              <a:extLst>
                <a:ext uri="{FF2B5EF4-FFF2-40B4-BE49-F238E27FC236}">
                  <a16:creationId xmlns:a16="http://schemas.microsoft.com/office/drawing/2014/main" id="{27CD6EFC-3DD3-4433-AF3E-959FC349E26D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8" name="Rectangle 107">
              <a:extLst>
                <a:ext uri="{FF2B5EF4-FFF2-40B4-BE49-F238E27FC236}">
                  <a16:creationId xmlns:a16="http://schemas.microsoft.com/office/drawing/2014/main" id="{B678A948-D759-4BEC-8F43-D9E4FDBC15A8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31">
              <a:extLst>
                <a:ext uri="{FF2B5EF4-FFF2-40B4-BE49-F238E27FC236}">
                  <a16:creationId xmlns:a16="http://schemas.microsoft.com/office/drawing/2014/main" id="{F3B74EEB-AFB1-428D-8981-D211383C2F34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ตรวจสอบสินค้า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" name="กลุ่ม 1">
            <a:extLst>
              <a:ext uri="{FF2B5EF4-FFF2-40B4-BE49-F238E27FC236}">
                <a16:creationId xmlns:a16="http://schemas.microsoft.com/office/drawing/2014/main" id="{C91B0BF5-850C-4D09-AC8E-01980699F9E6}"/>
              </a:ext>
            </a:extLst>
          </p:cNvPr>
          <p:cNvGrpSpPr/>
          <p:nvPr/>
        </p:nvGrpSpPr>
        <p:grpSpPr>
          <a:xfrm>
            <a:off x="1498500" y="4965921"/>
            <a:ext cx="10357848" cy="690563"/>
            <a:chOff x="2110201" y="4691715"/>
            <a:chExt cx="11322919" cy="754904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6C651C9F-01A4-467A-85A1-5994FE6E44E0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2" name="Rectangle: Rounded Corners 104">
              <a:extLst>
                <a:ext uri="{FF2B5EF4-FFF2-40B4-BE49-F238E27FC236}">
                  <a16:creationId xmlns:a16="http://schemas.microsoft.com/office/drawing/2014/main" id="{6FE0D32A-F3AD-4E90-9449-EF678F9B1CF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3" name="Rectangle 107">
              <a:extLst>
                <a:ext uri="{FF2B5EF4-FFF2-40B4-BE49-F238E27FC236}">
                  <a16:creationId xmlns:a16="http://schemas.microsoft.com/office/drawing/2014/main" id="{BDE73A40-3648-4E7D-B910-8B9E9404D9A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31">
              <a:extLst>
                <a:ext uri="{FF2B5EF4-FFF2-40B4-BE49-F238E27FC236}">
                  <a16:creationId xmlns:a16="http://schemas.microsoft.com/office/drawing/2014/main" id="{939E528A-64CB-4ED8-8D19-5B64FE6A3ED1}"/>
                </a:ext>
              </a:extLst>
            </p:cNvPr>
            <p:cNvSpPr/>
            <p:nvPr/>
          </p:nvSpPr>
          <p:spPr>
            <a:xfrm>
              <a:off x="2860061" y="473011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วางแผนกำลังคน</a:t>
              </a:r>
            </a:p>
          </p:txBody>
        </p:sp>
      </p:grpSp>
      <p:pic>
        <p:nvPicPr>
          <p:cNvPr id="55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554245CF-77B2-4941-BF42-1F17259C6A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4EF21DD7-DA62-4D9E-869F-EA4BCFA2FC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3" name="Picture 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C0D22A-805B-4B1B-A3DE-070430E75B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E5164235-D6B8-4AAB-8DC0-055CE7180ED4}"/>
              </a:ext>
            </a:extLst>
          </p:cNvPr>
          <p:cNvSpPr/>
          <p:nvPr/>
        </p:nvSpPr>
        <p:spPr>
          <a:xfrm>
            <a:off x="1007511" y="1350318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กระบวนการผลิตสินค้ามีสิ่งที่ควรพิจารณาดังนี้ยกเว้นข้อใด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7817413E-82B4-417D-8E19-0609D3EA245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5CECC86-7BCC-4582-B932-F98BFC3BA289}"/>
              </a:ext>
            </a:extLst>
          </p:cNvPr>
          <p:cNvCxnSpPr/>
          <p:nvPr/>
        </p:nvCxnSpPr>
        <p:spPr>
          <a:xfrm>
            <a:off x="7368466" y="1811043"/>
            <a:ext cx="80786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CDA1FD7-5E24-4168-B0E3-172F314D577E}"/>
              </a:ext>
            </a:extLst>
          </p:cNvPr>
          <p:cNvGrpSpPr/>
          <p:nvPr/>
        </p:nvGrpSpPr>
        <p:grpSpPr>
          <a:xfrm>
            <a:off x="1615546" y="7211278"/>
            <a:ext cx="8961323" cy="3436755"/>
            <a:chOff x="1542902" y="4187299"/>
            <a:chExt cx="9016871" cy="345805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49970E52-0CB0-4400-9DE8-34B86470CE1D}"/>
                </a:ext>
              </a:extLst>
            </p:cNvPr>
            <p:cNvSpPr/>
            <p:nvPr/>
          </p:nvSpPr>
          <p:spPr>
            <a:xfrm>
              <a:off x="1542902" y="4187299"/>
              <a:ext cx="9016457" cy="345805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CFB971A-18CD-41AF-BAF6-2016F64CEBB1}"/>
                </a:ext>
              </a:extLst>
            </p:cNvPr>
            <p:cNvSpPr/>
            <p:nvPr/>
          </p:nvSpPr>
          <p:spPr>
            <a:xfrm>
              <a:off x="2009997" y="4600189"/>
              <a:ext cx="8549776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ทุนทรัพย์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9D19D98-63D0-4221-865A-344305813FC4}"/>
                </a:ext>
              </a:extLst>
            </p:cNvPr>
            <p:cNvSpPr/>
            <p:nvPr/>
          </p:nvSpPr>
          <p:spPr>
            <a:xfrm>
              <a:off x="2024304" y="5165629"/>
              <a:ext cx="8173885" cy="960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เพราะกระบวนการผลิตสินค้าประกอบด้วย เลือกที่ตั้งแหล่งผลิต วางแผนการผลิต และการตรวจสอบสินค้า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1" name="close">
            <a:extLst>
              <a:ext uri="{FF2B5EF4-FFF2-40B4-BE49-F238E27FC236}">
                <a16:creationId xmlns:a16="http://schemas.microsoft.com/office/drawing/2014/main" id="{3301EC29-FE89-4254-A1ED-7C2DDEF6CF2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702957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86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5509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2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4653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74652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338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2.91667E-6 -0.75509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กลุ่ม 1">
            <a:extLst>
              <a:ext uri="{FF2B5EF4-FFF2-40B4-BE49-F238E27FC236}">
                <a16:creationId xmlns:a16="http://schemas.microsoft.com/office/drawing/2014/main" id="{E2E9D6D2-2A73-4A96-AB69-557E639A2D04}"/>
              </a:ext>
            </a:extLst>
          </p:cNvPr>
          <p:cNvGrpSpPr/>
          <p:nvPr/>
        </p:nvGrpSpPr>
        <p:grpSpPr>
          <a:xfrm>
            <a:off x="1503951" y="3559156"/>
            <a:ext cx="10352396" cy="658410"/>
            <a:chOff x="2110201" y="4688464"/>
            <a:chExt cx="11504805" cy="719756"/>
          </a:xfrm>
        </p:grpSpPr>
        <p:sp>
          <p:nvSpPr>
            <p:cNvPr id="112" name="Rectangle: Rounded Corners 25">
              <a:extLst>
                <a:ext uri="{FF2B5EF4-FFF2-40B4-BE49-F238E27FC236}">
                  <a16:creationId xmlns:a16="http://schemas.microsoft.com/office/drawing/2014/main" id="{FFFA6C66-09FA-4B29-8107-15CA5740FFB9}"/>
                </a:ext>
              </a:extLst>
            </p:cNvPr>
            <p:cNvSpPr/>
            <p:nvPr/>
          </p:nvSpPr>
          <p:spPr>
            <a:xfrm>
              <a:off x="2110201" y="4716550"/>
              <a:ext cx="11504805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3" name="Rectangle: Rounded Corners 104">
              <a:extLst>
                <a:ext uri="{FF2B5EF4-FFF2-40B4-BE49-F238E27FC236}">
                  <a16:creationId xmlns:a16="http://schemas.microsoft.com/office/drawing/2014/main" id="{D1616B1C-1312-4E95-A2EA-F52827420462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7CB94E87-204F-408F-9584-590A3D6949E7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5" name="Rectangle 31">
              <a:extLst>
                <a:ext uri="{FF2B5EF4-FFF2-40B4-BE49-F238E27FC236}">
                  <a16:creationId xmlns:a16="http://schemas.microsoft.com/office/drawing/2014/main" id="{180F8F23-464F-4E4E-BB5E-BDB538D6098F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แก้มบุ๋มบริหารธุรกิจเพียงคนเดียว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6" name="กลุ่ม 1">
            <a:extLst>
              <a:ext uri="{FF2B5EF4-FFF2-40B4-BE49-F238E27FC236}">
                <a16:creationId xmlns:a16="http://schemas.microsoft.com/office/drawing/2014/main" id="{35E18210-8320-4621-B558-B625C76E153B}"/>
              </a:ext>
            </a:extLst>
          </p:cNvPr>
          <p:cNvGrpSpPr/>
          <p:nvPr/>
        </p:nvGrpSpPr>
        <p:grpSpPr>
          <a:xfrm>
            <a:off x="1503951" y="3559159"/>
            <a:ext cx="10352396" cy="658417"/>
            <a:chOff x="2110201" y="4688458"/>
            <a:chExt cx="11322919" cy="719762"/>
          </a:xfrm>
        </p:grpSpPr>
        <p:sp>
          <p:nvSpPr>
            <p:cNvPr id="147" name="Rectangle: Rounded Corners 25">
              <a:extLst>
                <a:ext uri="{FF2B5EF4-FFF2-40B4-BE49-F238E27FC236}">
                  <a16:creationId xmlns:a16="http://schemas.microsoft.com/office/drawing/2014/main" id="{DBA078BA-AFE0-4409-976A-22AD7EA5D79B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48" name="Rectangle: Rounded Corners 104">
              <a:extLst>
                <a:ext uri="{FF2B5EF4-FFF2-40B4-BE49-F238E27FC236}">
                  <a16:creationId xmlns:a16="http://schemas.microsoft.com/office/drawing/2014/main" id="{8E965AFF-47C6-4CFC-94D2-75E0D6FAA3FE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9" name="Rectangle 107">
              <a:extLst>
                <a:ext uri="{FF2B5EF4-FFF2-40B4-BE49-F238E27FC236}">
                  <a16:creationId xmlns:a16="http://schemas.microsoft.com/office/drawing/2014/main" id="{0571EB4D-ED56-4258-9CE1-0D183B4E94C0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0" name="Rectangle 31">
              <a:extLst>
                <a:ext uri="{FF2B5EF4-FFF2-40B4-BE49-F238E27FC236}">
                  <a16:creationId xmlns:a16="http://schemas.microsoft.com/office/drawing/2014/main" id="{17A21FB5-37CB-4263-8AA0-1717A099DEB0}"/>
                </a:ext>
              </a:extLst>
            </p:cNvPr>
            <p:cNvSpPr/>
            <p:nvPr/>
          </p:nvSpPr>
          <p:spPr>
            <a:xfrm>
              <a:off x="2860061" y="4688458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แก้มบุ๋มบริหารธุรกิจเพียงคนเดียว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1" name="กลุ่ม 4">
            <a:extLst>
              <a:ext uri="{FF2B5EF4-FFF2-40B4-BE49-F238E27FC236}">
                <a16:creationId xmlns:a16="http://schemas.microsoft.com/office/drawing/2014/main" id="{4C6705DB-BDD2-46E5-9510-CD23E179DFC8}"/>
              </a:ext>
            </a:extLst>
          </p:cNvPr>
          <p:cNvGrpSpPr/>
          <p:nvPr/>
        </p:nvGrpSpPr>
        <p:grpSpPr>
          <a:xfrm>
            <a:off x="1503951" y="2127573"/>
            <a:ext cx="10352396" cy="667172"/>
            <a:chOff x="2115662" y="3062366"/>
            <a:chExt cx="10372208" cy="729334"/>
          </a:xfrm>
        </p:grpSpPr>
        <p:sp>
          <p:nvSpPr>
            <p:cNvPr id="102" name="Rectangle: Rounded Corners 23">
              <a:extLst>
                <a:ext uri="{FF2B5EF4-FFF2-40B4-BE49-F238E27FC236}">
                  <a16:creationId xmlns:a16="http://schemas.microsoft.com/office/drawing/2014/main" id="{720B78C2-0628-4154-BAB2-F7FABCE59A97}"/>
                </a:ext>
              </a:extLst>
            </p:cNvPr>
            <p:cNvSpPr/>
            <p:nvPr/>
          </p:nvSpPr>
          <p:spPr>
            <a:xfrm>
              <a:off x="2115662" y="3104341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83">
              <a:extLst>
                <a:ext uri="{FF2B5EF4-FFF2-40B4-BE49-F238E27FC236}">
                  <a16:creationId xmlns:a16="http://schemas.microsoft.com/office/drawing/2014/main" id="{6D4C68A6-72D1-44A6-9497-CF61C8635CF9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88">
              <a:extLst>
                <a:ext uri="{FF2B5EF4-FFF2-40B4-BE49-F238E27FC236}">
                  <a16:creationId xmlns:a16="http://schemas.microsoft.com/office/drawing/2014/main" id="{EFEA6AB2-4995-4DA3-86BB-3B64A53C96EB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A80EEA7E-B09E-48C7-8454-4A5DF64FB32B}"/>
                </a:ext>
              </a:extLst>
            </p:cNvPr>
            <p:cNvSpPr/>
            <p:nvPr/>
          </p:nvSpPr>
          <p:spPr>
            <a:xfrm>
              <a:off x="2765655" y="307519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เก๋เริ่มต้นธุรกิจด้วยทุนมหาศาล</a:t>
              </a:r>
            </a:p>
          </p:txBody>
        </p:sp>
      </p:grpSp>
      <p:grpSp>
        <p:nvGrpSpPr>
          <p:cNvPr id="106" name="กลุ่ม 2">
            <a:extLst>
              <a:ext uri="{FF2B5EF4-FFF2-40B4-BE49-F238E27FC236}">
                <a16:creationId xmlns:a16="http://schemas.microsoft.com/office/drawing/2014/main" id="{FCE99FD0-6A23-4240-8849-2F9A0F1F09B4}"/>
              </a:ext>
            </a:extLst>
          </p:cNvPr>
          <p:cNvGrpSpPr/>
          <p:nvPr/>
        </p:nvGrpSpPr>
        <p:grpSpPr>
          <a:xfrm>
            <a:off x="1503951" y="2838227"/>
            <a:ext cx="10352396" cy="677447"/>
            <a:chOff x="2110200" y="3860611"/>
            <a:chExt cx="11316959" cy="740567"/>
          </a:xfrm>
        </p:grpSpPr>
        <p:sp>
          <p:nvSpPr>
            <p:cNvPr id="107" name="Rectangle: Rounded Corners 24">
              <a:extLst>
                <a:ext uri="{FF2B5EF4-FFF2-40B4-BE49-F238E27FC236}">
                  <a16:creationId xmlns:a16="http://schemas.microsoft.com/office/drawing/2014/main" id="{27F08297-5504-4E4D-B815-B6D3BDCE20FB}"/>
                </a:ext>
              </a:extLst>
            </p:cNvPr>
            <p:cNvSpPr/>
            <p:nvPr/>
          </p:nvSpPr>
          <p:spPr>
            <a:xfrm>
              <a:off x="2110200" y="3908027"/>
              <a:ext cx="1131695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8" name="Rectangle: Rounded Corners 93">
              <a:extLst>
                <a:ext uri="{FF2B5EF4-FFF2-40B4-BE49-F238E27FC236}">
                  <a16:creationId xmlns:a16="http://schemas.microsoft.com/office/drawing/2014/main" id="{C76E0CA6-7501-4921-9F90-90FEA76AA1C3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9" name="Rectangle 94">
              <a:extLst>
                <a:ext uri="{FF2B5EF4-FFF2-40B4-BE49-F238E27FC236}">
                  <a16:creationId xmlns:a16="http://schemas.microsoft.com/office/drawing/2014/main" id="{8D3F87CE-9D27-4AE1-9F94-9FBEB4782842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0" name="Rectangle 30">
              <a:extLst>
                <a:ext uri="{FF2B5EF4-FFF2-40B4-BE49-F238E27FC236}">
                  <a16:creationId xmlns:a16="http://schemas.microsoft.com/office/drawing/2014/main" id="{D145B478-9C42-4809-BB95-5E72F1037176}"/>
                </a:ext>
              </a:extLst>
            </p:cNvPr>
            <p:cNvSpPr/>
            <p:nvPr/>
          </p:nvSpPr>
          <p:spPr>
            <a:xfrm>
              <a:off x="2830212" y="3884673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ไก่เป็นเจ้าของบริษัทขนาดใหญ่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6" name="กลุ่ม 1">
            <a:extLst>
              <a:ext uri="{FF2B5EF4-FFF2-40B4-BE49-F238E27FC236}">
                <a16:creationId xmlns:a16="http://schemas.microsoft.com/office/drawing/2014/main" id="{EDA5D368-5AC1-4AE5-A2FF-EFF111C8E9F2}"/>
              </a:ext>
            </a:extLst>
          </p:cNvPr>
          <p:cNvGrpSpPr/>
          <p:nvPr/>
        </p:nvGrpSpPr>
        <p:grpSpPr>
          <a:xfrm>
            <a:off x="1503951" y="4261049"/>
            <a:ext cx="10352396" cy="658410"/>
            <a:chOff x="2110201" y="4688464"/>
            <a:chExt cx="11316959" cy="719756"/>
          </a:xfrm>
        </p:grpSpPr>
        <p:sp>
          <p:nvSpPr>
            <p:cNvPr id="117" name="Rectangle: Rounded Corners 25">
              <a:extLst>
                <a:ext uri="{FF2B5EF4-FFF2-40B4-BE49-F238E27FC236}">
                  <a16:creationId xmlns:a16="http://schemas.microsoft.com/office/drawing/2014/main" id="{C98B12BB-A621-4E03-863A-4AEC8C9DB191}"/>
                </a:ext>
              </a:extLst>
            </p:cNvPr>
            <p:cNvSpPr/>
            <p:nvPr/>
          </p:nvSpPr>
          <p:spPr>
            <a:xfrm>
              <a:off x="2110201" y="4716550"/>
              <a:ext cx="11316959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8" name="Rectangle: Rounded Corners 104">
              <a:extLst>
                <a:ext uri="{FF2B5EF4-FFF2-40B4-BE49-F238E27FC236}">
                  <a16:creationId xmlns:a16="http://schemas.microsoft.com/office/drawing/2014/main" id="{8A5A72EE-A68C-4B3B-904E-7794F1E3F1E5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9" name="Rectangle 107">
              <a:extLst>
                <a:ext uri="{FF2B5EF4-FFF2-40B4-BE49-F238E27FC236}">
                  <a16:creationId xmlns:a16="http://schemas.microsoft.com/office/drawing/2014/main" id="{756B407E-3EF5-44E6-A68E-6F7E2B375AC8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0" name="Rectangle 31">
              <a:extLst>
                <a:ext uri="{FF2B5EF4-FFF2-40B4-BE49-F238E27FC236}">
                  <a16:creationId xmlns:a16="http://schemas.microsoft.com/office/drawing/2014/main" id="{A918EC75-B6BF-4756-84FD-E8CF7CB87513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แก้วดำเนินธุรกิจโดยการควบคุมของกฎหมาย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1" name="กลุ่ม 1">
            <a:extLst>
              <a:ext uri="{FF2B5EF4-FFF2-40B4-BE49-F238E27FC236}">
                <a16:creationId xmlns:a16="http://schemas.microsoft.com/office/drawing/2014/main" id="{1FCE4741-E87B-4319-BFC9-83120EAED015}"/>
              </a:ext>
            </a:extLst>
          </p:cNvPr>
          <p:cNvGrpSpPr/>
          <p:nvPr/>
        </p:nvGrpSpPr>
        <p:grpSpPr>
          <a:xfrm>
            <a:off x="1503951" y="4962942"/>
            <a:ext cx="10352396" cy="658410"/>
            <a:chOff x="2110201" y="4688464"/>
            <a:chExt cx="11316959" cy="719756"/>
          </a:xfrm>
        </p:grpSpPr>
        <p:sp>
          <p:nvSpPr>
            <p:cNvPr id="122" name="Rectangle: Rounded Corners 25">
              <a:extLst>
                <a:ext uri="{FF2B5EF4-FFF2-40B4-BE49-F238E27FC236}">
                  <a16:creationId xmlns:a16="http://schemas.microsoft.com/office/drawing/2014/main" id="{158D61DC-64F4-4491-9378-1FBDE072130F}"/>
                </a:ext>
              </a:extLst>
            </p:cNvPr>
            <p:cNvSpPr/>
            <p:nvPr/>
          </p:nvSpPr>
          <p:spPr>
            <a:xfrm>
              <a:off x="2110201" y="4716550"/>
              <a:ext cx="11316959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23" name="Rectangle: Rounded Corners 104">
              <a:extLst>
                <a:ext uri="{FF2B5EF4-FFF2-40B4-BE49-F238E27FC236}">
                  <a16:creationId xmlns:a16="http://schemas.microsoft.com/office/drawing/2014/main" id="{C6612A8A-30EC-420D-8B84-5E80F238DA66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24" name="Rectangle 107">
              <a:extLst>
                <a:ext uri="{FF2B5EF4-FFF2-40B4-BE49-F238E27FC236}">
                  <a16:creationId xmlns:a16="http://schemas.microsoft.com/office/drawing/2014/main" id="{E0E5F39D-5C5D-4F76-938C-D3500C458929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5" name="Rectangle 31">
              <a:extLst>
                <a:ext uri="{FF2B5EF4-FFF2-40B4-BE49-F238E27FC236}">
                  <a16:creationId xmlns:a16="http://schemas.microsoft.com/office/drawing/2014/main" id="{8509A4FB-A090-4B0B-B11B-9A0AE6AC089C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เกลดำเนินงานสอดคล้องกับวิถีชีวิตของตนเอง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6" name="กลุ่ม 4">
            <a:extLst>
              <a:ext uri="{FF2B5EF4-FFF2-40B4-BE49-F238E27FC236}">
                <a16:creationId xmlns:a16="http://schemas.microsoft.com/office/drawing/2014/main" id="{916EFF8D-F21A-4351-88AF-FD46BA71D91F}"/>
              </a:ext>
            </a:extLst>
          </p:cNvPr>
          <p:cNvGrpSpPr/>
          <p:nvPr/>
        </p:nvGrpSpPr>
        <p:grpSpPr>
          <a:xfrm>
            <a:off x="1503951" y="2127576"/>
            <a:ext cx="10352396" cy="667170"/>
            <a:chOff x="2115662" y="3062366"/>
            <a:chExt cx="10372208" cy="729331"/>
          </a:xfrm>
        </p:grpSpPr>
        <p:sp>
          <p:nvSpPr>
            <p:cNvPr id="137" name="Rectangle: Rounded Corners 23">
              <a:extLst>
                <a:ext uri="{FF2B5EF4-FFF2-40B4-BE49-F238E27FC236}">
                  <a16:creationId xmlns:a16="http://schemas.microsoft.com/office/drawing/2014/main" id="{D69E38DF-08AF-4BAB-B233-32E60EA18C06}"/>
                </a:ext>
              </a:extLst>
            </p:cNvPr>
            <p:cNvSpPr/>
            <p:nvPr/>
          </p:nvSpPr>
          <p:spPr>
            <a:xfrm>
              <a:off x="2115662" y="3104341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38" name="Rectangle: Rounded Corners 83">
              <a:extLst>
                <a:ext uri="{FF2B5EF4-FFF2-40B4-BE49-F238E27FC236}">
                  <a16:creationId xmlns:a16="http://schemas.microsoft.com/office/drawing/2014/main" id="{B8AC5198-BE6F-44A7-BF4F-625F9FD55DCD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39" name="Rectangle 88">
              <a:extLst>
                <a:ext uri="{FF2B5EF4-FFF2-40B4-BE49-F238E27FC236}">
                  <a16:creationId xmlns:a16="http://schemas.microsoft.com/office/drawing/2014/main" id="{E6F2A79B-F54C-454F-958E-1F5F9B6BC418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0" name="Rectangle 29">
              <a:extLst>
                <a:ext uri="{FF2B5EF4-FFF2-40B4-BE49-F238E27FC236}">
                  <a16:creationId xmlns:a16="http://schemas.microsoft.com/office/drawing/2014/main" id="{2E9A1B1B-7DB7-4D13-B401-3998EFF818CB}"/>
                </a:ext>
              </a:extLst>
            </p:cNvPr>
            <p:cNvSpPr/>
            <p:nvPr/>
          </p:nvSpPr>
          <p:spPr>
            <a:xfrm>
              <a:off x="2765655" y="3075193"/>
              <a:ext cx="77265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เก๋เริ่มต้นธุรกิจด้วยทุนมหาศาล</a:t>
              </a:r>
            </a:p>
          </p:txBody>
        </p:sp>
      </p:grpSp>
      <p:grpSp>
        <p:nvGrpSpPr>
          <p:cNvPr id="141" name="กลุ่ม 2">
            <a:extLst>
              <a:ext uri="{FF2B5EF4-FFF2-40B4-BE49-F238E27FC236}">
                <a16:creationId xmlns:a16="http://schemas.microsoft.com/office/drawing/2014/main" id="{CE09F9EA-0C2E-4BF5-85D4-65676D60EF83}"/>
              </a:ext>
            </a:extLst>
          </p:cNvPr>
          <p:cNvGrpSpPr/>
          <p:nvPr/>
        </p:nvGrpSpPr>
        <p:grpSpPr>
          <a:xfrm>
            <a:off x="1503951" y="2838223"/>
            <a:ext cx="10357847" cy="677449"/>
            <a:chOff x="2110199" y="3860611"/>
            <a:chExt cx="11322918" cy="740570"/>
          </a:xfrm>
        </p:grpSpPr>
        <p:sp>
          <p:nvSpPr>
            <p:cNvPr id="142" name="Rectangle: Rounded Corners 24">
              <a:extLst>
                <a:ext uri="{FF2B5EF4-FFF2-40B4-BE49-F238E27FC236}">
                  <a16:creationId xmlns:a16="http://schemas.microsoft.com/office/drawing/2014/main" id="{1A12DA90-9E78-470E-8CB7-C142CF0ABEEB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43" name="Rectangle: Rounded Corners 93">
              <a:extLst>
                <a:ext uri="{FF2B5EF4-FFF2-40B4-BE49-F238E27FC236}">
                  <a16:creationId xmlns:a16="http://schemas.microsoft.com/office/drawing/2014/main" id="{57DB22D6-A075-4803-A23D-C910BB0E1FB0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4" name="Rectangle 94">
              <a:extLst>
                <a:ext uri="{FF2B5EF4-FFF2-40B4-BE49-F238E27FC236}">
                  <a16:creationId xmlns:a16="http://schemas.microsoft.com/office/drawing/2014/main" id="{85BD3D15-1A22-4015-9DD2-9609128CEDA9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5" name="Rectangle 30">
              <a:extLst>
                <a:ext uri="{FF2B5EF4-FFF2-40B4-BE49-F238E27FC236}">
                  <a16:creationId xmlns:a16="http://schemas.microsoft.com/office/drawing/2014/main" id="{4DE153F2-B415-4E75-906C-06BC72561A46}"/>
                </a:ext>
              </a:extLst>
            </p:cNvPr>
            <p:cNvSpPr/>
            <p:nvPr/>
          </p:nvSpPr>
          <p:spPr>
            <a:xfrm>
              <a:off x="2830212" y="3884675"/>
              <a:ext cx="9410280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ไก่เป็นเจ้าของบริษัทขนาดใหญ่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1" name="กลุ่ม 1">
            <a:extLst>
              <a:ext uri="{FF2B5EF4-FFF2-40B4-BE49-F238E27FC236}">
                <a16:creationId xmlns:a16="http://schemas.microsoft.com/office/drawing/2014/main" id="{604FEB20-0694-41C3-A58D-0D9EA392F81B}"/>
              </a:ext>
            </a:extLst>
          </p:cNvPr>
          <p:cNvGrpSpPr/>
          <p:nvPr/>
        </p:nvGrpSpPr>
        <p:grpSpPr>
          <a:xfrm>
            <a:off x="1503951" y="4261052"/>
            <a:ext cx="10357848" cy="658419"/>
            <a:chOff x="2110201" y="4688456"/>
            <a:chExt cx="11322919" cy="719764"/>
          </a:xfrm>
        </p:grpSpPr>
        <p:sp>
          <p:nvSpPr>
            <p:cNvPr id="152" name="Rectangle: Rounded Corners 25">
              <a:extLst>
                <a:ext uri="{FF2B5EF4-FFF2-40B4-BE49-F238E27FC236}">
                  <a16:creationId xmlns:a16="http://schemas.microsoft.com/office/drawing/2014/main" id="{C9E4CB85-94A1-4730-9DBA-3E2F34F348AF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53" name="Rectangle: Rounded Corners 104">
              <a:extLst>
                <a:ext uri="{FF2B5EF4-FFF2-40B4-BE49-F238E27FC236}">
                  <a16:creationId xmlns:a16="http://schemas.microsoft.com/office/drawing/2014/main" id="{004A509A-F3D5-4691-B653-6FDA62EE10E5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54" name="Rectangle 107">
              <a:extLst>
                <a:ext uri="{FF2B5EF4-FFF2-40B4-BE49-F238E27FC236}">
                  <a16:creationId xmlns:a16="http://schemas.microsoft.com/office/drawing/2014/main" id="{46EEC024-6C05-4FF6-ABEC-943E6E299F1C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5" name="Rectangle 31">
              <a:extLst>
                <a:ext uri="{FF2B5EF4-FFF2-40B4-BE49-F238E27FC236}">
                  <a16:creationId xmlns:a16="http://schemas.microsoft.com/office/drawing/2014/main" id="{CA84FD56-60C6-4F0C-BD0E-3B4D8B870232}"/>
                </a:ext>
              </a:extLst>
            </p:cNvPr>
            <p:cNvSpPr/>
            <p:nvPr/>
          </p:nvSpPr>
          <p:spPr>
            <a:xfrm>
              <a:off x="2860061" y="4688456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แก้วดำเนินธุรกิจโดยการควบคุมของกฎหมาย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6" name="กลุ่ม 1">
            <a:extLst>
              <a:ext uri="{FF2B5EF4-FFF2-40B4-BE49-F238E27FC236}">
                <a16:creationId xmlns:a16="http://schemas.microsoft.com/office/drawing/2014/main" id="{F02B4A48-CD67-4B06-98F9-DA13222077F6}"/>
              </a:ext>
            </a:extLst>
          </p:cNvPr>
          <p:cNvGrpSpPr/>
          <p:nvPr/>
        </p:nvGrpSpPr>
        <p:grpSpPr>
          <a:xfrm>
            <a:off x="1503951" y="4962945"/>
            <a:ext cx="10357848" cy="658417"/>
            <a:chOff x="2110201" y="4688458"/>
            <a:chExt cx="11322919" cy="719762"/>
          </a:xfrm>
        </p:grpSpPr>
        <p:sp>
          <p:nvSpPr>
            <p:cNvPr id="157" name="Rectangle: Rounded Corners 25">
              <a:extLst>
                <a:ext uri="{FF2B5EF4-FFF2-40B4-BE49-F238E27FC236}">
                  <a16:creationId xmlns:a16="http://schemas.microsoft.com/office/drawing/2014/main" id="{C674AC5C-5906-4EA9-9FE8-A8CB96B9021A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58" name="Rectangle: Rounded Corners 104">
              <a:extLst>
                <a:ext uri="{FF2B5EF4-FFF2-40B4-BE49-F238E27FC236}">
                  <a16:creationId xmlns:a16="http://schemas.microsoft.com/office/drawing/2014/main" id="{85645E2F-91D5-4FDE-998B-2408EC10F89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59" name="Rectangle 107">
              <a:extLst>
                <a:ext uri="{FF2B5EF4-FFF2-40B4-BE49-F238E27FC236}">
                  <a16:creationId xmlns:a16="http://schemas.microsoft.com/office/drawing/2014/main" id="{4DEF4AE2-124E-481A-95E4-91667FBC7132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0" name="Rectangle 31">
              <a:extLst>
                <a:ext uri="{FF2B5EF4-FFF2-40B4-BE49-F238E27FC236}">
                  <a16:creationId xmlns:a16="http://schemas.microsoft.com/office/drawing/2014/main" id="{2C0A000B-416E-4237-BEC0-5EC604A8DD20}"/>
                </a:ext>
              </a:extLst>
            </p:cNvPr>
            <p:cNvSpPr/>
            <p:nvPr/>
          </p:nvSpPr>
          <p:spPr>
            <a:xfrm>
              <a:off x="2860061" y="4688458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เกลดำเนินงานสอดคล้องกับวิถีชีวิตของตนเอง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126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F3584DB7-0A35-4034-993A-BFEE1713A2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A5744B37-8DB3-4414-B06E-FCE6C9F6187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34" name="Picture 1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F280F65-A243-4341-A72E-0908B5BD90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135" name="Rectangle 134">
            <a:extLst>
              <a:ext uri="{FF2B5EF4-FFF2-40B4-BE49-F238E27FC236}">
                <a16:creationId xmlns:a16="http://schemas.microsoft.com/office/drawing/2014/main" id="{4AFC52C1-01E0-4B1F-9DB4-5B03FE3D69D0}"/>
              </a:ext>
            </a:extLst>
          </p:cNvPr>
          <p:cNvSpPr/>
          <p:nvPr/>
        </p:nvSpPr>
        <p:spPr>
          <a:xfrm>
            <a:off x="1007511" y="1350318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ใครประกอบธุรกิจ 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SMEs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D8A201A-F498-48CF-8A7C-ED15D280C8D9}"/>
              </a:ext>
            </a:extLst>
          </p:cNvPr>
          <p:cNvGrpSpPr/>
          <p:nvPr/>
        </p:nvGrpSpPr>
        <p:grpSpPr>
          <a:xfrm>
            <a:off x="1615546" y="7123912"/>
            <a:ext cx="8960912" cy="3480591"/>
            <a:chOff x="1615546" y="7123912"/>
            <a:chExt cx="8960912" cy="3480591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69D9C258-277C-4039-A512-78A2FE463663}"/>
                </a:ext>
              </a:extLst>
            </p:cNvPr>
            <p:cNvGrpSpPr/>
            <p:nvPr/>
          </p:nvGrpSpPr>
          <p:grpSpPr>
            <a:xfrm>
              <a:off x="1615546" y="7123912"/>
              <a:ext cx="8960912" cy="3480591"/>
              <a:chOff x="1542902" y="4187299"/>
              <a:chExt cx="9016457" cy="3502165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129" name="Rectangle: Rounded Corners 128">
                <a:extLst>
                  <a:ext uri="{FF2B5EF4-FFF2-40B4-BE49-F238E27FC236}">
                    <a16:creationId xmlns:a16="http://schemas.microsoft.com/office/drawing/2014/main" id="{034347F4-351A-4C8B-A762-EF6DB6A13897}"/>
                  </a:ext>
                </a:extLst>
              </p:cNvPr>
              <p:cNvSpPr/>
              <p:nvPr/>
            </p:nvSpPr>
            <p:spPr>
              <a:xfrm>
                <a:off x="1542902" y="4187299"/>
                <a:ext cx="9016457" cy="3502165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86"/>
              </a:p>
            </p:txBody>
          </p:sp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DA9F041F-1B2A-4D8B-BFA4-FEB00B5F62CA}"/>
                  </a:ext>
                </a:extLst>
              </p:cNvPr>
              <p:cNvSpPr/>
              <p:nvPr/>
            </p:nvSpPr>
            <p:spPr>
              <a:xfrm>
                <a:off x="2009997" y="4600189"/>
                <a:ext cx="8321334" cy="5264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361326" algn="l"/>
                    <a:tab pos="711608" algn="l"/>
                  </a:tabLst>
                </a:pP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เฉลย ข้อ 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.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แก้มบุ๋มบริหารธุรกิจเพียงคนเดียว</a:t>
                </a:r>
              </a:p>
            </p:txBody>
          </p:sp>
        </p:grp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53E1789-9D54-4074-A1B0-69D1976DE981}"/>
                </a:ext>
              </a:extLst>
            </p:cNvPr>
            <p:cNvSpPr/>
            <p:nvPr/>
          </p:nvSpPr>
          <p:spPr>
            <a:xfrm>
              <a:off x="2093982" y="8183581"/>
              <a:ext cx="812353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เพราะธุรกิจ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SMEs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คือการบริหารคนเดียวหรือกลุ่มบุคคลจำนวนเล็กน้อยเท่านั้น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32" name="close">
            <a:extLst>
              <a:ext uri="{FF2B5EF4-FFF2-40B4-BE49-F238E27FC236}">
                <a16:creationId xmlns:a16="http://schemas.microsoft.com/office/drawing/2014/main" id="{DA2643F4-F146-4E9D-8EBA-0349074BE06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42210"/>
            <a:ext cx="553311" cy="55331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96719D1E-6FDF-4C66-9188-D72DD3CFBB8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51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4051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3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592 L 0 0.4932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6 L 2.91667E-6 -0.74051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037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72592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กลุ่ม 1">
            <a:extLst>
              <a:ext uri="{FF2B5EF4-FFF2-40B4-BE49-F238E27FC236}">
                <a16:creationId xmlns:a16="http://schemas.microsoft.com/office/drawing/2014/main" id="{2A582E96-507C-49F4-BF6E-4A7745E32051}"/>
              </a:ext>
            </a:extLst>
          </p:cNvPr>
          <p:cNvGrpSpPr/>
          <p:nvPr/>
        </p:nvGrpSpPr>
        <p:grpSpPr>
          <a:xfrm>
            <a:off x="1503951" y="3559156"/>
            <a:ext cx="10357847" cy="658410"/>
            <a:chOff x="2110201" y="4688464"/>
            <a:chExt cx="11322917" cy="719756"/>
          </a:xfrm>
        </p:grpSpPr>
        <p:sp>
          <p:nvSpPr>
            <p:cNvPr id="17" name="Rectangle: Rounded Corners 25">
              <a:extLst>
                <a:ext uri="{FF2B5EF4-FFF2-40B4-BE49-F238E27FC236}">
                  <a16:creationId xmlns:a16="http://schemas.microsoft.com/office/drawing/2014/main" id="{E68A26BE-D2F0-4C2A-B903-4CE29A7100C9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8" name="Rectangle: Rounded Corners 104">
              <a:extLst>
                <a:ext uri="{FF2B5EF4-FFF2-40B4-BE49-F238E27FC236}">
                  <a16:creationId xmlns:a16="http://schemas.microsoft.com/office/drawing/2014/main" id="{3A3AA866-9EEF-44D1-BC9C-4DE46D9AFE4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859F325-012F-4AB3-906A-9D6B4D88429E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31">
              <a:extLst>
                <a:ext uri="{FF2B5EF4-FFF2-40B4-BE49-F238E27FC236}">
                  <a16:creationId xmlns:a16="http://schemas.microsoft.com/office/drawing/2014/main" id="{77A900FE-2CFD-4BEA-8C93-C06B06B9BB5B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ธุรกิจจักสาน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1" name="กลุ่ม 1">
            <a:extLst>
              <a:ext uri="{FF2B5EF4-FFF2-40B4-BE49-F238E27FC236}">
                <a16:creationId xmlns:a16="http://schemas.microsoft.com/office/drawing/2014/main" id="{59F4C729-1CCC-482F-BDF3-15BA6A8813B3}"/>
              </a:ext>
            </a:extLst>
          </p:cNvPr>
          <p:cNvGrpSpPr/>
          <p:nvPr/>
        </p:nvGrpSpPr>
        <p:grpSpPr>
          <a:xfrm>
            <a:off x="1503951" y="3559159"/>
            <a:ext cx="10357848" cy="658417"/>
            <a:chOff x="2110201" y="4688458"/>
            <a:chExt cx="11322919" cy="719762"/>
          </a:xfrm>
        </p:grpSpPr>
        <p:sp>
          <p:nvSpPr>
            <p:cNvPr id="42" name="Rectangle: Rounded Corners 25">
              <a:extLst>
                <a:ext uri="{FF2B5EF4-FFF2-40B4-BE49-F238E27FC236}">
                  <a16:creationId xmlns:a16="http://schemas.microsoft.com/office/drawing/2014/main" id="{7729527B-2113-4D7D-BB19-CACA3362FAD8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104">
              <a:extLst>
                <a:ext uri="{FF2B5EF4-FFF2-40B4-BE49-F238E27FC236}">
                  <a16:creationId xmlns:a16="http://schemas.microsoft.com/office/drawing/2014/main" id="{78E306F1-40AE-4A10-91FA-48B8BDBB94C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107">
              <a:extLst>
                <a:ext uri="{FF2B5EF4-FFF2-40B4-BE49-F238E27FC236}">
                  <a16:creationId xmlns:a16="http://schemas.microsoft.com/office/drawing/2014/main" id="{E70CBC88-5CAD-4604-9087-07FB784C3052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31">
              <a:extLst>
                <a:ext uri="{FF2B5EF4-FFF2-40B4-BE49-F238E27FC236}">
                  <a16:creationId xmlns:a16="http://schemas.microsoft.com/office/drawing/2014/main" id="{61451404-D312-4AC1-9F2C-95D72BB93A0A}"/>
                </a:ext>
              </a:extLst>
            </p:cNvPr>
            <p:cNvSpPr/>
            <p:nvPr/>
          </p:nvSpPr>
          <p:spPr>
            <a:xfrm>
              <a:off x="2860061" y="4688458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ธุรกิจจักสาน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กลุ่ม 4">
            <a:extLst>
              <a:ext uri="{FF2B5EF4-FFF2-40B4-BE49-F238E27FC236}">
                <a16:creationId xmlns:a16="http://schemas.microsoft.com/office/drawing/2014/main" id="{0CC7437C-7A62-48BC-AAC9-44F19BC74D73}"/>
              </a:ext>
            </a:extLst>
          </p:cNvPr>
          <p:cNvGrpSpPr/>
          <p:nvPr/>
        </p:nvGrpSpPr>
        <p:grpSpPr>
          <a:xfrm>
            <a:off x="1503951" y="2127576"/>
            <a:ext cx="10352396" cy="705272"/>
            <a:chOff x="2115662" y="3062366"/>
            <a:chExt cx="10372208" cy="770983"/>
          </a:xfrm>
        </p:grpSpPr>
        <p:sp>
          <p:nvSpPr>
            <p:cNvPr id="7" name="Rectangle: Rounded Corners 23">
              <a:extLst>
                <a:ext uri="{FF2B5EF4-FFF2-40B4-BE49-F238E27FC236}">
                  <a16:creationId xmlns:a16="http://schemas.microsoft.com/office/drawing/2014/main" id="{85C01999-66C2-4F67-B731-881BC5364BC8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" name="Rectangle: Rounded Corners 83">
              <a:extLst>
                <a:ext uri="{FF2B5EF4-FFF2-40B4-BE49-F238E27FC236}">
                  <a16:creationId xmlns:a16="http://schemas.microsoft.com/office/drawing/2014/main" id="{022369F4-15CD-4F48-9928-8B39BBB3C685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" name="Rectangle 88">
              <a:extLst>
                <a:ext uri="{FF2B5EF4-FFF2-40B4-BE49-F238E27FC236}">
                  <a16:creationId xmlns:a16="http://schemas.microsoft.com/office/drawing/2014/main" id="{1FA5B237-E6FD-464D-9F5C-D8C6A1FE42C0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29">
              <a:extLst>
                <a:ext uri="{FF2B5EF4-FFF2-40B4-BE49-F238E27FC236}">
                  <a16:creationId xmlns:a16="http://schemas.microsoft.com/office/drawing/2014/main" id="{29BF03F1-4974-4B34-94D6-5C17919639F3}"/>
                </a:ext>
              </a:extLst>
            </p:cNvPr>
            <p:cNvSpPr/>
            <p:nvPr/>
          </p:nvSpPr>
          <p:spPr>
            <a:xfrm>
              <a:off x="2765655" y="3116844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ธุรกิจการทอผ้า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" name="กลุ่ม 2">
            <a:extLst>
              <a:ext uri="{FF2B5EF4-FFF2-40B4-BE49-F238E27FC236}">
                <a16:creationId xmlns:a16="http://schemas.microsoft.com/office/drawing/2014/main" id="{EF56FC66-5BEA-40AF-813B-06A09181965F}"/>
              </a:ext>
            </a:extLst>
          </p:cNvPr>
          <p:cNvGrpSpPr/>
          <p:nvPr/>
        </p:nvGrpSpPr>
        <p:grpSpPr>
          <a:xfrm>
            <a:off x="1503951" y="2838226"/>
            <a:ext cx="10357846" cy="677447"/>
            <a:chOff x="2110200" y="3860611"/>
            <a:chExt cx="11322916" cy="740567"/>
          </a:xfrm>
        </p:grpSpPr>
        <p:sp>
          <p:nvSpPr>
            <p:cNvPr id="12" name="Rectangle: Rounded Corners 24">
              <a:extLst>
                <a:ext uri="{FF2B5EF4-FFF2-40B4-BE49-F238E27FC236}">
                  <a16:creationId xmlns:a16="http://schemas.microsoft.com/office/drawing/2014/main" id="{92D4E20B-203E-46E4-87E8-9DA1F39B5924}"/>
                </a:ext>
              </a:extLst>
            </p:cNvPr>
            <p:cNvSpPr/>
            <p:nvPr/>
          </p:nvSpPr>
          <p:spPr>
            <a:xfrm>
              <a:off x="2110200" y="3908027"/>
              <a:ext cx="11322916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3" name="Rectangle: Rounded Corners 93">
              <a:extLst>
                <a:ext uri="{FF2B5EF4-FFF2-40B4-BE49-F238E27FC236}">
                  <a16:creationId xmlns:a16="http://schemas.microsoft.com/office/drawing/2014/main" id="{77C0FD9E-E55E-4591-9EA9-CBA807DE168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" name="Rectangle 94">
              <a:extLst>
                <a:ext uri="{FF2B5EF4-FFF2-40B4-BE49-F238E27FC236}">
                  <a16:creationId xmlns:a16="http://schemas.microsoft.com/office/drawing/2014/main" id="{69FC8BB2-F904-43C1-8D52-B994BE1D77BC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id="{364134A2-7829-4E4B-A05A-FC13EFD8638A}"/>
                </a:ext>
              </a:extLst>
            </p:cNvPr>
            <p:cNvSpPr/>
            <p:nvPr/>
          </p:nvSpPr>
          <p:spPr>
            <a:xfrm>
              <a:off x="2830212" y="3884673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ธุรกิจเสริมสวย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" name="กลุ่ม 1">
            <a:extLst>
              <a:ext uri="{FF2B5EF4-FFF2-40B4-BE49-F238E27FC236}">
                <a16:creationId xmlns:a16="http://schemas.microsoft.com/office/drawing/2014/main" id="{99FAF242-656A-4711-BAB1-8C4D68795A9A}"/>
              </a:ext>
            </a:extLst>
          </p:cNvPr>
          <p:cNvGrpSpPr/>
          <p:nvPr/>
        </p:nvGrpSpPr>
        <p:grpSpPr>
          <a:xfrm>
            <a:off x="1503951" y="4261049"/>
            <a:ext cx="10357847" cy="658432"/>
            <a:chOff x="2110201" y="4688443"/>
            <a:chExt cx="11322917" cy="719777"/>
          </a:xfrm>
        </p:grpSpPr>
        <p:sp>
          <p:nvSpPr>
            <p:cNvPr id="22" name="Rectangle: Rounded Corners 25">
              <a:extLst>
                <a:ext uri="{FF2B5EF4-FFF2-40B4-BE49-F238E27FC236}">
                  <a16:creationId xmlns:a16="http://schemas.microsoft.com/office/drawing/2014/main" id="{7EC8F7BD-8225-4DB1-966C-2F7709CD0C57}"/>
                </a:ext>
              </a:extLst>
            </p:cNvPr>
            <p:cNvSpPr/>
            <p:nvPr/>
          </p:nvSpPr>
          <p:spPr>
            <a:xfrm>
              <a:off x="2110201" y="4716551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3" name="Rectangle: Rounded Corners 104">
              <a:extLst>
                <a:ext uri="{FF2B5EF4-FFF2-40B4-BE49-F238E27FC236}">
                  <a16:creationId xmlns:a16="http://schemas.microsoft.com/office/drawing/2014/main" id="{FBD33A76-6B80-4218-951D-3E29BF163D5E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4" name="Rectangle 107">
              <a:extLst>
                <a:ext uri="{FF2B5EF4-FFF2-40B4-BE49-F238E27FC236}">
                  <a16:creationId xmlns:a16="http://schemas.microsoft.com/office/drawing/2014/main" id="{BB7C2288-30C7-4226-870B-B3F65D428E94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31">
              <a:extLst>
                <a:ext uri="{FF2B5EF4-FFF2-40B4-BE49-F238E27FC236}">
                  <a16:creationId xmlns:a16="http://schemas.microsoft.com/office/drawing/2014/main" id="{BD13AB08-A038-4AEF-B3B1-0669091105E8}"/>
                </a:ext>
              </a:extLst>
            </p:cNvPr>
            <p:cNvSpPr/>
            <p:nvPr/>
          </p:nvSpPr>
          <p:spPr>
            <a:xfrm>
              <a:off x="2860061" y="468844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ธุรกิจการท่องเที่ยว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กลุ่ม 1">
            <a:extLst>
              <a:ext uri="{FF2B5EF4-FFF2-40B4-BE49-F238E27FC236}">
                <a16:creationId xmlns:a16="http://schemas.microsoft.com/office/drawing/2014/main" id="{8D43AD94-69A3-4531-9ED6-1E917F96AE56}"/>
              </a:ext>
            </a:extLst>
          </p:cNvPr>
          <p:cNvGrpSpPr/>
          <p:nvPr/>
        </p:nvGrpSpPr>
        <p:grpSpPr>
          <a:xfrm>
            <a:off x="1503951" y="4965919"/>
            <a:ext cx="10357847" cy="677862"/>
            <a:chOff x="2110201" y="4691715"/>
            <a:chExt cx="11322917" cy="741020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BE294984-2EB7-43B3-936D-AD1EEBEB32FF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8" name="Rectangle: Rounded Corners 104">
              <a:extLst>
                <a:ext uri="{FF2B5EF4-FFF2-40B4-BE49-F238E27FC236}">
                  <a16:creationId xmlns:a16="http://schemas.microsoft.com/office/drawing/2014/main" id="{1064152B-AC63-43B9-8B4F-2F83E9219BA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9" name="Rectangle 107">
              <a:extLst>
                <a:ext uri="{FF2B5EF4-FFF2-40B4-BE49-F238E27FC236}">
                  <a16:creationId xmlns:a16="http://schemas.microsoft.com/office/drawing/2014/main" id="{774AC1E1-9444-4A35-91A4-4C7E25699B13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0" name="Rectangle 31">
              <a:extLst>
                <a:ext uri="{FF2B5EF4-FFF2-40B4-BE49-F238E27FC236}">
                  <a16:creationId xmlns:a16="http://schemas.microsoft.com/office/drawing/2014/main" id="{6BD2C319-5B25-4697-A0A6-D30AF8FA4A48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ธุรกิจร้านขายของชำ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กลุ่ม 4">
            <a:extLst>
              <a:ext uri="{FF2B5EF4-FFF2-40B4-BE49-F238E27FC236}">
                <a16:creationId xmlns:a16="http://schemas.microsoft.com/office/drawing/2014/main" id="{C2FD0CCD-F3D7-4507-AF70-4C6079091665}"/>
              </a:ext>
            </a:extLst>
          </p:cNvPr>
          <p:cNvGrpSpPr/>
          <p:nvPr/>
        </p:nvGrpSpPr>
        <p:grpSpPr>
          <a:xfrm>
            <a:off x="1503951" y="2127573"/>
            <a:ext cx="10352396" cy="705276"/>
            <a:chOff x="2115662" y="3062366"/>
            <a:chExt cx="10372208" cy="770988"/>
          </a:xfrm>
        </p:grpSpPr>
        <p:sp>
          <p:nvSpPr>
            <p:cNvPr id="32" name="Rectangle: Rounded Corners 23">
              <a:extLst>
                <a:ext uri="{FF2B5EF4-FFF2-40B4-BE49-F238E27FC236}">
                  <a16:creationId xmlns:a16="http://schemas.microsoft.com/office/drawing/2014/main" id="{1C82DC42-899E-485C-8667-9836BA83AE2D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3" name="Rectangle: Rounded Corners 83">
              <a:extLst>
                <a:ext uri="{FF2B5EF4-FFF2-40B4-BE49-F238E27FC236}">
                  <a16:creationId xmlns:a16="http://schemas.microsoft.com/office/drawing/2014/main" id="{112D4D89-A4AF-4A2B-B232-AC6CFDBA534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4" name="Rectangle 88">
              <a:extLst>
                <a:ext uri="{FF2B5EF4-FFF2-40B4-BE49-F238E27FC236}">
                  <a16:creationId xmlns:a16="http://schemas.microsoft.com/office/drawing/2014/main" id="{3E78DF65-6886-4D50-848D-BF1EF67AF8D7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29">
              <a:extLst>
                <a:ext uri="{FF2B5EF4-FFF2-40B4-BE49-F238E27FC236}">
                  <a16:creationId xmlns:a16="http://schemas.microsoft.com/office/drawing/2014/main" id="{1BD79812-3FA0-40B5-A66E-7FD47F9C0BC5}"/>
                </a:ext>
              </a:extLst>
            </p:cNvPr>
            <p:cNvSpPr/>
            <p:nvPr/>
          </p:nvSpPr>
          <p:spPr>
            <a:xfrm>
              <a:off x="2765655" y="3116849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ธุรกิจการทอผ้า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กลุ่ม 2">
            <a:extLst>
              <a:ext uri="{FF2B5EF4-FFF2-40B4-BE49-F238E27FC236}">
                <a16:creationId xmlns:a16="http://schemas.microsoft.com/office/drawing/2014/main" id="{08B9EC64-772B-47EB-9FD1-E191F0CA837E}"/>
              </a:ext>
            </a:extLst>
          </p:cNvPr>
          <p:cNvGrpSpPr/>
          <p:nvPr/>
        </p:nvGrpSpPr>
        <p:grpSpPr>
          <a:xfrm>
            <a:off x="1503951" y="2838223"/>
            <a:ext cx="10357847" cy="677449"/>
            <a:chOff x="2110199" y="3860611"/>
            <a:chExt cx="11322918" cy="740570"/>
          </a:xfrm>
        </p:grpSpPr>
        <p:sp>
          <p:nvSpPr>
            <p:cNvPr id="37" name="Rectangle: Rounded Corners 24">
              <a:extLst>
                <a:ext uri="{FF2B5EF4-FFF2-40B4-BE49-F238E27FC236}">
                  <a16:creationId xmlns:a16="http://schemas.microsoft.com/office/drawing/2014/main" id="{94CD55D4-DAA2-487D-84B2-78E400DD45C8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8" name="Rectangle: Rounded Corners 93">
              <a:extLst>
                <a:ext uri="{FF2B5EF4-FFF2-40B4-BE49-F238E27FC236}">
                  <a16:creationId xmlns:a16="http://schemas.microsoft.com/office/drawing/2014/main" id="{9D01E008-2F95-4C4E-AE92-119A845E08DE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9" name="Rectangle 94">
              <a:extLst>
                <a:ext uri="{FF2B5EF4-FFF2-40B4-BE49-F238E27FC236}">
                  <a16:creationId xmlns:a16="http://schemas.microsoft.com/office/drawing/2014/main" id="{3F573D6B-01B3-44D0-9687-179E0380FE51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0" name="Rectangle 30">
              <a:extLst>
                <a:ext uri="{FF2B5EF4-FFF2-40B4-BE49-F238E27FC236}">
                  <a16:creationId xmlns:a16="http://schemas.microsoft.com/office/drawing/2014/main" id="{FE152C11-5719-4119-B524-EF2B019C131F}"/>
                </a:ext>
              </a:extLst>
            </p:cNvPr>
            <p:cNvSpPr/>
            <p:nvPr/>
          </p:nvSpPr>
          <p:spPr>
            <a:xfrm>
              <a:off x="2830212" y="3884675"/>
              <a:ext cx="9410280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ธุรกิจเสริมสวย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6" name="กลุ่ม 1">
            <a:extLst>
              <a:ext uri="{FF2B5EF4-FFF2-40B4-BE49-F238E27FC236}">
                <a16:creationId xmlns:a16="http://schemas.microsoft.com/office/drawing/2014/main" id="{A3CC98C8-A102-49AB-BA00-93619027144A}"/>
              </a:ext>
            </a:extLst>
          </p:cNvPr>
          <p:cNvGrpSpPr/>
          <p:nvPr/>
        </p:nvGrpSpPr>
        <p:grpSpPr>
          <a:xfrm>
            <a:off x="1503951" y="4261052"/>
            <a:ext cx="10357848" cy="658417"/>
            <a:chOff x="2110201" y="4688458"/>
            <a:chExt cx="11322919" cy="719762"/>
          </a:xfrm>
        </p:grpSpPr>
        <p:sp>
          <p:nvSpPr>
            <p:cNvPr id="47" name="Rectangle: Rounded Corners 25">
              <a:extLst>
                <a:ext uri="{FF2B5EF4-FFF2-40B4-BE49-F238E27FC236}">
                  <a16:creationId xmlns:a16="http://schemas.microsoft.com/office/drawing/2014/main" id="{D8E8FD22-4755-4CFC-84AB-3FA77B77908F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8" name="Rectangle: Rounded Corners 104">
              <a:extLst>
                <a:ext uri="{FF2B5EF4-FFF2-40B4-BE49-F238E27FC236}">
                  <a16:creationId xmlns:a16="http://schemas.microsoft.com/office/drawing/2014/main" id="{3B461259-FAB2-404C-93BC-F310A0EA832D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9" name="Rectangle 107">
              <a:extLst>
                <a:ext uri="{FF2B5EF4-FFF2-40B4-BE49-F238E27FC236}">
                  <a16:creationId xmlns:a16="http://schemas.microsoft.com/office/drawing/2014/main" id="{F6FE85B7-887B-437D-B1A3-562724768C5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0" name="Rectangle 31">
              <a:extLst>
                <a:ext uri="{FF2B5EF4-FFF2-40B4-BE49-F238E27FC236}">
                  <a16:creationId xmlns:a16="http://schemas.microsoft.com/office/drawing/2014/main" id="{08DB92E2-2AC0-4710-AACA-8A8FA9D092A3}"/>
                </a:ext>
              </a:extLst>
            </p:cNvPr>
            <p:cNvSpPr/>
            <p:nvPr/>
          </p:nvSpPr>
          <p:spPr>
            <a:xfrm>
              <a:off x="2860061" y="4688458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ธุรกิจการท่องเที่ยว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1" name="กลุ่ม 1">
            <a:extLst>
              <a:ext uri="{FF2B5EF4-FFF2-40B4-BE49-F238E27FC236}">
                <a16:creationId xmlns:a16="http://schemas.microsoft.com/office/drawing/2014/main" id="{ACC2445D-CD7D-4AFC-BEF1-F6427A328553}"/>
              </a:ext>
            </a:extLst>
          </p:cNvPr>
          <p:cNvGrpSpPr/>
          <p:nvPr/>
        </p:nvGrpSpPr>
        <p:grpSpPr>
          <a:xfrm>
            <a:off x="1503951" y="4965922"/>
            <a:ext cx="10357848" cy="677856"/>
            <a:chOff x="2110201" y="4691715"/>
            <a:chExt cx="11322919" cy="741013"/>
          </a:xfrm>
        </p:grpSpPr>
        <p:sp>
          <p:nvSpPr>
            <p:cNvPr id="52" name="Rectangle: Rounded Corners 25">
              <a:extLst>
                <a:ext uri="{FF2B5EF4-FFF2-40B4-BE49-F238E27FC236}">
                  <a16:creationId xmlns:a16="http://schemas.microsoft.com/office/drawing/2014/main" id="{77EEA429-20A3-49A4-8A38-3F00CACAB834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3" name="Rectangle: Rounded Corners 104">
              <a:extLst>
                <a:ext uri="{FF2B5EF4-FFF2-40B4-BE49-F238E27FC236}">
                  <a16:creationId xmlns:a16="http://schemas.microsoft.com/office/drawing/2014/main" id="{DCB40F34-F173-4CC1-A7EC-42106345A3B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4" name="Rectangle 107">
              <a:extLst>
                <a:ext uri="{FF2B5EF4-FFF2-40B4-BE49-F238E27FC236}">
                  <a16:creationId xmlns:a16="http://schemas.microsoft.com/office/drawing/2014/main" id="{655679BB-3460-4AEF-9DB2-0A7C8243CC7F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 31">
              <a:extLst>
                <a:ext uri="{FF2B5EF4-FFF2-40B4-BE49-F238E27FC236}">
                  <a16:creationId xmlns:a16="http://schemas.microsoft.com/office/drawing/2014/main" id="{E34D9168-93EE-4D18-8007-F0EEED190FDA}"/>
                </a:ext>
              </a:extLst>
            </p:cNvPr>
            <p:cNvSpPr/>
            <p:nvPr/>
          </p:nvSpPr>
          <p:spPr>
            <a:xfrm>
              <a:off x="2860061" y="4716224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ธุรกิจร้านขายของชำ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6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C6642CF2-F566-4AB5-B6D7-255CC202B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BBF147D0-AB59-4A12-9253-91167AC042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4" name="Picture 6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AD0DDF7-1B26-4377-BC05-47A41FF98B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id="{6F131C45-359A-4BF5-9F67-B7FC325C31E9}"/>
              </a:ext>
            </a:extLst>
          </p:cNvPr>
          <p:cNvSpPr/>
          <p:nvPr/>
        </p:nvSpPr>
        <p:spPr>
          <a:xfrm>
            <a:off x="1007511" y="1350318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ข้อใดเป็นธุรกิจพาณิชยกรรม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B96740B-3737-4A0F-B18B-83366C6835C9}"/>
              </a:ext>
            </a:extLst>
          </p:cNvPr>
          <p:cNvGrpSpPr/>
          <p:nvPr/>
        </p:nvGrpSpPr>
        <p:grpSpPr>
          <a:xfrm>
            <a:off x="1615546" y="7141158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12963CD7-BD2F-403F-AF29-13B5EDFCAB67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0431912E-D070-45A1-A2DF-E9ACC4B0BE84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5. ธุรกิจร้านขายของชำ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6B1BF11C-CF79-4864-9240-354FBA1CE5C7}"/>
                </a:ext>
              </a:extLst>
            </p:cNvPr>
            <p:cNvSpPr/>
            <p:nvPr/>
          </p:nvSpPr>
          <p:spPr>
            <a:xfrm>
              <a:off x="2009997" y="5126653"/>
              <a:ext cx="8188192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เพราะธุรกิจพาณิชยกรรม คือ ธุรกิจที่ทำหน้าที่เป็นคนกลางในการจำหน่ายสินค้า 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2" name="close">
            <a:extLst>
              <a:ext uri="{FF2B5EF4-FFF2-40B4-BE49-F238E27FC236}">
                <a16:creationId xmlns:a16="http://schemas.microsoft.com/office/drawing/2014/main" id="{940862E6-0C9E-4472-AC1F-CC4F9168FDB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59456"/>
            <a:ext cx="553311" cy="553311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B215FEDF-328E-4DA8-BBDE-A4CE768F21F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33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4491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46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38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0.7338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9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449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4">
            <a:extLst>
              <a:ext uri="{FF2B5EF4-FFF2-40B4-BE49-F238E27FC236}">
                <a16:creationId xmlns:a16="http://schemas.microsoft.com/office/drawing/2014/main" id="{0CC7437C-7A62-48BC-AAC9-44F19BC74D73}"/>
              </a:ext>
            </a:extLst>
          </p:cNvPr>
          <p:cNvGrpSpPr/>
          <p:nvPr/>
        </p:nvGrpSpPr>
        <p:grpSpPr>
          <a:xfrm>
            <a:off x="1498500" y="2127576"/>
            <a:ext cx="10352396" cy="705272"/>
            <a:chOff x="2115662" y="3062366"/>
            <a:chExt cx="10372208" cy="770983"/>
          </a:xfrm>
        </p:grpSpPr>
        <p:sp>
          <p:nvSpPr>
            <p:cNvPr id="7" name="Rectangle: Rounded Corners 23">
              <a:extLst>
                <a:ext uri="{FF2B5EF4-FFF2-40B4-BE49-F238E27FC236}">
                  <a16:creationId xmlns:a16="http://schemas.microsoft.com/office/drawing/2014/main" id="{85C01999-66C2-4F67-B731-881BC5364BC8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" name="Rectangle: Rounded Corners 83">
              <a:extLst>
                <a:ext uri="{FF2B5EF4-FFF2-40B4-BE49-F238E27FC236}">
                  <a16:creationId xmlns:a16="http://schemas.microsoft.com/office/drawing/2014/main" id="{022369F4-15CD-4F48-9928-8B39BBB3C685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" name="Rectangle 88">
              <a:extLst>
                <a:ext uri="{FF2B5EF4-FFF2-40B4-BE49-F238E27FC236}">
                  <a16:creationId xmlns:a16="http://schemas.microsoft.com/office/drawing/2014/main" id="{1FA5B237-E6FD-464D-9F5C-D8C6A1FE42C0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29">
              <a:extLst>
                <a:ext uri="{FF2B5EF4-FFF2-40B4-BE49-F238E27FC236}">
                  <a16:creationId xmlns:a16="http://schemas.microsoft.com/office/drawing/2014/main" id="{29BF03F1-4974-4B34-94D6-5C17919639F3}"/>
                </a:ext>
              </a:extLst>
            </p:cNvPr>
            <p:cNvSpPr/>
            <p:nvPr/>
          </p:nvSpPr>
          <p:spPr>
            <a:xfrm>
              <a:off x="2765655" y="3116844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ไออุ่นมีความซื่อสัตย์สุจริตต่อตนเอง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" name="กลุ่ม 2">
            <a:extLst>
              <a:ext uri="{FF2B5EF4-FFF2-40B4-BE49-F238E27FC236}">
                <a16:creationId xmlns:a16="http://schemas.microsoft.com/office/drawing/2014/main" id="{EF56FC66-5BEA-40AF-813B-06A09181965F}"/>
              </a:ext>
            </a:extLst>
          </p:cNvPr>
          <p:cNvGrpSpPr/>
          <p:nvPr/>
        </p:nvGrpSpPr>
        <p:grpSpPr>
          <a:xfrm>
            <a:off x="1498500" y="2838226"/>
            <a:ext cx="10357846" cy="677447"/>
            <a:chOff x="2110200" y="3860611"/>
            <a:chExt cx="11322916" cy="740567"/>
          </a:xfrm>
        </p:grpSpPr>
        <p:sp>
          <p:nvSpPr>
            <p:cNvPr id="12" name="Rectangle: Rounded Corners 24">
              <a:extLst>
                <a:ext uri="{FF2B5EF4-FFF2-40B4-BE49-F238E27FC236}">
                  <a16:creationId xmlns:a16="http://schemas.microsoft.com/office/drawing/2014/main" id="{92D4E20B-203E-46E4-87E8-9DA1F39B5924}"/>
                </a:ext>
              </a:extLst>
            </p:cNvPr>
            <p:cNvSpPr/>
            <p:nvPr/>
          </p:nvSpPr>
          <p:spPr>
            <a:xfrm>
              <a:off x="2110200" y="3908027"/>
              <a:ext cx="11322916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3" name="Rectangle: Rounded Corners 93">
              <a:extLst>
                <a:ext uri="{FF2B5EF4-FFF2-40B4-BE49-F238E27FC236}">
                  <a16:creationId xmlns:a16="http://schemas.microsoft.com/office/drawing/2014/main" id="{77C0FD9E-E55E-4591-9EA9-CBA807DE168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" name="Rectangle 94">
              <a:extLst>
                <a:ext uri="{FF2B5EF4-FFF2-40B4-BE49-F238E27FC236}">
                  <a16:creationId xmlns:a16="http://schemas.microsoft.com/office/drawing/2014/main" id="{69FC8BB2-F904-43C1-8D52-B994BE1D77BC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id="{364134A2-7829-4E4B-A05A-FC13EFD8638A}"/>
                </a:ext>
              </a:extLst>
            </p:cNvPr>
            <p:cNvSpPr/>
            <p:nvPr/>
          </p:nvSpPr>
          <p:spPr>
            <a:xfrm>
              <a:off x="2830212" y="3884673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อัญญามีความมั่นในตนเอง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กลุ่ม 1">
            <a:extLst>
              <a:ext uri="{FF2B5EF4-FFF2-40B4-BE49-F238E27FC236}">
                <a16:creationId xmlns:a16="http://schemas.microsoft.com/office/drawing/2014/main" id="{2A582E96-507C-49F4-BF6E-4A7745E32051}"/>
              </a:ext>
            </a:extLst>
          </p:cNvPr>
          <p:cNvGrpSpPr/>
          <p:nvPr/>
        </p:nvGrpSpPr>
        <p:grpSpPr>
          <a:xfrm>
            <a:off x="1498500" y="3559156"/>
            <a:ext cx="10357847" cy="658410"/>
            <a:chOff x="2110201" y="4688464"/>
            <a:chExt cx="11322917" cy="719756"/>
          </a:xfrm>
        </p:grpSpPr>
        <p:sp>
          <p:nvSpPr>
            <p:cNvPr id="17" name="Rectangle: Rounded Corners 25">
              <a:extLst>
                <a:ext uri="{FF2B5EF4-FFF2-40B4-BE49-F238E27FC236}">
                  <a16:creationId xmlns:a16="http://schemas.microsoft.com/office/drawing/2014/main" id="{E68A26BE-D2F0-4C2A-B903-4CE29A7100C9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8" name="Rectangle: Rounded Corners 104">
              <a:extLst>
                <a:ext uri="{FF2B5EF4-FFF2-40B4-BE49-F238E27FC236}">
                  <a16:creationId xmlns:a16="http://schemas.microsoft.com/office/drawing/2014/main" id="{3A3AA866-9EEF-44D1-BC9C-4DE46D9AFE4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859F325-012F-4AB3-906A-9D6B4D88429E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31">
              <a:extLst>
                <a:ext uri="{FF2B5EF4-FFF2-40B4-BE49-F238E27FC236}">
                  <a16:creationId xmlns:a16="http://schemas.microsoft.com/office/drawing/2014/main" id="{77A900FE-2CFD-4BEA-8C93-C06B06B9BB5B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วีรินมีความกระตือรือร้นในการปฏิบัติงาน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" name="กลุ่ม 1">
            <a:extLst>
              <a:ext uri="{FF2B5EF4-FFF2-40B4-BE49-F238E27FC236}">
                <a16:creationId xmlns:a16="http://schemas.microsoft.com/office/drawing/2014/main" id="{99FAF242-656A-4711-BAB1-8C4D68795A9A}"/>
              </a:ext>
            </a:extLst>
          </p:cNvPr>
          <p:cNvGrpSpPr/>
          <p:nvPr/>
        </p:nvGrpSpPr>
        <p:grpSpPr>
          <a:xfrm>
            <a:off x="1498500" y="4261049"/>
            <a:ext cx="10357847" cy="658432"/>
            <a:chOff x="2110201" y="4688443"/>
            <a:chExt cx="11322917" cy="719777"/>
          </a:xfrm>
        </p:grpSpPr>
        <p:sp>
          <p:nvSpPr>
            <p:cNvPr id="22" name="Rectangle: Rounded Corners 25">
              <a:extLst>
                <a:ext uri="{FF2B5EF4-FFF2-40B4-BE49-F238E27FC236}">
                  <a16:creationId xmlns:a16="http://schemas.microsoft.com/office/drawing/2014/main" id="{7EC8F7BD-8225-4DB1-966C-2F7709CD0C57}"/>
                </a:ext>
              </a:extLst>
            </p:cNvPr>
            <p:cNvSpPr/>
            <p:nvPr/>
          </p:nvSpPr>
          <p:spPr>
            <a:xfrm>
              <a:off x="2110201" y="4716551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3" name="Rectangle: Rounded Corners 104">
              <a:extLst>
                <a:ext uri="{FF2B5EF4-FFF2-40B4-BE49-F238E27FC236}">
                  <a16:creationId xmlns:a16="http://schemas.microsoft.com/office/drawing/2014/main" id="{FBD33A76-6B80-4218-951D-3E29BF163D5E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4" name="Rectangle 107">
              <a:extLst>
                <a:ext uri="{FF2B5EF4-FFF2-40B4-BE49-F238E27FC236}">
                  <a16:creationId xmlns:a16="http://schemas.microsoft.com/office/drawing/2014/main" id="{BB7C2288-30C7-4226-870B-B3F65D428E94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31">
              <a:extLst>
                <a:ext uri="{FF2B5EF4-FFF2-40B4-BE49-F238E27FC236}">
                  <a16:creationId xmlns:a16="http://schemas.microsoft.com/office/drawing/2014/main" id="{BD13AB08-A038-4AEF-B3B1-0669091105E8}"/>
                </a:ext>
              </a:extLst>
            </p:cNvPr>
            <p:cNvSpPr/>
            <p:nvPr/>
          </p:nvSpPr>
          <p:spPr>
            <a:xfrm>
              <a:off x="2860061" y="468844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ณิชาปฏิบัติตัวเป็นแบบอย่างที่ดีแก่พนักงาน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กลุ่ม 1">
            <a:extLst>
              <a:ext uri="{FF2B5EF4-FFF2-40B4-BE49-F238E27FC236}">
                <a16:creationId xmlns:a16="http://schemas.microsoft.com/office/drawing/2014/main" id="{8D43AD94-69A3-4531-9ED6-1E917F96AE56}"/>
              </a:ext>
            </a:extLst>
          </p:cNvPr>
          <p:cNvGrpSpPr/>
          <p:nvPr/>
        </p:nvGrpSpPr>
        <p:grpSpPr>
          <a:xfrm>
            <a:off x="1498500" y="4965919"/>
            <a:ext cx="10357847" cy="677862"/>
            <a:chOff x="2110201" y="4691715"/>
            <a:chExt cx="11322917" cy="741020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BE294984-2EB7-43B3-936D-AD1EEBEB32FF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8" name="Rectangle: Rounded Corners 104">
              <a:extLst>
                <a:ext uri="{FF2B5EF4-FFF2-40B4-BE49-F238E27FC236}">
                  <a16:creationId xmlns:a16="http://schemas.microsoft.com/office/drawing/2014/main" id="{1064152B-AC63-43B9-8B4F-2F83E9219BA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9" name="Rectangle 107">
              <a:extLst>
                <a:ext uri="{FF2B5EF4-FFF2-40B4-BE49-F238E27FC236}">
                  <a16:creationId xmlns:a16="http://schemas.microsoft.com/office/drawing/2014/main" id="{774AC1E1-9444-4A35-91A4-4C7E25699B13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0" name="Rectangle 31">
              <a:extLst>
                <a:ext uri="{FF2B5EF4-FFF2-40B4-BE49-F238E27FC236}">
                  <a16:creationId xmlns:a16="http://schemas.microsoft.com/office/drawing/2014/main" id="{6BD2C319-5B25-4697-A0A6-D30AF8FA4A48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ใบพัดมีความรู้ ความชำนาญในการบริหารธุรกิจและมีภาวะผู้นำ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กลุ่ม 4">
            <a:extLst>
              <a:ext uri="{FF2B5EF4-FFF2-40B4-BE49-F238E27FC236}">
                <a16:creationId xmlns:a16="http://schemas.microsoft.com/office/drawing/2014/main" id="{C2FD0CCD-F3D7-4507-AF70-4C6079091665}"/>
              </a:ext>
            </a:extLst>
          </p:cNvPr>
          <p:cNvGrpSpPr/>
          <p:nvPr/>
        </p:nvGrpSpPr>
        <p:grpSpPr>
          <a:xfrm>
            <a:off x="1498500" y="2127579"/>
            <a:ext cx="10352396" cy="705271"/>
            <a:chOff x="2115662" y="3062366"/>
            <a:chExt cx="10372208" cy="770981"/>
          </a:xfrm>
        </p:grpSpPr>
        <p:sp>
          <p:nvSpPr>
            <p:cNvPr id="32" name="Rectangle: Rounded Corners 23">
              <a:extLst>
                <a:ext uri="{FF2B5EF4-FFF2-40B4-BE49-F238E27FC236}">
                  <a16:creationId xmlns:a16="http://schemas.microsoft.com/office/drawing/2014/main" id="{1C82DC42-899E-485C-8667-9836BA83AE2D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3" name="Rectangle: Rounded Corners 83">
              <a:extLst>
                <a:ext uri="{FF2B5EF4-FFF2-40B4-BE49-F238E27FC236}">
                  <a16:creationId xmlns:a16="http://schemas.microsoft.com/office/drawing/2014/main" id="{112D4D89-A4AF-4A2B-B232-AC6CFDBA534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4" name="Rectangle 88">
              <a:extLst>
                <a:ext uri="{FF2B5EF4-FFF2-40B4-BE49-F238E27FC236}">
                  <a16:creationId xmlns:a16="http://schemas.microsoft.com/office/drawing/2014/main" id="{3E78DF65-6886-4D50-848D-BF1EF67AF8D7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29">
              <a:extLst>
                <a:ext uri="{FF2B5EF4-FFF2-40B4-BE49-F238E27FC236}">
                  <a16:creationId xmlns:a16="http://schemas.microsoft.com/office/drawing/2014/main" id="{1BD79812-3FA0-40B5-A66E-7FD47F9C0BC5}"/>
                </a:ext>
              </a:extLst>
            </p:cNvPr>
            <p:cNvSpPr/>
            <p:nvPr/>
          </p:nvSpPr>
          <p:spPr>
            <a:xfrm>
              <a:off x="2765655" y="3116843"/>
              <a:ext cx="77265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ไออุ่นมีความซื่อสัตย์สุจริตต่อตนเอง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กลุ่ม 2">
            <a:extLst>
              <a:ext uri="{FF2B5EF4-FFF2-40B4-BE49-F238E27FC236}">
                <a16:creationId xmlns:a16="http://schemas.microsoft.com/office/drawing/2014/main" id="{08B9EC64-772B-47EB-9FD1-E191F0CA837E}"/>
              </a:ext>
            </a:extLst>
          </p:cNvPr>
          <p:cNvGrpSpPr/>
          <p:nvPr/>
        </p:nvGrpSpPr>
        <p:grpSpPr>
          <a:xfrm>
            <a:off x="1498500" y="2838223"/>
            <a:ext cx="10357847" cy="677451"/>
            <a:chOff x="2110199" y="3860611"/>
            <a:chExt cx="11322918" cy="740572"/>
          </a:xfrm>
        </p:grpSpPr>
        <p:sp>
          <p:nvSpPr>
            <p:cNvPr id="37" name="Rectangle: Rounded Corners 24">
              <a:extLst>
                <a:ext uri="{FF2B5EF4-FFF2-40B4-BE49-F238E27FC236}">
                  <a16:creationId xmlns:a16="http://schemas.microsoft.com/office/drawing/2014/main" id="{94CD55D4-DAA2-487D-84B2-78E400DD45C8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8" name="Rectangle: Rounded Corners 93">
              <a:extLst>
                <a:ext uri="{FF2B5EF4-FFF2-40B4-BE49-F238E27FC236}">
                  <a16:creationId xmlns:a16="http://schemas.microsoft.com/office/drawing/2014/main" id="{9D01E008-2F95-4C4E-AE92-119A845E08DE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9" name="Rectangle 94">
              <a:extLst>
                <a:ext uri="{FF2B5EF4-FFF2-40B4-BE49-F238E27FC236}">
                  <a16:creationId xmlns:a16="http://schemas.microsoft.com/office/drawing/2014/main" id="{3F573D6B-01B3-44D0-9687-179E0380FE51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0" name="Rectangle 30">
              <a:extLst>
                <a:ext uri="{FF2B5EF4-FFF2-40B4-BE49-F238E27FC236}">
                  <a16:creationId xmlns:a16="http://schemas.microsoft.com/office/drawing/2014/main" id="{FE152C11-5719-4119-B524-EF2B019C131F}"/>
                </a:ext>
              </a:extLst>
            </p:cNvPr>
            <p:cNvSpPr/>
            <p:nvPr/>
          </p:nvSpPr>
          <p:spPr>
            <a:xfrm>
              <a:off x="2830212" y="3884677"/>
              <a:ext cx="9410280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อัญญามีความมั่นในตนเอง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1" name="กลุ่ม 1">
            <a:extLst>
              <a:ext uri="{FF2B5EF4-FFF2-40B4-BE49-F238E27FC236}">
                <a16:creationId xmlns:a16="http://schemas.microsoft.com/office/drawing/2014/main" id="{59F4C729-1CCC-482F-BDF3-15BA6A8813B3}"/>
              </a:ext>
            </a:extLst>
          </p:cNvPr>
          <p:cNvGrpSpPr/>
          <p:nvPr/>
        </p:nvGrpSpPr>
        <p:grpSpPr>
          <a:xfrm>
            <a:off x="1498500" y="3559159"/>
            <a:ext cx="10357848" cy="658415"/>
            <a:chOff x="2110201" y="4688460"/>
            <a:chExt cx="11322919" cy="719760"/>
          </a:xfrm>
        </p:grpSpPr>
        <p:sp>
          <p:nvSpPr>
            <p:cNvPr id="42" name="Rectangle: Rounded Corners 25">
              <a:extLst>
                <a:ext uri="{FF2B5EF4-FFF2-40B4-BE49-F238E27FC236}">
                  <a16:creationId xmlns:a16="http://schemas.microsoft.com/office/drawing/2014/main" id="{7729527B-2113-4D7D-BB19-CACA3362FAD8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104">
              <a:extLst>
                <a:ext uri="{FF2B5EF4-FFF2-40B4-BE49-F238E27FC236}">
                  <a16:creationId xmlns:a16="http://schemas.microsoft.com/office/drawing/2014/main" id="{78E306F1-40AE-4A10-91FA-48B8BDBB94C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107">
              <a:extLst>
                <a:ext uri="{FF2B5EF4-FFF2-40B4-BE49-F238E27FC236}">
                  <a16:creationId xmlns:a16="http://schemas.microsoft.com/office/drawing/2014/main" id="{E70CBC88-5CAD-4604-9087-07FB784C3052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31">
              <a:extLst>
                <a:ext uri="{FF2B5EF4-FFF2-40B4-BE49-F238E27FC236}">
                  <a16:creationId xmlns:a16="http://schemas.microsoft.com/office/drawing/2014/main" id="{61451404-D312-4AC1-9F2C-95D72BB93A0A}"/>
                </a:ext>
              </a:extLst>
            </p:cNvPr>
            <p:cNvSpPr/>
            <p:nvPr/>
          </p:nvSpPr>
          <p:spPr>
            <a:xfrm>
              <a:off x="2860061" y="468846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วีรินมีความกระตือรือร้นในการปฏิบัติงาน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6" name="กลุ่ม 1">
            <a:extLst>
              <a:ext uri="{FF2B5EF4-FFF2-40B4-BE49-F238E27FC236}">
                <a16:creationId xmlns:a16="http://schemas.microsoft.com/office/drawing/2014/main" id="{A3CC98C8-A102-49AB-BA00-93619027144A}"/>
              </a:ext>
            </a:extLst>
          </p:cNvPr>
          <p:cNvGrpSpPr/>
          <p:nvPr/>
        </p:nvGrpSpPr>
        <p:grpSpPr>
          <a:xfrm>
            <a:off x="1498500" y="4261052"/>
            <a:ext cx="10357848" cy="658415"/>
            <a:chOff x="2110201" y="4688460"/>
            <a:chExt cx="11322919" cy="719760"/>
          </a:xfrm>
        </p:grpSpPr>
        <p:sp>
          <p:nvSpPr>
            <p:cNvPr id="47" name="Rectangle: Rounded Corners 25">
              <a:extLst>
                <a:ext uri="{FF2B5EF4-FFF2-40B4-BE49-F238E27FC236}">
                  <a16:creationId xmlns:a16="http://schemas.microsoft.com/office/drawing/2014/main" id="{D8E8FD22-4755-4CFC-84AB-3FA77B77908F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8" name="Rectangle: Rounded Corners 104">
              <a:extLst>
                <a:ext uri="{FF2B5EF4-FFF2-40B4-BE49-F238E27FC236}">
                  <a16:creationId xmlns:a16="http://schemas.microsoft.com/office/drawing/2014/main" id="{3B461259-FAB2-404C-93BC-F310A0EA832D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9" name="Rectangle 107">
              <a:extLst>
                <a:ext uri="{FF2B5EF4-FFF2-40B4-BE49-F238E27FC236}">
                  <a16:creationId xmlns:a16="http://schemas.microsoft.com/office/drawing/2014/main" id="{F6FE85B7-887B-437D-B1A3-562724768C5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0" name="Rectangle 31">
              <a:extLst>
                <a:ext uri="{FF2B5EF4-FFF2-40B4-BE49-F238E27FC236}">
                  <a16:creationId xmlns:a16="http://schemas.microsoft.com/office/drawing/2014/main" id="{08DB92E2-2AC0-4710-AACA-8A8FA9D092A3}"/>
                </a:ext>
              </a:extLst>
            </p:cNvPr>
            <p:cNvSpPr/>
            <p:nvPr/>
          </p:nvSpPr>
          <p:spPr>
            <a:xfrm>
              <a:off x="2860061" y="468846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ณิชาปฏิบัติตัวเป็นแบบอย่างที่ดีแก่พนักงาน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1" name="กลุ่ม 1">
            <a:extLst>
              <a:ext uri="{FF2B5EF4-FFF2-40B4-BE49-F238E27FC236}">
                <a16:creationId xmlns:a16="http://schemas.microsoft.com/office/drawing/2014/main" id="{ACC2445D-CD7D-4AFC-BEF1-F6427A328553}"/>
              </a:ext>
            </a:extLst>
          </p:cNvPr>
          <p:cNvGrpSpPr/>
          <p:nvPr/>
        </p:nvGrpSpPr>
        <p:grpSpPr>
          <a:xfrm>
            <a:off x="1498500" y="4965923"/>
            <a:ext cx="10357848" cy="677857"/>
            <a:chOff x="2110201" y="4691715"/>
            <a:chExt cx="11322919" cy="741014"/>
          </a:xfrm>
        </p:grpSpPr>
        <p:sp>
          <p:nvSpPr>
            <p:cNvPr id="52" name="Rectangle: Rounded Corners 25">
              <a:extLst>
                <a:ext uri="{FF2B5EF4-FFF2-40B4-BE49-F238E27FC236}">
                  <a16:creationId xmlns:a16="http://schemas.microsoft.com/office/drawing/2014/main" id="{77EEA429-20A3-49A4-8A38-3F00CACAB834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3" name="Rectangle: Rounded Corners 104">
              <a:extLst>
                <a:ext uri="{FF2B5EF4-FFF2-40B4-BE49-F238E27FC236}">
                  <a16:creationId xmlns:a16="http://schemas.microsoft.com/office/drawing/2014/main" id="{DCB40F34-F173-4CC1-A7EC-42106345A3B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4" name="Rectangle 107">
              <a:extLst>
                <a:ext uri="{FF2B5EF4-FFF2-40B4-BE49-F238E27FC236}">
                  <a16:creationId xmlns:a16="http://schemas.microsoft.com/office/drawing/2014/main" id="{655679BB-3460-4AEF-9DB2-0A7C8243CC7F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 31">
              <a:extLst>
                <a:ext uri="{FF2B5EF4-FFF2-40B4-BE49-F238E27FC236}">
                  <a16:creationId xmlns:a16="http://schemas.microsoft.com/office/drawing/2014/main" id="{E34D9168-93EE-4D18-8007-F0EEED190FDA}"/>
                </a:ext>
              </a:extLst>
            </p:cNvPr>
            <p:cNvSpPr/>
            <p:nvPr/>
          </p:nvSpPr>
          <p:spPr>
            <a:xfrm>
              <a:off x="2860061" y="4716225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ใบพัดมีความรู้ ความชำนาญในการบริหารธุรกิจและมีภาวะผู้นำ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6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C6642CF2-F566-4AB5-B6D7-255CC202B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BBF147D0-AB59-4A12-9253-91167AC042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4" name="Picture 6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AD0DDF7-1B26-4377-BC05-47A41FF98B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id="{6F131C45-359A-4BF5-9F67-B7FC325C31E9}"/>
              </a:ext>
            </a:extLst>
          </p:cNvPr>
          <p:cNvSpPr/>
          <p:nvPr/>
        </p:nvSpPr>
        <p:spPr>
          <a:xfrm>
            <a:off x="1007511" y="1350318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ใครมีคุณสมบัติของการเป็นผู้ประกอบการ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B96740B-3737-4A0F-B18B-83366C6835C9}"/>
              </a:ext>
            </a:extLst>
          </p:cNvPr>
          <p:cNvGrpSpPr/>
          <p:nvPr/>
        </p:nvGrpSpPr>
        <p:grpSpPr>
          <a:xfrm>
            <a:off x="1615546" y="7141158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12963CD7-BD2F-403F-AF29-13B5EDFCAB67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0431912E-D070-45A1-A2DF-E9ACC4B0BE84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5. ใบพัดมีความรู้ ความชำนาญในการบริหารธุรกิจและมีภาวะผู้นำ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6B1BF11C-CF79-4864-9240-354FBA1CE5C7}"/>
                </a:ext>
              </a:extLst>
            </p:cNvPr>
            <p:cNvSpPr/>
            <p:nvPr/>
          </p:nvSpPr>
          <p:spPr>
            <a:xfrm>
              <a:off x="2009997" y="5126653"/>
              <a:ext cx="8188192" cy="960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เพราะคุณสมบัติที่ผู้ประกอบการต้องมี เช่น มีความรู้ ความชำนาญในการบริหารธุรกิจและมีภาวะผู้นำ มีความยืดหยุ่น มีทักษะในการตัดสินใจ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2" name="close">
            <a:extLst>
              <a:ext uri="{FF2B5EF4-FFF2-40B4-BE49-F238E27FC236}">
                <a16:creationId xmlns:a16="http://schemas.microsoft.com/office/drawing/2014/main" id="{940862E6-0C9E-4472-AC1F-CC4F9168FDB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59456"/>
            <a:ext cx="553311" cy="553311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BA287CDB-2BD7-434E-B960-0947791A86D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86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4491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46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38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0.7338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9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449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กลุ่ม 1">
            <a:extLst>
              <a:ext uri="{FF2B5EF4-FFF2-40B4-BE49-F238E27FC236}">
                <a16:creationId xmlns:a16="http://schemas.microsoft.com/office/drawing/2014/main" id="{44ADDC74-4ED6-44E9-BE59-E72459C9A340}"/>
              </a:ext>
            </a:extLst>
          </p:cNvPr>
          <p:cNvGrpSpPr/>
          <p:nvPr/>
        </p:nvGrpSpPr>
        <p:grpSpPr>
          <a:xfrm>
            <a:off x="1498500" y="4264028"/>
            <a:ext cx="10357847" cy="690562"/>
            <a:chOff x="2110201" y="4691715"/>
            <a:chExt cx="11322917" cy="754903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5C370237-4B54-4B0D-9BB8-31CA86B43859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6BD0802-124E-4A1E-AA90-673DCBD9914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CB971202-325D-4F6A-B074-0172EEA6894E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F302A35C-0A5A-4E69-A5CA-3BC03B567CEF}"/>
                </a:ext>
              </a:extLst>
            </p:cNvPr>
            <p:cNvSpPr/>
            <p:nvPr/>
          </p:nvSpPr>
          <p:spPr>
            <a:xfrm>
              <a:off x="2860061" y="4730114"/>
              <a:ext cx="1015312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เผยแพร่ข้อมูลของสินค้าหรือบริการให้ผู้บริโภครู้จักและตัดสินใจซื้อได้เร็วขึ้น</a:t>
              </a:r>
            </a:p>
          </p:txBody>
        </p:sp>
      </p:grpSp>
      <p:grpSp>
        <p:nvGrpSpPr>
          <p:cNvPr id="83" name="กลุ่ม 1">
            <a:extLst>
              <a:ext uri="{FF2B5EF4-FFF2-40B4-BE49-F238E27FC236}">
                <a16:creationId xmlns:a16="http://schemas.microsoft.com/office/drawing/2014/main" id="{6D34DF30-97B4-4AE2-8E7F-895578023C56}"/>
              </a:ext>
            </a:extLst>
          </p:cNvPr>
          <p:cNvGrpSpPr/>
          <p:nvPr/>
        </p:nvGrpSpPr>
        <p:grpSpPr>
          <a:xfrm>
            <a:off x="1498500" y="4264027"/>
            <a:ext cx="10357848" cy="690563"/>
            <a:chOff x="2110201" y="4691715"/>
            <a:chExt cx="11322919" cy="754904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FA7EA31B-D6F6-41A0-874A-72698A6BD0C3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25BD70A5-BFD9-4D53-A6ED-DDEC0F62847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3E320FCB-83B9-49CB-B710-F0782373F93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4377169F-79D5-4E95-8733-F044F2F29E2F}"/>
                </a:ext>
              </a:extLst>
            </p:cNvPr>
            <p:cNvSpPr/>
            <p:nvPr/>
          </p:nvSpPr>
          <p:spPr>
            <a:xfrm>
              <a:off x="2860061" y="4730115"/>
              <a:ext cx="10218421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เผยแพร่ข้อมูลของสินค้าหรือบริการให้ผู้บริโภครู้จักและตัดสินใจซื้อได้เร็วขึ้น</a:t>
              </a:r>
            </a:p>
          </p:txBody>
        </p:sp>
      </p:grpSp>
      <p:grpSp>
        <p:nvGrpSpPr>
          <p:cNvPr id="95" name="กลุ่ม 4">
            <a:extLst>
              <a:ext uri="{FF2B5EF4-FFF2-40B4-BE49-F238E27FC236}">
                <a16:creationId xmlns:a16="http://schemas.microsoft.com/office/drawing/2014/main" id="{284DA566-BB12-428B-8D32-8B0EAC2069A7}"/>
              </a:ext>
            </a:extLst>
          </p:cNvPr>
          <p:cNvGrpSpPr/>
          <p:nvPr/>
        </p:nvGrpSpPr>
        <p:grpSpPr>
          <a:xfrm>
            <a:off x="1498500" y="2127576"/>
            <a:ext cx="10357846" cy="705273"/>
            <a:chOff x="2115662" y="3062366"/>
            <a:chExt cx="10377669" cy="770984"/>
          </a:xfrm>
        </p:grpSpPr>
        <p:sp>
          <p:nvSpPr>
            <p:cNvPr id="96" name="Rectangle: Rounded Corners 23">
              <a:extLst>
                <a:ext uri="{FF2B5EF4-FFF2-40B4-BE49-F238E27FC236}">
                  <a16:creationId xmlns:a16="http://schemas.microsoft.com/office/drawing/2014/main" id="{2EB3C146-0A8A-45AD-9BD1-DC19CC4C11F6}"/>
                </a:ext>
              </a:extLst>
            </p:cNvPr>
            <p:cNvSpPr/>
            <p:nvPr/>
          </p:nvSpPr>
          <p:spPr>
            <a:xfrm>
              <a:off x="2115662" y="3104340"/>
              <a:ext cx="10377669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7" name="Rectangle: Rounded Corners 83">
              <a:extLst>
                <a:ext uri="{FF2B5EF4-FFF2-40B4-BE49-F238E27FC236}">
                  <a16:creationId xmlns:a16="http://schemas.microsoft.com/office/drawing/2014/main" id="{1E7838A6-1CA7-4594-A6F0-6BC60B89970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8" name="Rectangle 88">
              <a:extLst>
                <a:ext uri="{FF2B5EF4-FFF2-40B4-BE49-F238E27FC236}">
                  <a16:creationId xmlns:a16="http://schemas.microsoft.com/office/drawing/2014/main" id="{388DAA17-7379-40BA-BB6C-3E03CC169350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9" name="Rectangle 29">
              <a:extLst>
                <a:ext uri="{FF2B5EF4-FFF2-40B4-BE49-F238E27FC236}">
                  <a16:creationId xmlns:a16="http://schemas.microsoft.com/office/drawing/2014/main" id="{23D96DF6-4CD7-416A-9CCD-3E00E3D5EED5}"/>
                </a:ext>
              </a:extLst>
            </p:cNvPr>
            <p:cNvSpPr/>
            <p:nvPr/>
          </p:nvSpPr>
          <p:spPr>
            <a:xfrm>
              <a:off x="2765655" y="311684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ช่วยให้ธุรกิจมีรายได้มากกว่าคู่แข่ง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0" name="กลุ่ม 2">
            <a:extLst>
              <a:ext uri="{FF2B5EF4-FFF2-40B4-BE49-F238E27FC236}">
                <a16:creationId xmlns:a16="http://schemas.microsoft.com/office/drawing/2014/main" id="{35AE1545-F274-44E8-821A-922BCB3AE4EF}"/>
              </a:ext>
            </a:extLst>
          </p:cNvPr>
          <p:cNvGrpSpPr/>
          <p:nvPr/>
        </p:nvGrpSpPr>
        <p:grpSpPr>
          <a:xfrm>
            <a:off x="1498500" y="2838229"/>
            <a:ext cx="10352396" cy="702847"/>
            <a:chOff x="2110200" y="3860611"/>
            <a:chExt cx="11316959" cy="768333"/>
          </a:xfrm>
        </p:grpSpPr>
        <p:sp>
          <p:nvSpPr>
            <p:cNvPr id="101" name="Rectangle: Rounded Corners 24">
              <a:extLst>
                <a:ext uri="{FF2B5EF4-FFF2-40B4-BE49-F238E27FC236}">
                  <a16:creationId xmlns:a16="http://schemas.microsoft.com/office/drawing/2014/main" id="{1309C749-A184-4A06-912F-9CABB476B66A}"/>
                </a:ext>
              </a:extLst>
            </p:cNvPr>
            <p:cNvSpPr/>
            <p:nvPr/>
          </p:nvSpPr>
          <p:spPr>
            <a:xfrm>
              <a:off x="2110200" y="3908027"/>
              <a:ext cx="1131695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2" name="Rectangle: Rounded Corners 93">
              <a:extLst>
                <a:ext uri="{FF2B5EF4-FFF2-40B4-BE49-F238E27FC236}">
                  <a16:creationId xmlns:a16="http://schemas.microsoft.com/office/drawing/2014/main" id="{DFE1140B-19B5-4380-9BAB-8B52F35EBDF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3" name="Rectangle 94">
              <a:extLst>
                <a:ext uri="{FF2B5EF4-FFF2-40B4-BE49-F238E27FC236}">
                  <a16:creationId xmlns:a16="http://schemas.microsoft.com/office/drawing/2014/main" id="{C477F402-9049-46FD-A65B-8D8E3509F697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30">
              <a:extLst>
                <a:ext uri="{FF2B5EF4-FFF2-40B4-BE49-F238E27FC236}">
                  <a16:creationId xmlns:a16="http://schemas.microsoft.com/office/drawing/2014/main" id="{E8E58030-9BFA-440F-A19D-2AB3C7DDEE64}"/>
                </a:ext>
              </a:extLst>
            </p:cNvPr>
            <p:cNvSpPr/>
            <p:nvPr/>
          </p:nvSpPr>
          <p:spPr>
            <a:xfrm>
              <a:off x="2830212" y="3912439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ช่วยลดค่าใช้จ่ายในการจ้างพนักงาน</a:t>
              </a:r>
            </a:p>
          </p:txBody>
        </p:sp>
      </p:grpSp>
      <p:grpSp>
        <p:nvGrpSpPr>
          <p:cNvPr id="105" name="กลุ่ม 1">
            <a:extLst>
              <a:ext uri="{FF2B5EF4-FFF2-40B4-BE49-F238E27FC236}">
                <a16:creationId xmlns:a16="http://schemas.microsoft.com/office/drawing/2014/main" id="{4E714467-5C61-4AF2-A5BB-F1535E6FB610}"/>
              </a:ext>
            </a:extLst>
          </p:cNvPr>
          <p:cNvGrpSpPr/>
          <p:nvPr/>
        </p:nvGrpSpPr>
        <p:grpSpPr>
          <a:xfrm>
            <a:off x="1498500" y="3562133"/>
            <a:ext cx="10357847" cy="677862"/>
            <a:chOff x="2110201" y="4691715"/>
            <a:chExt cx="11322917" cy="741020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7A7D2C9B-B7B1-4780-A6C5-D86EF44787EB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14E48DE2-F9E5-4C20-BC8C-896624D22E9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EF6BAC3-0A31-427D-8B3F-651638DE03F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EC9885BA-2481-4035-9677-321EA1E603FD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กระจายสินค้าหรือบริการไปสู่ผู้บริโภคได้ง่ายและรวดเร็ว</a:t>
              </a:r>
            </a:p>
          </p:txBody>
        </p:sp>
      </p:grpSp>
      <p:grpSp>
        <p:nvGrpSpPr>
          <p:cNvPr id="115" name="กลุ่ม 1">
            <a:extLst>
              <a:ext uri="{FF2B5EF4-FFF2-40B4-BE49-F238E27FC236}">
                <a16:creationId xmlns:a16="http://schemas.microsoft.com/office/drawing/2014/main" id="{D93621CB-AE3D-49D6-A6C5-AC7EBB18C96B}"/>
              </a:ext>
            </a:extLst>
          </p:cNvPr>
          <p:cNvGrpSpPr/>
          <p:nvPr/>
        </p:nvGrpSpPr>
        <p:grpSpPr>
          <a:xfrm>
            <a:off x="1498500" y="4965919"/>
            <a:ext cx="10357847" cy="677862"/>
            <a:chOff x="2110201" y="4691715"/>
            <a:chExt cx="11322917" cy="741020"/>
          </a:xfrm>
        </p:grpSpPr>
        <p:sp>
          <p:nvSpPr>
            <p:cNvPr id="116" name="Rectangle: Rounded Corners 25">
              <a:extLst>
                <a:ext uri="{FF2B5EF4-FFF2-40B4-BE49-F238E27FC236}">
                  <a16:creationId xmlns:a16="http://schemas.microsoft.com/office/drawing/2014/main" id="{C37F10EF-4FA7-444A-AD2C-3D5F8D41D2D3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7" name="Rectangle: Rounded Corners 104">
              <a:extLst>
                <a:ext uri="{FF2B5EF4-FFF2-40B4-BE49-F238E27FC236}">
                  <a16:creationId xmlns:a16="http://schemas.microsoft.com/office/drawing/2014/main" id="{6F818DF8-8963-4F4B-8771-1E680A6F1863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8" name="Rectangle 107">
              <a:extLst>
                <a:ext uri="{FF2B5EF4-FFF2-40B4-BE49-F238E27FC236}">
                  <a16:creationId xmlns:a16="http://schemas.microsoft.com/office/drawing/2014/main" id="{775CC21E-9614-4502-8C3F-F808DC9B77F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9" name="Rectangle 31">
              <a:extLst>
                <a:ext uri="{FF2B5EF4-FFF2-40B4-BE49-F238E27FC236}">
                  <a16:creationId xmlns:a16="http://schemas.microsoft.com/office/drawing/2014/main" id="{2F00A8EF-6F8E-4A91-A18E-0F231809369A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สร้างความพึงพอใจให้แก่ผู้บริโภคเมื่อซื้อสินค้าหรือบริการ</a:t>
              </a:r>
            </a:p>
          </p:txBody>
        </p:sp>
      </p:grpSp>
      <p:grpSp>
        <p:nvGrpSpPr>
          <p:cNvPr id="68" name="กลุ่ม 4">
            <a:extLst>
              <a:ext uri="{FF2B5EF4-FFF2-40B4-BE49-F238E27FC236}">
                <a16:creationId xmlns:a16="http://schemas.microsoft.com/office/drawing/2014/main" id="{CD2F9A1C-FE76-486D-9543-26C65B469D62}"/>
              </a:ext>
            </a:extLst>
          </p:cNvPr>
          <p:cNvGrpSpPr/>
          <p:nvPr/>
        </p:nvGrpSpPr>
        <p:grpSpPr>
          <a:xfrm>
            <a:off x="1498500" y="2127579"/>
            <a:ext cx="10352396" cy="705269"/>
            <a:chOff x="2115662" y="3062366"/>
            <a:chExt cx="10372208" cy="770979"/>
          </a:xfrm>
        </p:grpSpPr>
        <p:sp>
          <p:nvSpPr>
            <p:cNvPr id="69" name="Rectangle: Rounded Corners 23">
              <a:extLst>
                <a:ext uri="{FF2B5EF4-FFF2-40B4-BE49-F238E27FC236}">
                  <a16:creationId xmlns:a16="http://schemas.microsoft.com/office/drawing/2014/main" id="{0B30A3E7-0F80-4EF2-AC7C-AFD6DA9AA8B4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0" name="Rectangle: Rounded Corners 83">
              <a:extLst>
                <a:ext uri="{FF2B5EF4-FFF2-40B4-BE49-F238E27FC236}">
                  <a16:creationId xmlns:a16="http://schemas.microsoft.com/office/drawing/2014/main" id="{683A3779-AA04-40A6-A15E-A1E02ED8CDA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1" name="Rectangle 88">
              <a:extLst>
                <a:ext uri="{FF2B5EF4-FFF2-40B4-BE49-F238E27FC236}">
                  <a16:creationId xmlns:a16="http://schemas.microsoft.com/office/drawing/2014/main" id="{8879F7CA-A27C-497A-8624-3AD6C823EDCD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29">
              <a:extLst>
                <a:ext uri="{FF2B5EF4-FFF2-40B4-BE49-F238E27FC236}">
                  <a16:creationId xmlns:a16="http://schemas.microsoft.com/office/drawing/2014/main" id="{A774B256-5F6A-495A-B592-0643D18BBBB3}"/>
                </a:ext>
              </a:extLst>
            </p:cNvPr>
            <p:cNvSpPr/>
            <p:nvPr/>
          </p:nvSpPr>
          <p:spPr>
            <a:xfrm>
              <a:off x="2765655" y="3116841"/>
              <a:ext cx="77265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ช่วยให้ธุรกิจมีรายได้มากกว่าคู่แข่ง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3" name="กลุ่ม 2">
            <a:extLst>
              <a:ext uri="{FF2B5EF4-FFF2-40B4-BE49-F238E27FC236}">
                <a16:creationId xmlns:a16="http://schemas.microsoft.com/office/drawing/2014/main" id="{7C6E414B-60EA-427D-84CD-0905F9F48A68}"/>
              </a:ext>
            </a:extLst>
          </p:cNvPr>
          <p:cNvGrpSpPr/>
          <p:nvPr/>
        </p:nvGrpSpPr>
        <p:grpSpPr>
          <a:xfrm>
            <a:off x="1498500" y="2838236"/>
            <a:ext cx="10357847" cy="702843"/>
            <a:chOff x="2110199" y="3860611"/>
            <a:chExt cx="11322918" cy="768327"/>
          </a:xfrm>
        </p:grpSpPr>
        <p:sp>
          <p:nvSpPr>
            <p:cNvPr id="74" name="Rectangle: Rounded Corners 24">
              <a:extLst>
                <a:ext uri="{FF2B5EF4-FFF2-40B4-BE49-F238E27FC236}">
                  <a16:creationId xmlns:a16="http://schemas.microsoft.com/office/drawing/2014/main" id="{27D0F1D2-95E1-471F-A87C-01C1E7602F23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5" name="Rectangle: Rounded Corners 93">
              <a:extLst>
                <a:ext uri="{FF2B5EF4-FFF2-40B4-BE49-F238E27FC236}">
                  <a16:creationId xmlns:a16="http://schemas.microsoft.com/office/drawing/2014/main" id="{CCD95E19-018E-47DE-9723-FFCB707C22E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6" name="Rectangle 94">
              <a:extLst>
                <a:ext uri="{FF2B5EF4-FFF2-40B4-BE49-F238E27FC236}">
                  <a16:creationId xmlns:a16="http://schemas.microsoft.com/office/drawing/2014/main" id="{36E1FA1D-E0FB-4C4D-82B8-9F0982BCDCBC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30">
              <a:extLst>
                <a:ext uri="{FF2B5EF4-FFF2-40B4-BE49-F238E27FC236}">
                  <a16:creationId xmlns:a16="http://schemas.microsoft.com/office/drawing/2014/main" id="{622B8359-3589-4583-9EB9-44E26D0C03EF}"/>
                </a:ext>
              </a:extLst>
            </p:cNvPr>
            <p:cNvSpPr/>
            <p:nvPr/>
          </p:nvSpPr>
          <p:spPr>
            <a:xfrm>
              <a:off x="2830212" y="3912434"/>
              <a:ext cx="9410280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ช่วยลดค่าใช้จ่ายในการจ้างพนักงาน</a:t>
              </a:r>
            </a:p>
          </p:txBody>
        </p:sp>
      </p:grpSp>
      <p:grpSp>
        <p:nvGrpSpPr>
          <p:cNvPr id="78" name="กลุ่ม 1">
            <a:extLst>
              <a:ext uri="{FF2B5EF4-FFF2-40B4-BE49-F238E27FC236}">
                <a16:creationId xmlns:a16="http://schemas.microsoft.com/office/drawing/2014/main" id="{55E18928-BF7F-4A98-B8EA-98ACCFFB936A}"/>
              </a:ext>
            </a:extLst>
          </p:cNvPr>
          <p:cNvGrpSpPr/>
          <p:nvPr/>
        </p:nvGrpSpPr>
        <p:grpSpPr>
          <a:xfrm>
            <a:off x="1498500" y="3562141"/>
            <a:ext cx="10357848" cy="677856"/>
            <a:chOff x="2110201" y="4691715"/>
            <a:chExt cx="11322919" cy="741012"/>
          </a:xfrm>
        </p:grpSpPr>
        <p:sp>
          <p:nvSpPr>
            <p:cNvPr id="79" name="Rectangle: Rounded Corners 25">
              <a:extLst>
                <a:ext uri="{FF2B5EF4-FFF2-40B4-BE49-F238E27FC236}">
                  <a16:creationId xmlns:a16="http://schemas.microsoft.com/office/drawing/2014/main" id="{4E2D3523-FBF4-452D-A236-56654D41D7C4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0" name="Rectangle: Rounded Corners 104">
              <a:extLst>
                <a:ext uri="{FF2B5EF4-FFF2-40B4-BE49-F238E27FC236}">
                  <a16:creationId xmlns:a16="http://schemas.microsoft.com/office/drawing/2014/main" id="{352559F6-4744-4ED3-9542-9F3C51D10E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1" name="Rectangle 107">
              <a:extLst>
                <a:ext uri="{FF2B5EF4-FFF2-40B4-BE49-F238E27FC236}">
                  <a16:creationId xmlns:a16="http://schemas.microsoft.com/office/drawing/2014/main" id="{2547AEAB-0509-45F0-922E-F7AE8E5E7E43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2" name="Rectangle 31">
              <a:extLst>
                <a:ext uri="{FF2B5EF4-FFF2-40B4-BE49-F238E27FC236}">
                  <a16:creationId xmlns:a16="http://schemas.microsoft.com/office/drawing/2014/main" id="{77D68E83-5F89-4B57-AFC1-162169D9CC88}"/>
                </a:ext>
              </a:extLst>
            </p:cNvPr>
            <p:cNvSpPr/>
            <p:nvPr/>
          </p:nvSpPr>
          <p:spPr>
            <a:xfrm>
              <a:off x="2860061" y="4716224"/>
              <a:ext cx="9527816" cy="7165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กระจายสินค้าหรือบริการไปสู่ผู้บริโภคได้ง่ายและรวดเร็ว</a:t>
              </a:r>
            </a:p>
          </p:txBody>
        </p:sp>
      </p:grpSp>
      <p:grpSp>
        <p:nvGrpSpPr>
          <p:cNvPr id="88" name="กลุ่ม 1">
            <a:extLst>
              <a:ext uri="{FF2B5EF4-FFF2-40B4-BE49-F238E27FC236}">
                <a16:creationId xmlns:a16="http://schemas.microsoft.com/office/drawing/2014/main" id="{6D3A3208-81F9-44B4-B570-DCC95C4E2551}"/>
              </a:ext>
            </a:extLst>
          </p:cNvPr>
          <p:cNvGrpSpPr/>
          <p:nvPr/>
        </p:nvGrpSpPr>
        <p:grpSpPr>
          <a:xfrm>
            <a:off x="1498500" y="4965922"/>
            <a:ext cx="10357848" cy="677857"/>
            <a:chOff x="2110201" y="4691715"/>
            <a:chExt cx="11322919" cy="741014"/>
          </a:xfrm>
        </p:grpSpPr>
        <p:sp>
          <p:nvSpPr>
            <p:cNvPr id="89" name="Rectangle: Rounded Corners 25">
              <a:extLst>
                <a:ext uri="{FF2B5EF4-FFF2-40B4-BE49-F238E27FC236}">
                  <a16:creationId xmlns:a16="http://schemas.microsoft.com/office/drawing/2014/main" id="{92841EBB-5200-4DF4-A884-7388106495AA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0" name="Rectangle: Rounded Corners 104">
              <a:extLst>
                <a:ext uri="{FF2B5EF4-FFF2-40B4-BE49-F238E27FC236}">
                  <a16:creationId xmlns:a16="http://schemas.microsoft.com/office/drawing/2014/main" id="{CD3CDA9C-DE79-46F2-9039-40B92701F862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1" name="Rectangle 107">
              <a:extLst>
                <a:ext uri="{FF2B5EF4-FFF2-40B4-BE49-F238E27FC236}">
                  <a16:creationId xmlns:a16="http://schemas.microsoft.com/office/drawing/2014/main" id="{408ED3F3-001F-4BBB-A10E-9E360CC9CD72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2" name="Rectangle 31">
              <a:extLst>
                <a:ext uri="{FF2B5EF4-FFF2-40B4-BE49-F238E27FC236}">
                  <a16:creationId xmlns:a16="http://schemas.microsoft.com/office/drawing/2014/main" id="{BE44EACC-2478-49E0-B388-A22733C38110}"/>
                </a:ext>
              </a:extLst>
            </p:cNvPr>
            <p:cNvSpPr/>
            <p:nvPr/>
          </p:nvSpPr>
          <p:spPr>
            <a:xfrm>
              <a:off x="2860061" y="4716225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สร้างความพึงพอใจให้แก่ผู้บริโภคเมื่อซื้อสินค้าหรือบริการ</a:t>
              </a:r>
            </a:p>
          </p:txBody>
        </p:sp>
      </p:grpSp>
      <p:pic>
        <p:nvPicPr>
          <p:cNvPr id="8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350318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เพราะเหตุใดธุรกิจจึงต้องมีการทำการตลาดหรือทำโฆษณา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098509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960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เผยแพร่ข้อมูลของสินค้าหรือบริการให้ผู้บริโภครู้จักและตัดสินใจซื้อได้เร็วขึ้น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521058"/>
              <a:ext cx="8321334" cy="960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เพราะการทำโฆษณาสามารถโน้มน้าวผู้บริโภคให้รู้จักสินค้าหรือบริการมากขึ้นทำให้เกิดการตัดสินใจซื้อสินค้าหรือบริการได้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16807"/>
            <a:ext cx="553311" cy="55331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155C6E0C-5EBD-40E9-B275-12124D09022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00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331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593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72593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9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331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4">
            <a:extLst>
              <a:ext uri="{FF2B5EF4-FFF2-40B4-BE49-F238E27FC236}">
                <a16:creationId xmlns:a16="http://schemas.microsoft.com/office/drawing/2014/main" id="{B6F51A4A-5764-4467-98F5-F488D90F56E1}"/>
              </a:ext>
            </a:extLst>
          </p:cNvPr>
          <p:cNvGrpSpPr/>
          <p:nvPr/>
        </p:nvGrpSpPr>
        <p:grpSpPr>
          <a:xfrm>
            <a:off x="1498500" y="2127576"/>
            <a:ext cx="10352396" cy="705272"/>
            <a:chOff x="2115662" y="3062366"/>
            <a:chExt cx="10372208" cy="770983"/>
          </a:xfrm>
        </p:grpSpPr>
        <p:sp>
          <p:nvSpPr>
            <p:cNvPr id="5" name="Rectangle: Rounded Corners 23">
              <a:extLst>
                <a:ext uri="{FF2B5EF4-FFF2-40B4-BE49-F238E27FC236}">
                  <a16:creationId xmlns:a16="http://schemas.microsoft.com/office/drawing/2014/main" id="{F943E904-91F3-4988-87DF-39459F5C8B60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" name="Rectangle: Rounded Corners 83">
              <a:extLst>
                <a:ext uri="{FF2B5EF4-FFF2-40B4-BE49-F238E27FC236}">
                  <a16:creationId xmlns:a16="http://schemas.microsoft.com/office/drawing/2014/main" id="{63F16AE5-D25C-4416-BBED-59AC0FBC8C5A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" name="Rectangle 88">
              <a:extLst>
                <a:ext uri="{FF2B5EF4-FFF2-40B4-BE49-F238E27FC236}">
                  <a16:creationId xmlns:a16="http://schemas.microsoft.com/office/drawing/2014/main" id="{12FF4166-D154-46E8-A180-7F4C7E13E130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" name="Rectangle 29">
              <a:extLst>
                <a:ext uri="{FF2B5EF4-FFF2-40B4-BE49-F238E27FC236}">
                  <a16:creationId xmlns:a16="http://schemas.microsoft.com/office/drawing/2014/main" id="{639ECDEC-28B2-45B2-B07F-21A11B048D74}"/>
                </a:ext>
              </a:extLst>
            </p:cNvPr>
            <p:cNvSpPr/>
            <p:nvPr/>
          </p:nvSpPr>
          <p:spPr>
            <a:xfrm>
              <a:off x="2765655" y="3116844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กระจายสินค้าให้มีขนาดใหญ่ขึ้น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กลุ่ม 2">
            <a:extLst>
              <a:ext uri="{FF2B5EF4-FFF2-40B4-BE49-F238E27FC236}">
                <a16:creationId xmlns:a16="http://schemas.microsoft.com/office/drawing/2014/main" id="{2DA996E9-2502-4B1D-BB4C-60CA4676C26B}"/>
              </a:ext>
            </a:extLst>
          </p:cNvPr>
          <p:cNvGrpSpPr/>
          <p:nvPr/>
        </p:nvGrpSpPr>
        <p:grpSpPr>
          <a:xfrm>
            <a:off x="1498500" y="2838228"/>
            <a:ext cx="10357846" cy="702847"/>
            <a:chOff x="2110200" y="3860611"/>
            <a:chExt cx="11322916" cy="768333"/>
          </a:xfrm>
        </p:grpSpPr>
        <p:sp>
          <p:nvSpPr>
            <p:cNvPr id="10" name="Rectangle: Rounded Corners 24">
              <a:extLst>
                <a:ext uri="{FF2B5EF4-FFF2-40B4-BE49-F238E27FC236}">
                  <a16:creationId xmlns:a16="http://schemas.microsoft.com/office/drawing/2014/main" id="{4D88D985-E4CF-4BAF-8381-18E93D4C97AA}"/>
                </a:ext>
              </a:extLst>
            </p:cNvPr>
            <p:cNvSpPr/>
            <p:nvPr/>
          </p:nvSpPr>
          <p:spPr>
            <a:xfrm>
              <a:off x="2110200" y="3908027"/>
              <a:ext cx="11322916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" name="Rectangle: Rounded Corners 93">
              <a:extLst>
                <a:ext uri="{FF2B5EF4-FFF2-40B4-BE49-F238E27FC236}">
                  <a16:creationId xmlns:a16="http://schemas.microsoft.com/office/drawing/2014/main" id="{759BE55C-593B-4B17-96F3-A5A007F2089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2" name="Rectangle 94">
              <a:extLst>
                <a:ext uri="{FF2B5EF4-FFF2-40B4-BE49-F238E27FC236}">
                  <a16:creationId xmlns:a16="http://schemas.microsoft.com/office/drawing/2014/main" id="{EA976383-4C98-450D-B520-83D2B46441A0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" name="Rectangle 30">
              <a:extLst>
                <a:ext uri="{FF2B5EF4-FFF2-40B4-BE49-F238E27FC236}">
                  <a16:creationId xmlns:a16="http://schemas.microsoft.com/office/drawing/2014/main" id="{DF6D8F37-699C-47DE-93F3-23CA832D14D8}"/>
                </a:ext>
              </a:extLst>
            </p:cNvPr>
            <p:cNvSpPr/>
            <p:nvPr/>
          </p:nvSpPr>
          <p:spPr>
            <a:xfrm>
              <a:off x="2830212" y="3912439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ปรับปรุงสินค้าหรือบริการให้เหนือกว่าคู่แข่งทั้งคุณภาพและราคา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" name="กลุ่ม 1">
            <a:extLst>
              <a:ext uri="{FF2B5EF4-FFF2-40B4-BE49-F238E27FC236}">
                <a16:creationId xmlns:a16="http://schemas.microsoft.com/office/drawing/2014/main" id="{36A15765-B7BF-4CA2-8920-E529EE092A5B}"/>
              </a:ext>
            </a:extLst>
          </p:cNvPr>
          <p:cNvGrpSpPr/>
          <p:nvPr/>
        </p:nvGrpSpPr>
        <p:grpSpPr>
          <a:xfrm>
            <a:off x="1498500" y="3559156"/>
            <a:ext cx="10357847" cy="658410"/>
            <a:chOff x="2110201" y="4688464"/>
            <a:chExt cx="11322917" cy="719756"/>
          </a:xfrm>
        </p:grpSpPr>
        <p:sp>
          <p:nvSpPr>
            <p:cNvPr id="15" name="Rectangle: Rounded Corners 25">
              <a:extLst>
                <a:ext uri="{FF2B5EF4-FFF2-40B4-BE49-F238E27FC236}">
                  <a16:creationId xmlns:a16="http://schemas.microsoft.com/office/drawing/2014/main" id="{C97127D8-18C6-45D8-B63C-BBA904EA0834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6" name="Rectangle: Rounded Corners 104">
              <a:extLst>
                <a:ext uri="{FF2B5EF4-FFF2-40B4-BE49-F238E27FC236}">
                  <a16:creationId xmlns:a16="http://schemas.microsoft.com/office/drawing/2014/main" id="{F1EFF26A-2CDE-4724-9591-4FD66A188BBA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C38F4ED-67A3-43A3-AFB9-8C3A2E3EC5E4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8" name="Rectangle 31">
              <a:extLst>
                <a:ext uri="{FF2B5EF4-FFF2-40B4-BE49-F238E27FC236}">
                  <a16:creationId xmlns:a16="http://schemas.microsoft.com/office/drawing/2014/main" id="{EA1F16BA-C80F-4E55-84DB-E768D00062A1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ใช้กลยุทธ์โจมตีคู่แข่งโดยการทำลายชื่อเสียง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9" name="กลุ่ม 1">
            <a:extLst>
              <a:ext uri="{FF2B5EF4-FFF2-40B4-BE49-F238E27FC236}">
                <a16:creationId xmlns:a16="http://schemas.microsoft.com/office/drawing/2014/main" id="{B7D4545E-9097-46A3-928A-D41CBC539E53}"/>
              </a:ext>
            </a:extLst>
          </p:cNvPr>
          <p:cNvGrpSpPr/>
          <p:nvPr/>
        </p:nvGrpSpPr>
        <p:grpSpPr>
          <a:xfrm>
            <a:off x="1498500" y="4261049"/>
            <a:ext cx="10357847" cy="658432"/>
            <a:chOff x="2110201" y="4688443"/>
            <a:chExt cx="11322917" cy="719777"/>
          </a:xfrm>
        </p:grpSpPr>
        <p:sp>
          <p:nvSpPr>
            <p:cNvPr id="20" name="Rectangle: Rounded Corners 25">
              <a:extLst>
                <a:ext uri="{FF2B5EF4-FFF2-40B4-BE49-F238E27FC236}">
                  <a16:creationId xmlns:a16="http://schemas.microsoft.com/office/drawing/2014/main" id="{56E43704-8392-4FB4-8150-E9FB9253C398}"/>
                </a:ext>
              </a:extLst>
            </p:cNvPr>
            <p:cNvSpPr/>
            <p:nvPr/>
          </p:nvSpPr>
          <p:spPr>
            <a:xfrm>
              <a:off x="2110201" y="4716551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1" name="Rectangle: Rounded Corners 104">
              <a:extLst>
                <a:ext uri="{FF2B5EF4-FFF2-40B4-BE49-F238E27FC236}">
                  <a16:creationId xmlns:a16="http://schemas.microsoft.com/office/drawing/2014/main" id="{15FA1804-ADB3-4581-8D6B-A9CF7DA49066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2" name="Rectangle 107">
              <a:extLst>
                <a:ext uri="{FF2B5EF4-FFF2-40B4-BE49-F238E27FC236}">
                  <a16:creationId xmlns:a16="http://schemas.microsoft.com/office/drawing/2014/main" id="{D157ABAF-890F-449D-8E55-3D1AA1E1A8BC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3" name="Rectangle 31">
              <a:extLst>
                <a:ext uri="{FF2B5EF4-FFF2-40B4-BE49-F238E27FC236}">
                  <a16:creationId xmlns:a16="http://schemas.microsoft.com/office/drawing/2014/main" id="{200615CE-D775-4FBF-ADEF-5904956D546C}"/>
                </a:ext>
              </a:extLst>
            </p:cNvPr>
            <p:cNvSpPr/>
            <p:nvPr/>
          </p:nvSpPr>
          <p:spPr>
            <a:xfrm>
              <a:off x="2860061" y="468844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ทำการส่งเสริมการขายให้มากกว่าคู่แข่ง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4" name="กลุ่ม 1">
            <a:extLst>
              <a:ext uri="{FF2B5EF4-FFF2-40B4-BE49-F238E27FC236}">
                <a16:creationId xmlns:a16="http://schemas.microsoft.com/office/drawing/2014/main" id="{1A56C1CB-9BBD-4E21-A491-015CBE5D3654}"/>
              </a:ext>
            </a:extLst>
          </p:cNvPr>
          <p:cNvGrpSpPr/>
          <p:nvPr/>
        </p:nvGrpSpPr>
        <p:grpSpPr>
          <a:xfrm>
            <a:off x="1498500" y="4965919"/>
            <a:ext cx="10357847" cy="677862"/>
            <a:chOff x="2110201" y="4691715"/>
            <a:chExt cx="11322917" cy="741020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3B9BD67-E168-4CDB-AF9A-A790D5825563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6" name="Rectangle: Rounded Corners 104">
              <a:extLst>
                <a:ext uri="{FF2B5EF4-FFF2-40B4-BE49-F238E27FC236}">
                  <a16:creationId xmlns:a16="http://schemas.microsoft.com/office/drawing/2014/main" id="{B1D8E01F-9D05-4035-98CA-C8B928D7A37E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7" name="Rectangle 107">
              <a:extLst>
                <a:ext uri="{FF2B5EF4-FFF2-40B4-BE49-F238E27FC236}">
                  <a16:creationId xmlns:a16="http://schemas.microsoft.com/office/drawing/2014/main" id="{1C4F3352-38A1-4D2E-B10D-3298048CD969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8" name="Rectangle 31">
              <a:extLst>
                <a:ext uri="{FF2B5EF4-FFF2-40B4-BE49-F238E27FC236}">
                  <a16:creationId xmlns:a16="http://schemas.microsoft.com/office/drawing/2014/main" id="{1F2F6035-DFA4-4FB7-B3C1-F3980DA497DC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กระจายข่าวสารผ่านช่องทางออนไลน์เพียงอย่างเดียว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9" name="กลุ่ม 4">
            <a:extLst>
              <a:ext uri="{FF2B5EF4-FFF2-40B4-BE49-F238E27FC236}">
                <a16:creationId xmlns:a16="http://schemas.microsoft.com/office/drawing/2014/main" id="{2D7FAFDA-BF35-4FC1-8757-26AE5ED6C439}"/>
              </a:ext>
            </a:extLst>
          </p:cNvPr>
          <p:cNvGrpSpPr/>
          <p:nvPr/>
        </p:nvGrpSpPr>
        <p:grpSpPr>
          <a:xfrm>
            <a:off x="1498500" y="2127579"/>
            <a:ext cx="10352396" cy="705269"/>
            <a:chOff x="2115662" y="3062366"/>
            <a:chExt cx="10372208" cy="770979"/>
          </a:xfrm>
        </p:grpSpPr>
        <p:sp>
          <p:nvSpPr>
            <p:cNvPr id="30" name="Rectangle: Rounded Corners 23">
              <a:extLst>
                <a:ext uri="{FF2B5EF4-FFF2-40B4-BE49-F238E27FC236}">
                  <a16:creationId xmlns:a16="http://schemas.microsoft.com/office/drawing/2014/main" id="{7635ACA6-A223-46E5-9DB5-3E123B2D515B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1" name="Rectangle: Rounded Corners 83">
              <a:extLst>
                <a:ext uri="{FF2B5EF4-FFF2-40B4-BE49-F238E27FC236}">
                  <a16:creationId xmlns:a16="http://schemas.microsoft.com/office/drawing/2014/main" id="{373675DA-F4EE-48BD-887C-133B7B460D68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2" name="Rectangle 88">
              <a:extLst>
                <a:ext uri="{FF2B5EF4-FFF2-40B4-BE49-F238E27FC236}">
                  <a16:creationId xmlns:a16="http://schemas.microsoft.com/office/drawing/2014/main" id="{22CB0A83-65DD-4638-BF17-7708C422250F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3" name="Rectangle 29">
              <a:extLst>
                <a:ext uri="{FF2B5EF4-FFF2-40B4-BE49-F238E27FC236}">
                  <a16:creationId xmlns:a16="http://schemas.microsoft.com/office/drawing/2014/main" id="{75C15606-5DA6-45D7-B268-9F3B2A745CE5}"/>
                </a:ext>
              </a:extLst>
            </p:cNvPr>
            <p:cNvSpPr/>
            <p:nvPr/>
          </p:nvSpPr>
          <p:spPr>
            <a:xfrm>
              <a:off x="2765655" y="3116841"/>
              <a:ext cx="77265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กระจายสินค้าให้มีขนาดใหญ่ขึ้น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" name="กลุ่ม 1">
            <a:extLst>
              <a:ext uri="{FF2B5EF4-FFF2-40B4-BE49-F238E27FC236}">
                <a16:creationId xmlns:a16="http://schemas.microsoft.com/office/drawing/2014/main" id="{6C367AD0-E621-40B1-A5CC-46BA2C5EBFD6}"/>
              </a:ext>
            </a:extLst>
          </p:cNvPr>
          <p:cNvGrpSpPr/>
          <p:nvPr/>
        </p:nvGrpSpPr>
        <p:grpSpPr>
          <a:xfrm>
            <a:off x="1498500" y="3559155"/>
            <a:ext cx="10357848" cy="658411"/>
            <a:chOff x="2110201" y="4688463"/>
            <a:chExt cx="11322919" cy="719757"/>
          </a:xfrm>
        </p:grpSpPr>
        <p:sp>
          <p:nvSpPr>
            <p:cNvPr id="40" name="Rectangle: Rounded Corners 25">
              <a:extLst>
                <a:ext uri="{FF2B5EF4-FFF2-40B4-BE49-F238E27FC236}">
                  <a16:creationId xmlns:a16="http://schemas.microsoft.com/office/drawing/2014/main" id="{B74F839F-8FDE-40DA-B493-1C7261662977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1" name="Rectangle: Rounded Corners 104">
              <a:extLst>
                <a:ext uri="{FF2B5EF4-FFF2-40B4-BE49-F238E27FC236}">
                  <a16:creationId xmlns:a16="http://schemas.microsoft.com/office/drawing/2014/main" id="{EC61CE04-1757-46EF-B843-1185C1591EC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2" name="Rectangle 107">
              <a:extLst>
                <a:ext uri="{FF2B5EF4-FFF2-40B4-BE49-F238E27FC236}">
                  <a16:creationId xmlns:a16="http://schemas.microsoft.com/office/drawing/2014/main" id="{AA583092-E49D-460D-AE0D-30C4F07E2436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3" name="Rectangle 31">
              <a:extLst>
                <a:ext uri="{FF2B5EF4-FFF2-40B4-BE49-F238E27FC236}">
                  <a16:creationId xmlns:a16="http://schemas.microsoft.com/office/drawing/2014/main" id="{809C07C4-4EB4-4D99-BC83-181AF615D816}"/>
                </a:ext>
              </a:extLst>
            </p:cNvPr>
            <p:cNvSpPr/>
            <p:nvPr/>
          </p:nvSpPr>
          <p:spPr>
            <a:xfrm>
              <a:off x="2860061" y="468846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ใช้กลยุทธ์โจมตีคู่แข่งโดยการทำลายชื่อเสียง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4" name="กลุ่ม 1">
            <a:extLst>
              <a:ext uri="{FF2B5EF4-FFF2-40B4-BE49-F238E27FC236}">
                <a16:creationId xmlns:a16="http://schemas.microsoft.com/office/drawing/2014/main" id="{2A61A532-032F-4024-90BE-96399B895233}"/>
              </a:ext>
            </a:extLst>
          </p:cNvPr>
          <p:cNvGrpSpPr/>
          <p:nvPr/>
        </p:nvGrpSpPr>
        <p:grpSpPr>
          <a:xfrm>
            <a:off x="1498500" y="4261048"/>
            <a:ext cx="10357848" cy="658411"/>
            <a:chOff x="2110201" y="4688463"/>
            <a:chExt cx="11322919" cy="719757"/>
          </a:xfrm>
        </p:grpSpPr>
        <p:sp>
          <p:nvSpPr>
            <p:cNvPr id="45" name="Rectangle: Rounded Corners 25">
              <a:extLst>
                <a:ext uri="{FF2B5EF4-FFF2-40B4-BE49-F238E27FC236}">
                  <a16:creationId xmlns:a16="http://schemas.microsoft.com/office/drawing/2014/main" id="{6A41E504-E351-4F03-A6A8-B392D2A536A7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6" name="Rectangle: Rounded Corners 104">
              <a:extLst>
                <a:ext uri="{FF2B5EF4-FFF2-40B4-BE49-F238E27FC236}">
                  <a16:creationId xmlns:a16="http://schemas.microsoft.com/office/drawing/2014/main" id="{3F769464-125C-422D-87B2-195C0DF2C5A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7" name="Rectangle 107">
              <a:extLst>
                <a:ext uri="{FF2B5EF4-FFF2-40B4-BE49-F238E27FC236}">
                  <a16:creationId xmlns:a16="http://schemas.microsoft.com/office/drawing/2014/main" id="{1C05F27E-511F-4FBE-A00A-5F502CC46E54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31">
              <a:extLst>
                <a:ext uri="{FF2B5EF4-FFF2-40B4-BE49-F238E27FC236}">
                  <a16:creationId xmlns:a16="http://schemas.microsoft.com/office/drawing/2014/main" id="{DBF27412-1E72-494C-A0D0-FB0EC6C96DF6}"/>
                </a:ext>
              </a:extLst>
            </p:cNvPr>
            <p:cNvSpPr/>
            <p:nvPr/>
          </p:nvSpPr>
          <p:spPr>
            <a:xfrm>
              <a:off x="2860061" y="468846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ทำการส่งเสริมการขายให้มากกว่าคู่แข่ง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9" name="กลุ่ม 1">
            <a:extLst>
              <a:ext uri="{FF2B5EF4-FFF2-40B4-BE49-F238E27FC236}">
                <a16:creationId xmlns:a16="http://schemas.microsoft.com/office/drawing/2014/main" id="{E851A6FF-6A4E-4103-A609-22A8B4F7ECEB}"/>
              </a:ext>
            </a:extLst>
          </p:cNvPr>
          <p:cNvGrpSpPr/>
          <p:nvPr/>
        </p:nvGrpSpPr>
        <p:grpSpPr>
          <a:xfrm>
            <a:off x="1498500" y="4965927"/>
            <a:ext cx="10357848" cy="677856"/>
            <a:chOff x="2110201" y="4691715"/>
            <a:chExt cx="11322919" cy="741012"/>
          </a:xfrm>
        </p:grpSpPr>
        <p:sp>
          <p:nvSpPr>
            <p:cNvPr id="50" name="Rectangle: Rounded Corners 25">
              <a:extLst>
                <a:ext uri="{FF2B5EF4-FFF2-40B4-BE49-F238E27FC236}">
                  <a16:creationId xmlns:a16="http://schemas.microsoft.com/office/drawing/2014/main" id="{2722E4DF-B679-4429-AB75-3D009979DBFC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1" name="Rectangle: Rounded Corners 104">
              <a:extLst>
                <a:ext uri="{FF2B5EF4-FFF2-40B4-BE49-F238E27FC236}">
                  <a16:creationId xmlns:a16="http://schemas.microsoft.com/office/drawing/2014/main" id="{0AAA9B58-68F7-4B73-8061-95DBE6D1841D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107">
              <a:extLst>
                <a:ext uri="{FF2B5EF4-FFF2-40B4-BE49-F238E27FC236}">
                  <a16:creationId xmlns:a16="http://schemas.microsoft.com/office/drawing/2014/main" id="{EE960261-8C35-4F40-B32E-1763069EE1FA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1">
              <a:extLst>
                <a:ext uri="{FF2B5EF4-FFF2-40B4-BE49-F238E27FC236}">
                  <a16:creationId xmlns:a16="http://schemas.microsoft.com/office/drawing/2014/main" id="{332467D0-13D9-4FD2-B5B8-A2773D91BC61}"/>
                </a:ext>
              </a:extLst>
            </p:cNvPr>
            <p:cNvSpPr/>
            <p:nvPr/>
          </p:nvSpPr>
          <p:spPr>
            <a:xfrm>
              <a:off x="2860061" y="4716224"/>
              <a:ext cx="9527816" cy="7165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กระจายข่าวสารผ่านช่องทางออนไลน์เพียงอย่างเดียว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663CBE34-F9F8-4B84-B094-52109D76D6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A610A1AB-B0F6-432E-9FA7-98DB1FE8E22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2" name="Picture 6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5CD9AD7-4666-4537-BAFB-B5895140A7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DA22FFF9-AA9C-497E-989A-3B2B97F04449}"/>
              </a:ext>
            </a:extLst>
          </p:cNvPr>
          <p:cNvSpPr/>
          <p:nvPr/>
        </p:nvSpPr>
        <p:spPr>
          <a:xfrm>
            <a:off x="1007511" y="926380"/>
            <a:ext cx="10734624" cy="121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การประกอบ</a:t>
            </a: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ธุรกิจควรทำอย่างไรให้สินค้าหรือบริการเป็นที่รู้จักและเป็นที่ต้องการ </a:t>
            </a:r>
          </a:p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ของผู้บริโภคมากกว่าคู่แข่ง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65" name="กลุ่ม 2">
            <a:extLst>
              <a:ext uri="{FF2B5EF4-FFF2-40B4-BE49-F238E27FC236}">
                <a16:creationId xmlns:a16="http://schemas.microsoft.com/office/drawing/2014/main" id="{E599AB2A-4F07-46AA-8075-03ABD0777DFA}"/>
              </a:ext>
            </a:extLst>
          </p:cNvPr>
          <p:cNvGrpSpPr/>
          <p:nvPr/>
        </p:nvGrpSpPr>
        <p:grpSpPr>
          <a:xfrm>
            <a:off x="1498500" y="2838232"/>
            <a:ext cx="10357847" cy="702842"/>
            <a:chOff x="2110199" y="3860611"/>
            <a:chExt cx="11322918" cy="768327"/>
          </a:xfrm>
        </p:grpSpPr>
        <p:sp>
          <p:nvSpPr>
            <p:cNvPr id="66" name="Rectangle: Rounded Corners 24">
              <a:extLst>
                <a:ext uri="{FF2B5EF4-FFF2-40B4-BE49-F238E27FC236}">
                  <a16:creationId xmlns:a16="http://schemas.microsoft.com/office/drawing/2014/main" id="{BBD873B0-D5F9-4F9E-946B-BB8AC77C8A31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7" name="Rectangle: Rounded Corners 93">
              <a:extLst>
                <a:ext uri="{FF2B5EF4-FFF2-40B4-BE49-F238E27FC236}">
                  <a16:creationId xmlns:a16="http://schemas.microsoft.com/office/drawing/2014/main" id="{E9744D78-E0B6-42E4-88D8-FB18983C079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68" name="Rectangle 94">
              <a:extLst>
                <a:ext uri="{FF2B5EF4-FFF2-40B4-BE49-F238E27FC236}">
                  <a16:creationId xmlns:a16="http://schemas.microsoft.com/office/drawing/2014/main" id="{BC7F1169-758E-44F9-9041-F124C46EB001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30">
              <a:extLst>
                <a:ext uri="{FF2B5EF4-FFF2-40B4-BE49-F238E27FC236}">
                  <a16:creationId xmlns:a16="http://schemas.microsoft.com/office/drawing/2014/main" id="{69B9A912-C425-41B5-A6D8-EE9BB6690C38}"/>
                </a:ext>
              </a:extLst>
            </p:cNvPr>
            <p:cNvSpPr/>
            <p:nvPr/>
          </p:nvSpPr>
          <p:spPr>
            <a:xfrm>
              <a:off x="2830212" y="3912434"/>
              <a:ext cx="9410280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ปรับปรุงสินค้าหรือบริการให้เหนือกว่าคู่แข่งทั้งคุณภาพและราคา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F7B0800-81C3-42C9-9C18-7611428F2880}"/>
              </a:ext>
            </a:extLst>
          </p:cNvPr>
          <p:cNvGrpSpPr/>
          <p:nvPr/>
        </p:nvGrpSpPr>
        <p:grpSpPr>
          <a:xfrm>
            <a:off x="1615546" y="7211280"/>
            <a:ext cx="8960912" cy="3436751"/>
            <a:chOff x="1542902" y="4187299"/>
            <a:chExt cx="9016457" cy="345805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E2700969-AB50-4715-8CC4-FA2539991051}"/>
                </a:ext>
              </a:extLst>
            </p:cNvPr>
            <p:cNvSpPr/>
            <p:nvPr/>
          </p:nvSpPr>
          <p:spPr>
            <a:xfrm>
              <a:off x="1542902" y="4187299"/>
              <a:ext cx="9016457" cy="345805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D16C3E5-E703-4E0A-90D3-D1775E6A9C02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ปรับปรุงสินค้าหรือบริการให้เหนือกว่าคู่แข่งทั้งคุณภาพและราคา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B5D5376-A3D6-410F-9E8A-CDE029347FD6}"/>
                </a:ext>
              </a:extLst>
            </p:cNvPr>
            <p:cNvSpPr/>
            <p:nvPr/>
          </p:nvSpPr>
          <p:spPr>
            <a:xfrm>
              <a:off x="2009999" y="5126652"/>
              <a:ext cx="8321333" cy="960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เพราะแสดงให้เห็นถึงการใส่ใจที่จะส่งมอบสินค้าหรือบริการที่ดีให้แก่ผู้บริโภค 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ซึ่งจะทำให้เกิดความไว้วางใจและความภักดีต่อธุรกิจ</a:t>
              </a:r>
            </a:p>
          </p:txBody>
        </p:sp>
      </p:grpSp>
      <p:pic>
        <p:nvPicPr>
          <p:cNvPr id="60" name="close">
            <a:extLst>
              <a:ext uri="{FF2B5EF4-FFF2-40B4-BE49-F238E27FC236}">
                <a16:creationId xmlns:a16="http://schemas.microsoft.com/office/drawing/2014/main" id="{B9B6BBCB-FB9B-4631-A0A6-D1BD8EB6370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7029578"/>
            <a:ext cx="553311" cy="553311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73C4CF1-3D38-4E41-B592-45E03FA51A8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72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5509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2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727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73727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875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2.91667E-6 -0.75509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กลุ่ม 4">
            <a:extLst>
              <a:ext uri="{FF2B5EF4-FFF2-40B4-BE49-F238E27FC236}">
                <a16:creationId xmlns:a16="http://schemas.microsoft.com/office/drawing/2014/main" id="{1300D378-2EE4-46C5-9B70-DAB9E76E1D47}"/>
              </a:ext>
            </a:extLst>
          </p:cNvPr>
          <p:cNvGrpSpPr/>
          <p:nvPr/>
        </p:nvGrpSpPr>
        <p:grpSpPr>
          <a:xfrm>
            <a:off x="1493046" y="2127577"/>
            <a:ext cx="10352396" cy="672712"/>
            <a:chOff x="2115662" y="3062366"/>
            <a:chExt cx="10372208" cy="735389"/>
          </a:xfrm>
        </p:grpSpPr>
        <p:sp>
          <p:nvSpPr>
            <p:cNvPr id="127" name="Rectangle: Rounded Corners 23">
              <a:extLst>
                <a:ext uri="{FF2B5EF4-FFF2-40B4-BE49-F238E27FC236}">
                  <a16:creationId xmlns:a16="http://schemas.microsoft.com/office/drawing/2014/main" id="{98AB2249-2864-4A23-B8C2-6E20D5EF22D4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28" name="Rectangle: Rounded Corners 83">
              <a:extLst>
                <a:ext uri="{FF2B5EF4-FFF2-40B4-BE49-F238E27FC236}">
                  <a16:creationId xmlns:a16="http://schemas.microsoft.com/office/drawing/2014/main" id="{1B475EEF-F239-4997-8520-046278FF86FA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29" name="Rectangle 88">
              <a:extLst>
                <a:ext uri="{FF2B5EF4-FFF2-40B4-BE49-F238E27FC236}">
                  <a16:creationId xmlns:a16="http://schemas.microsoft.com/office/drawing/2014/main" id="{9D5858F6-9856-4FE6-804D-AC177A88CF3D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0" name="Rectangle 29">
              <a:extLst>
                <a:ext uri="{FF2B5EF4-FFF2-40B4-BE49-F238E27FC236}">
                  <a16:creationId xmlns:a16="http://schemas.microsoft.com/office/drawing/2014/main" id="{A147C133-7CB5-4EEB-97C7-378A27A035FF}"/>
                </a:ext>
              </a:extLst>
            </p:cNvPr>
            <p:cNvSpPr/>
            <p:nvPr/>
          </p:nvSpPr>
          <p:spPr>
            <a:xfrm>
              <a:off x="2765655" y="3158495"/>
              <a:ext cx="7726545" cy="6392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เกิดเทคโนโลยีใหม่ ๆ เพื่อป้องกันอาชญากรรม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1" name="กลุ่ม 2">
            <a:extLst>
              <a:ext uri="{FF2B5EF4-FFF2-40B4-BE49-F238E27FC236}">
                <a16:creationId xmlns:a16="http://schemas.microsoft.com/office/drawing/2014/main" id="{CEDA913D-5BDF-4BAC-9FFC-9E8DB5CBA6A7}"/>
              </a:ext>
            </a:extLst>
          </p:cNvPr>
          <p:cNvGrpSpPr/>
          <p:nvPr/>
        </p:nvGrpSpPr>
        <p:grpSpPr>
          <a:xfrm>
            <a:off x="1493046" y="2838231"/>
            <a:ext cx="10357847" cy="670286"/>
            <a:chOff x="2110199" y="3860611"/>
            <a:chExt cx="11322918" cy="732738"/>
          </a:xfrm>
        </p:grpSpPr>
        <p:sp>
          <p:nvSpPr>
            <p:cNvPr id="132" name="Rectangle: Rounded Corners 24">
              <a:extLst>
                <a:ext uri="{FF2B5EF4-FFF2-40B4-BE49-F238E27FC236}">
                  <a16:creationId xmlns:a16="http://schemas.microsoft.com/office/drawing/2014/main" id="{84674BCD-81DD-4F96-873F-DAC0ADF75CB8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33" name="Rectangle: Rounded Corners 93">
              <a:extLst>
                <a:ext uri="{FF2B5EF4-FFF2-40B4-BE49-F238E27FC236}">
                  <a16:creationId xmlns:a16="http://schemas.microsoft.com/office/drawing/2014/main" id="{769FD54B-4242-4EB6-BAE1-674B57FA9F9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34" name="Rectangle 94">
              <a:extLst>
                <a:ext uri="{FF2B5EF4-FFF2-40B4-BE49-F238E27FC236}">
                  <a16:creationId xmlns:a16="http://schemas.microsoft.com/office/drawing/2014/main" id="{6F1F298B-6E8F-4104-89BC-AA86F2E167F3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5" name="Rectangle 30">
              <a:extLst>
                <a:ext uri="{FF2B5EF4-FFF2-40B4-BE49-F238E27FC236}">
                  <a16:creationId xmlns:a16="http://schemas.microsoft.com/office/drawing/2014/main" id="{CBA1D336-2FED-42F4-ACAF-7325DD2CE43C}"/>
                </a:ext>
              </a:extLst>
            </p:cNvPr>
            <p:cNvSpPr/>
            <p:nvPr/>
          </p:nvSpPr>
          <p:spPr>
            <a:xfrm>
              <a:off x="2830212" y="3954089"/>
              <a:ext cx="9410280" cy="6392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ผู้ประกอบการว่าจ้างพนักงานเพื่อดูแลความปลอดภัย</a:t>
              </a:r>
              <a:endParaRPr lang="th-TH" sz="32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6" name="กลุ่ม 1">
            <a:extLst>
              <a:ext uri="{FF2B5EF4-FFF2-40B4-BE49-F238E27FC236}">
                <a16:creationId xmlns:a16="http://schemas.microsoft.com/office/drawing/2014/main" id="{4C33D6A1-DDCC-4446-92ED-478AA506CE6C}"/>
              </a:ext>
            </a:extLst>
          </p:cNvPr>
          <p:cNvGrpSpPr/>
          <p:nvPr/>
        </p:nvGrpSpPr>
        <p:grpSpPr>
          <a:xfrm>
            <a:off x="1493046" y="3562129"/>
            <a:ext cx="10357848" cy="655436"/>
            <a:chOff x="2110201" y="4691715"/>
            <a:chExt cx="11322919" cy="716505"/>
          </a:xfrm>
        </p:grpSpPr>
        <p:sp>
          <p:nvSpPr>
            <p:cNvPr id="137" name="Rectangle: Rounded Corners 25">
              <a:extLst>
                <a:ext uri="{FF2B5EF4-FFF2-40B4-BE49-F238E27FC236}">
                  <a16:creationId xmlns:a16="http://schemas.microsoft.com/office/drawing/2014/main" id="{5CED37B6-B5A4-4E9A-B7F0-925C6039A935}"/>
                </a:ext>
              </a:extLst>
            </p:cNvPr>
            <p:cNvSpPr/>
            <p:nvPr/>
          </p:nvSpPr>
          <p:spPr>
            <a:xfrm>
              <a:off x="2110201" y="4716550"/>
              <a:ext cx="11322919" cy="592906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38" name="Rectangle: Rounded Corners 104">
              <a:extLst>
                <a:ext uri="{FF2B5EF4-FFF2-40B4-BE49-F238E27FC236}">
                  <a16:creationId xmlns:a16="http://schemas.microsoft.com/office/drawing/2014/main" id="{A6D32E15-B5CD-45B1-A3AA-9484227C846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39" name="Rectangle 107">
              <a:extLst>
                <a:ext uri="{FF2B5EF4-FFF2-40B4-BE49-F238E27FC236}">
                  <a16:creationId xmlns:a16="http://schemas.microsoft.com/office/drawing/2014/main" id="{4C33D57F-ECA1-46E4-8D13-CBDEC0C9A8B4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0" name="Rectangle 31">
              <a:extLst>
                <a:ext uri="{FF2B5EF4-FFF2-40B4-BE49-F238E27FC236}">
                  <a16:creationId xmlns:a16="http://schemas.microsoft.com/office/drawing/2014/main" id="{20EF8D6F-9805-4CA1-8AAB-D2815FC65FC5}"/>
                </a:ext>
              </a:extLst>
            </p:cNvPr>
            <p:cNvSpPr/>
            <p:nvPr/>
          </p:nvSpPr>
          <p:spPr>
            <a:xfrm>
              <a:off x="2860061" y="4757880"/>
              <a:ext cx="9527816" cy="6392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เมื่อประชากรมีอาชีพและรายได้ ปัญหาอาชญากรรมจะลดน้อยลง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1" name="กลุ่ม 1">
            <a:extLst>
              <a:ext uri="{FF2B5EF4-FFF2-40B4-BE49-F238E27FC236}">
                <a16:creationId xmlns:a16="http://schemas.microsoft.com/office/drawing/2014/main" id="{A848617F-52A8-40DC-89F7-F7F897725234}"/>
              </a:ext>
            </a:extLst>
          </p:cNvPr>
          <p:cNvGrpSpPr/>
          <p:nvPr/>
        </p:nvGrpSpPr>
        <p:grpSpPr>
          <a:xfrm>
            <a:off x="1493046" y="4264022"/>
            <a:ext cx="10357848" cy="655436"/>
            <a:chOff x="2110201" y="4691715"/>
            <a:chExt cx="11322919" cy="716505"/>
          </a:xfrm>
        </p:grpSpPr>
        <p:sp>
          <p:nvSpPr>
            <p:cNvPr id="142" name="Rectangle: Rounded Corners 25">
              <a:extLst>
                <a:ext uri="{FF2B5EF4-FFF2-40B4-BE49-F238E27FC236}">
                  <a16:creationId xmlns:a16="http://schemas.microsoft.com/office/drawing/2014/main" id="{35EAEA0D-14F3-44F1-9269-1DF61DCCEF41}"/>
                </a:ext>
              </a:extLst>
            </p:cNvPr>
            <p:cNvSpPr/>
            <p:nvPr/>
          </p:nvSpPr>
          <p:spPr>
            <a:xfrm>
              <a:off x="2110201" y="4716550"/>
              <a:ext cx="11322919" cy="592906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43" name="Rectangle: Rounded Corners 104">
              <a:extLst>
                <a:ext uri="{FF2B5EF4-FFF2-40B4-BE49-F238E27FC236}">
                  <a16:creationId xmlns:a16="http://schemas.microsoft.com/office/drawing/2014/main" id="{113F46E4-81A1-49FD-8E2E-3115AC75E19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4" name="Rectangle 107">
              <a:extLst>
                <a:ext uri="{FF2B5EF4-FFF2-40B4-BE49-F238E27FC236}">
                  <a16:creationId xmlns:a16="http://schemas.microsoft.com/office/drawing/2014/main" id="{B8B511A4-A6A9-424E-B795-67CDFD4B3913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5" name="Rectangle 31">
              <a:extLst>
                <a:ext uri="{FF2B5EF4-FFF2-40B4-BE49-F238E27FC236}">
                  <a16:creationId xmlns:a16="http://schemas.microsoft.com/office/drawing/2014/main" id="{F90A44E5-E0A7-4981-A8BA-2ADCCD0E076A}"/>
                </a:ext>
              </a:extLst>
            </p:cNvPr>
            <p:cNvSpPr/>
            <p:nvPr/>
          </p:nvSpPr>
          <p:spPr>
            <a:xfrm>
              <a:off x="2860061" y="4757880"/>
              <a:ext cx="9527816" cy="6392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พนักงานได้รับการฝึกอบรมเพื่อปกป้องทรัพย์สินของบริษัท</a:t>
              </a:r>
            </a:p>
          </p:txBody>
        </p:sp>
      </p:grpSp>
      <p:grpSp>
        <p:nvGrpSpPr>
          <p:cNvPr id="146" name="กลุ่ม 1">
            <a:extLst>
              <a:ext uri="{FF2B5EF4-FFF2-40B4-BE49-F238E27FC236}">
                <a16:creationId xmlns:a16="http://schemas.microsoft.com/office/drawing/2014/main" id="{E74E16C7-3726-46FE-A229-625154D663E6}"/>
              </a:ext>
            </a:extLst>
          </p:cNvPr>
          <p:cNvGrpSpPr/>
          <p:nvPr/>
        </p:nvGrpSpPr>
        <p:grpSpPr>
          <a:xfrm>
            <a:off x="1493046" y="4965916"/>
            <a:ext cx="10357849" cy="655436"/>
            <a:chOff x="2110200" y="4691715"/>
            <a:chExt cx="11322921" cy="716505"/>
          </a:xfrm>
        </p:grpSpPr>
        <p:sp>
          <p:nvSpPr>
            <p:cNvPr id="147" name="Rectangle: Rounded Corners 25">
              <a:extLst>
                <a:ext uri="{FF2B5EF4-FFF2-40B4-BE49-F238E27FC236}">
                  <a16:creationId xmlns:a16="http://schemas.microsoft.com/office/drawing/2014/main" id="{9952B8BD-8EB1-4D41-809B-B2C81FA39BB9}"/>
                </a:ext>
              </a:extLst>
            </p:cNvPr>
            <p:cNvSpPr/>
            <p:nvPr/>
          </p:nvSpPr>
          <p:spPr>
            <a:xfrm>
              <a:off x="2110200" y="4716550"/>
              <a:ext cx="11322921" cy="592906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48" name="Rectangle: Rounded Corners 104">
              <a:extLst>
                <a:ext uri="{FF2B5EF4-FFF2-40B4-BE49-F238E27FC236}">
                  <a16:creationId xmlns:a16="http://schemas.microsoft.com/office/drawing/2014/main" id="{0AD6BCD9-D437-4CEB-B235-61CA995E1203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9" name="Rectangle 107">
              <a:extLst>
                <a:ext uri="{FF2B5EF4-FFF2-40B4-BE49-F238E27FC236}">
                  <a16:creationId xmlns:a16="http://schemas.microsoft.com/office/drawing/2014/main" id="{2439D23D-C7C2-4674-B8E0-C47F55D88F7E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0" name="Rectangle 31">
              <a:extLst>
                <a:ext uri="{FF2B5EF4-FFF2-40B4-BE49-F238E27FC236}">
                  <a16:creationId xmlns:a16="http://schemas.microsoft.com/office/drawing/2014/main" id="{72EB61AE-3B37-4C13-A531-AA783B449800}"/>
                </a:ext>
              </a:extLst>
            </p:cNvPr>
            <p:cNvSpPr/>
            <p:nvPr/>
          </p:nvSpPr>
          <p:spPr>
            <a:xfrm>
              <a:off x="2860061" y="4757880"/>
              <a:ext cx="10442246" cy="6392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ติดตั้งกล้องวงจรปิดทั้งภายในและภายนอกอาคารจะช่วยลดปัญหาอาชญากรรมได้</a:t>
              </a:r>
              <a:endParaRPr lang="th-TH" sz="32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1" name="กลุ่ม 4">
            <a:extLst>
              <a:ext uri="{FF2B5EF4-FFF2-40B4-BE49-F238E27FC236}">
                <a16:creationId xmlns:a16="http://schemas.microsoft.com/office/drawing/2014/main" id="{C302AC54-522A-42CB-9076-FF71960702B2}"/>
              </a:ext>
            </a:extLst>
          </p:cNvPr>
          <p:cNvGrpSpPr/>
          <p:nvPr/>
        </p:nvGrpSpPr>
        <p:grpSpPr>
          <a:xfrm>
            <a:off x="1493046" y="2127578"/>
            <a:ext cx="10352396" cy="672713"/>
            <a:chOff x="2115662" y="3062366"/>
            <a:chExt cx="10372208" cy="735390"/>
          </a:xfrm>
        </p:grpSpPr>
        <p:sp>
          <p:nvSpPr>
            <p:cNvPr id="92" name="Rectangle: Rounded Corners 23">
              <a:extLst>
                <a:ext uri="{FF2B5EF4-FFF2-40B4-BE49-F238E27FC236}">
                  <a16:creationId xmlns:a16="http://schemas.microsoft.com/office/drawing/2014/main" id="{884C9C2C-4098-4526-A812-3AA25D261DC7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3" name="Rectangle: Rounded Corners 83">
              <a:extLst>
                <a:ext uri="{FF2B5EF4-FFF2-40B4-BE49-F238E27FC236}">
                  <a16:creationId xmlns:a16="http://schemas.microsoft.com/office/drawing/2014/main" id="{B89AD029-8E03-4F36-B295-13846AD1CE6D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5C176B74-61A8-46D9-92DB-85CCEBAB91E8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5" name="Rectangle 29">
              <a:extLst>
                <a:ext uri="{FF2B5EF4-FFF2-40B4-BE49-F238E27FC236}">
                  <a16:creationId xmlns:a16="http://schemas.microsoft.com/office/drawing/2014/main" id="{34D6D362-442D-4800-B9B4-C36AECF9CCBB}"/>
                </a:ext>
              </a:extLst>
            </p:cNvPr>
            <p:cNvSpPr/>
            <p:nvPr/>
          </p:nvSpPr>
          <p:spPr>
            <a:xfrm>
              <a:off x="2765655" y="3158496"/>
              <a:ext cx="7726545" cy="6392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เกิดเทคโนโลยีใหม่ ๆ เพื่อป้องกันอาชญากรรม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6" name="กลุ่ม 2">
            <a:extLst>
              <a:ext uri="{FF2B5EF4-FFF2-40B4-BE49-F238E27FC236}">
                <a16:creationId xmlns:a16="http://schemas.microsoft.com/office/drawing/2014/main" id="{5AC277FB-1456-46D6-9A8B-2C1BD5EE07CD}"/>
              </a:ext>
            </a:extLst>
          </p:cNvPr>
          <p:cNvGrpSpPr/>
          <p:nvPr/>
        </p:nvGrpSpPr>
        <p:grpSpPr>
          <a:xfrm>
            <a:off x="1493046" y="2838231"/>
            <a:ext cx="10357847" cy="670286"/>
            <a:chOff x="2110199" y="3860611"/>
            <a:chExt cx="11322918" cy="732738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0761EEB9-4D20-4558-BD8A-5D9FA714387B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8" name="Rectangle: Rounded Corners 93">
              <a:extLst>
                <a:ext uri="{FF2B5EF4-FFF2-40B4-BE49-F238E27FC236}">
                  <a16:creationId xmlns:a16="http://schemas.microsoft.com/office/drawing/2014/main" id="{72517A16-9377-4057-B665-6B74DA352893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9" name="Rectangle 94">
              <a:extLst>
                <a:ext uri="{FF2B5EF4-FFF2-40B4-BE49-F238E27FC236}">
                  <a16:creationId xmlns:a16="http://schemas.microsoft.com/office/drawing/2014/main" id="{560767BC-A35D-49C8-BBA6-31AFE2337F2F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0" name="Rectangle 30">
              <a:extLst>
                <a:ext uri="{FF2B5EF4-FFF2-40B4-BE49-F238E27FC236}">
                  <a16:creationId xmlns:a16="http://schemas.microsoft.com/office/drawing/2014/main" id="{B22846B9-09AD-42C0-A96C-B4A241341BCC}"/>
                </a:ext>
              </a:extLst>
            </p:cNvPr>
            <p:cNvSpPr/>
            <p:nvPr/>
          </p:nvSpPr>
          <p:spPr>
            <a:xfrm>
              <a:off x="2830212" y="3954089"/>
              <a:ext cx="9410280" cy="6392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ผู้ประกอบการว่าจ้างพนักงานเพื่อดูแลความปลอดภัย</a:t>
              </a:r>
              <a:endParaRPr lang="th-TH" sz="32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1" name="กลุ่ม 1">
            <a:extLst>
              <a:ext uri="{FF2B5EF4-FFF2-40B4-BE49-F238E27FC236}">
                <a16:creationId xmlns:a16="http://schemas.microsoft.com/office/drawing/2014/main" id="{5305337F-1AC8-4FDA-BC9C-4D963B7A88DE}"/>
              </a:ext>
            </a:extLst>
          </p:cNvPr>
          <p:cNvGrpSpPr/>
          <p:nvPr/>
        </p:nvGrpSpPr>
        <p:grpSpPr>
          <a:xfrm>
            <a:off x="1493046" y="3562129"/>
            <a:ext cx="10357848" cy="655436"/>
            <a:chOff x="2110201" y="4691715"/>
            <a:chExt cx="11322919" cy="716505"/>
          </a:xfrm>
        </p:grpSpPr>
        <p:sp>
          <p:nvSpPr>
            <p:cNvPr id="102" name="Rectangle: Rounded Corners 25">
              <a:extLst>
                <a:ext uri="{FF2B5EF4-FFF2-40B4-BE49-F238E27FC236}">
                  <a16:creationId xmlns:a16="http://schemas.microsoft.com/office/drawing/2014/main" id="{0F557B0B-3FBF-417E-84BB-DD719B7C6189}"/>
                </a:ext>
              </a:extLst>
            </p:cNvPr>
            <p:cNvSpPr/>
            <p:nvPr/>
          </p:nvSpPr>
          <p:spPr>
            <a:xfrm>
              <a:off x="2110201" y="4716550"/>
              <a:ext cx="11322919" cy="5929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44B90BD9-F29E-43D6-891E-77B43F662BD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51D179C5-AF41-4571-9503-F84B386877D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31">
              <a:extLst>
                <a:ext uri="{FF2B5EF4-FFF2-40B4-BE49-F238E27FC236}">
                  <a16:creationId xmlns:a16="http://schemas.microsoft.com/office/drawing/2014/main" id="{C026984A-B01D-4E84-8EC4-6778C3EB6E01}"/>
                </a:ext>
              </a:extLst>
            </p:cNvPr>
            <p:cNvSpPr/>
            <p:nvPr/>
          </p:nvSpPr>
          <p:spPr>
            <a:xfrm>
              <a:off x="2860061" y="4757878"/>
              <a:ext cx="9527816" cy="6392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เมื่อประชากรมีอาชีพและรายได้ ปัญหาอาชญากรรมจะลดน้อยลง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6" name="กลุ่ม 1">
            <a:extLst>
              <a:ext uri="{FF2B5EF4-FFF2-40B4-BE49-F238E27FC236}">
                <a16:creationId xmlns:a16="http://schemas.microsoft.com/office/drawing/2014/main" id="{8381E9AE-106F-47D7-A754-06DAD093E65B}"/>
              </a:ext>
            </a:extLst>
          </p:cNvPr>
          <p:cNvGrpSpPr/>
          <p:nvPr/>
        </p:nvGrpSpPr>
        <p:grpSpPr>
          <a:xfrm>
            <a:off x="1493046" y="4264023"/>
            <a:ext cx="10357848" cy="655436"/>
            <a:chOff x="2110201" y="4691715"/>
            <a:chExt cx="11322919" cy="716505"/>
          </a:xfrm>
        </p:grpSpPr>
        <p:sp>
          <p:nvSpPr>
            <p:cNvPr id="107" name="Rectangle: Rounded Corners 25">
              <a:extLst>
                <a:ext uri="{FF2B5EF4-FFF2-40B4-BE49-F238E27FC236}">
                  <a16:creationId xmlns:a16="http://schemas.microsoft.com/office/drawing/2014/main" id="{E75A3FA2-D575-4602-933D-2F271CEF5313}"/>
                </a:ext>
              </a:extLst>
            </p:cNvPr>
            <p:cNvSpPr/>
            <p:nvPr/>
          </p:nvSpPr>
          <p:spPr>
            <a:xfrm>
              <a:off x="2110201" y="4716550"/>
              <a:ext cx="11322919" cy="5929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8" name="Rectangle: Rounded Corners 104">
              <a:extLst>
                <a:ext uri="{FF2B5EF4-FFF2-40B4-BE49-F238E27FC236}">
                  <a16:creationId xmlns:a16="http://schemas.microsoft.com/office/drawing/2014/main" id="{41E7A6FA-15BE-4623-AB77-606E68F58F56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9" name="Rectangle 107">
              <a:extLst>
                <a:ext uri="{FF2B5EF4-FFF2-40B4-BE49-F238E27FC236}">
                  <a16:creationId xmlns:a16="http://schemas.microsoft.com/office/drawing/2014/main" id="{E4CB5B5A-FF6E-42CE-B48F-C503C7E316D5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0" name="Rectangle 31">
              <a:extLst>
                <a:ext uri="{FF2B5EF4-FFF2-40B4-BE49-F238E27FC236}">
                  <a16:creationId xmlns:a16="http://schemas.microsoft.com/office/drawing/2014/main" id="{FF94F8D4-C755-42A5-A1D0-271D2F88B705}"/>
                </a:ext>
              </a:extLst>
            </p:cNvPr>
            <p:cNvSpPr/>
            <p:nvPr/>
          </p:nvSpPr>
          <p:spPr>
            <a:xfrm>
              <a:off x="2860061" y="4757882"/>
              <a:ext cx="9527816" cy="639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พนักงานได้รับการฝึกอบรมเพื่อปกป้องทรัพย์สินของบริษัท</a:t>
              </a:r>
            </a:p>
          </p:txBody>
        </p:sp>
      </p:grpSp>
      <p:grpSp>
        <p:nvGrpSpPr>
          <p:cNvPr id="111" name="กลุ่ม 1">
            <a:extLst>
              <a:ext uri="{FF2B5EF4-FFF2-40B4-BE49-F238E27FC236}">
                <a16:creationId xmlns:a16="http://schemas.microsoft.com/office/drawing/2014/main" id="{D7720D6E-9945-4B0A-A8A6-52700395F641}"/>
              </a:ext>
            </a:extLst>
          </p:cNvPr>
          <p:cNvGrpSpPr/>
          <p:nvPr/>
        </p:nvGrpSpPr>
        <p:grpSpPr>
          <a:xfrm>
            <a:off x="1493046" y="4965916"/>
            <a:ext cx="10357849" cy="655436"/>
            <a:chOff x="2110200" y="4691715"/>
            <a:chExt cx="11322921" cy="716505"/>
          </a:xfrm>
        </p:grpSpPr>
        <p:sp>
          <p:nvSpPr>
            <p:cNvPr id="112" name="Rectangle: Rounded Corners 25">
              <a:extLst>
                <a:ext uri="{FF2B5EF4-FFF2-40B4-BE49-F238E27FC236}">
                  <a16:creationId xmlns:a16="http://schemas.microsoft.com/office/drawing/2014/main" id="{5DBCE3D9-2540-4CB9-A203-B58493FFE938}"/>
                </a:ext>
              </a:extLst>
            </p:cNvPr>
            <p:cNvSpPr/>
            <p:nvPr/>
          </p:nvSpPr>
          <p:spPr>
            <a:xfrm>
              <a:off x="2110200" y="4716550"/>
              <a:ext cx="11322921" cy="5929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3" name="Rectangle: Rounded Corners 104">
              <a:extLst>
                <a:ext uri="{FF2B5EF4-FFF2-40B4-BE49-F238E27FC236}">
                  <a16:creationId xmlns:a16="http://schemas.microsoft.com/office/drawing/2014/main" id="{28972373-21F4-4325-B582-4BB8DEEA800D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4" name="Rectangle 107">
              <a:extLst>
                <a:ext uri="{FF2B5EF4-FFF2-40B4-BE49-F238E27FC236}">
                  <a16:creationId xmlns:a16="http://schemas.microsoft.com/office/drawing/2014/main" id="{7194887F-CC9E-451C-9E09-015751AEA5E3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5" name="Rectangle 31">
              <a:extLst>
                <a:ext uri="{FF2B5EF4-FFF2-40B4-BE49-F238E27FC236}">
                  <a16:creationId xmlns:a16="http://schemas.microsoft.com/office/drawing/2014/main" id="{1D8F829C-1977-404B-A47D-BDC855157507}"/>
                </a:ext>
              </a:extLst>
            </p:cNvPr>
            <p:cNvSpPr/>
            <p:nvPr/>
          </p:nvSpPr>
          <p:spPr>
            <a:xfrm>
              <a:off x="2860061" y="4757880"/>
              <a:ext cx="10442246" cy="6392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ติดตั้งกล้องวงจรปิดทั้งภายในและภายนอกอาคารจะช่วยลดปัญหาอาชญากรรมได้</a:t>
              </a:r>
              <a:endParaRPr lang="th-TH" sz="32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116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EE4D79BB-6124-4E9F-8B64-D67812FFFD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3D5D0CC2-277C-454A-B7BA-0F269BA374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24" name="Picture 1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2F7A33-0BD7-4F99-8364-F6E7234757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125" name="Rectangle 124">
            <a:extLst>
              <a:ext uri="{FF2B5EF4-FFF2-40B4-BE49-F238E27FC236}">
                <a16:creationId xmlns:a16="http://schemas.microsoft.com/office/drawing/2014/main" id="{D5439EA2-3E8B-4C8F-8DBA-8F206D76145D}"/>
              </a:ext>
            </a:extLst>
          </p:cNvPr>
          <p:cNvSpPr/>
          <p:nvPr/>
        </p:nvSpPr>
        <p:spPr>
          <a:xfrm>
            <a:off x="1007511" y="1350318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8.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การประกอบธุรกิจช่วยลดปัญหาอาชญากรรมของสังคมได้อย่างไร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D7C5C112-13C8-499A-B76D-53DE56895EC2}"/>
              </a:ext>
            </a:extLst>
          </p:cNvPr>
          <p:cNvGrpSpPr/>
          <p:nvPr/>
        </p:nvGrpSpPr>
        <p:grpSpPr>
          <a:xfrm>
            <a:off x="1615546" y="7176541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19" name="Rectangle: Rounded Corners 118">
              <a:extLst>
                <a:ext uri="{FF2B5EF4-FFF2-40B4-BE49-F238E27FC236}">
                  <a16:creationId xmlns:a16="http://schemas.microsoft.com/office/drawing/2014/main" id="{BC289CE8-9E27-4E68-B17A-BDBFD8652BD4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F817F8FB-AFCD-4810-9C5D-363EB934E6B0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เมื่อประชากรมีอาชีพและรายได้ ปัญหาอาชญากรรมจะลดน้อยลง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F025B5DE-CF9C-44F3-864C-3ECDAB90F728}"/>
                </a:ext>
              </a:extLst>
            </p:cNvPr>
            <p:cNvSpPr/>
            <p:nvPr/>
          </p:nvSpPr>
          <p:spPr>
            <a:xfrm>
              <a:off x="2009997" y="5126653"/>
              <a:ext cx="8466560" cy="960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เพราะเมื่อประชากรมีอาชีพและรายได้ที่เพียงพอต่อการดำเนินชีวิต จึงไม่ก่อปัญหาอาชญากรรม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22" name="close">
            <a:extLst>
              <a:ext uri="{FF2B5EF4-FFF2-40B4-BE49-F238E27FC236}">
                <a16:creationId xmlns:a16="http://schemas.microsoft.com/office/drawing/2014/main" id="{4D18FBA6-4B74-42A9-BC69-CCF0DC22185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94839"/>
            <a:ext cx="553311" cy="55331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5A320AEE-B6E7-469B-8D2C-A90913A7FD7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7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4445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5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 -0.7335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9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81481E-6 L 2.91667E-6 -0.74445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4">
            <a:extLst>
              <a:ext uri="{FF2B5EF4-FFF2-40B4-BE49-F238E27FC236}">
                <a16:creationId xmlns:a16="http://schemas.microsoft.com/office/drawing/2014/main" id="{48DA6E7B-18E5-4AB0-9EC0-B84665AE0EAA}"/>
              </a:ext>
            </a:extLst>
          </p:cNvPr>
          <p:cNvGrpSpPr/>
          <p:nvPr/>
        </p:nvGrpSpPr>
        <p:grpSpPr>
          <a:xfrm>
            <a:off x="1498500" y="2127576"/>
            <a:ext cx="10357847" cy="705273"/>
            <a:chOff x="2115661" y="3062366"/>
            <a:chExt cx="10377670" cy="770984"/>
          </a:xfrm>
        </p:grpSpPr>
        <p:sp>
          <p:nvSpPr>
            <p:cNvPr id="7" name="Rectangle: Rounded Corners 23">
              <a:extLst>
                <a:ext uri="{FF2B5EF4-FFF2-40B4-BE49-F238E27FC236}">
                  <a16:creationId xmlns:a16="http://schemas.microsoft.com/office/drawing/2014/main" id="{F784C6B2-3D7F-42F7-B3B3-9DE60E1A2230}"/>
                </a:ext>
              </a:extLst>
            </p:cNvPr>
            <p:cNvSpPr/>
            <p:nvPr/>
          </p:nvSpPr>
          <p:spPr>
            <a:xfrm>
              <a:off x="2115661" y="3104340"/>
              <a:ext cx="10377670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" name="Rectangle: Rounded Corners 83">
              <a:extLst>
                <a:ext uri="{FF2B5EF4-FFF2-40B4-BE49-F238E27FC236}">
                  <a16:creationId xmlns:a16="http://schemas.microsoft.com/office/drawing/2014/main" id="{AF793788-8005-4749-AE26-7E8DB1B7D181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" name="Rectangle 88">
              <a:extLst>
                <a:ext uri="{FF2B5EF4-FFF2-40B4-BE49-F238E27FC236}">
                  <a16:creationId xmlns:a16="http://schemas.microsoft.com/office/drawing/2014/main" id="{D531B66C-3668-4560-B542-A41E6819261A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29">
              <a:extLst>
                <a:ext uri="{FF2B5EF4-FFF2-40B4-BE49-F238E27FC236}">
                  <a16:creationId xmlns:a16="http://schemas.microsoft.com/office/drawing/2014/main" id="{DBD2743A-7610-4C45-8C04-79DBA9F51721}"/>
                </a:ext>
              </a:extLst>
            </p:cNvPr>
            <p:cNvSpPr/>
            <p:nvPr/>
          </p:nvSpPr>
          <p:spPr>
            <a:xfrm>
              <a:off x="2765655" y="311684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ภัยธรรมชาติ/โรคระบาด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" name="กลุ่ม 2">
            <a:extLst>
              <a:ext uri="{FF2B5EF4-FFF2-40B4-BE49-F238E27FC236}">
                <a16:creationId xmlns:a16="http://schemas.microsoft.com/office/drawing/2014/main" id="{8486C3A5-0C23-4C98-A252-92DED5D4D9A4}"/>
              </a:ext>
            </a:extLst>
          </p:cNvPr>
          <p:cNvGrpSpPr/>
          <p:nvPr/>
        </p:nvGrpSpPr>
        <p:grpSpPr>
          <a:xfrm>
            <a:off x="1498500" y="2838231"/>
            <a:ext cx="10352396" cy="715548"/>
            <a:chOff x="2110200" y="3860611"/>
            <a:chExt cx="11316959" cy="782217"/>
          </a:xfrm>
        </p:grpSpPr>
        <p:sp>
          <p:nvSpPr>
            <p:cNvPr id="12" name="Rectangle: Rounded Corners 24">
              <a:extLst>
                <a:ext uri="{FF2B5EF4-FFF2-40B4-BE49-F238E27FC236}">
                  <a16:creationId xmlns:a16="http://schemas.microsoft.com/office/drawing/2014/main" id="{932B2D46-50ED-4F23-A13C-09ACB90CF661}"/>
                </a:ext>
              </a:extLst>
            </p:cNvPr>
            <p:cNvSpPr/>
            <p:nvPr/>
          </p:nvSpPr>
          <p:spPr>
            <a:xfrm>
              <a:off x="2110200" y="3908027"/>
              <a:ext cx="1131695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3" name="Rectangle: Rounded Corners 93">
              <a:extLst>
                <a:ext uri="{FF2B5EF4-FFF2-40B4-BE49-F238E27FC236}">
                  <a16:creationId xmlns:a16="http://schemas.microsoft.com/office/drawing/2014/main" id="{6AE47526-7B7D-4F2F-BB54-000012BAF21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" name="Rectangle 94">
              <a:extLst>
                <a:ext uri="{FF2B5EF4-FFF2-40B4-BE49-F238E27FC236}">
                  <a16:creationId xmlns:a16="http://schemas.microsoft.com/office/drawing/2014/main" id="{9CB60A6A-A444-47EE-900E-651B76459FEF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id="{09355BA8-BE24-4458-A24C-48921B28FAFB}"/>
                </a:ext>
              </a:extLst>
            </p:cNvPr>
            <p:cNvSpPr/>
            <p:nvPr/>
          </p:nvSpPr>
          <p:spPr>
            <a:xfrm>
              <a:off x="2830212" y="3926323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การจัดการ/เทคโนโลยี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กลุ่ม 1">
            <a:extLst>
              <a:ext uri="{FF2B5EF4-FFF2-40B4-BE49-F238E27FC236}">
                <a16:creationId xmlns:a16="http://schemas.microsoft.com/office/drawing/2014/main" id="{A284FE75-8EA8-475E-ABDD-61D84EBE575C}"/>
              </a:ext>
            </a:extLst>
          </p:cNvPr>
          <p:cNvGrpSpPr/>
          <p:nvPr/>
        </p:nvGrpSpPr>
        <p:grpSpPr>
          <a:xfrm>
            <a:off x="1498500" y="3559156"/>
            <a:ext cx="10357847" cy="658410"/>
            <a:chOff x="2110201" y="4688464"/>
            <a:chExt cx="11322917" cy="719756"/>
          </a:xfrm>
        </p:grpSpPr>
        <p:sp>
          <p:nvSpPr>
            <p:cNvPr id="17" name="Rectangle: Rounded Corners 25">
              <a:extLst>
                <a:ext uri="{FF2B5EF4-FFF2-40B4-BE49-F238E27FC236}">
                  <a16:creationId xmlns:a16="http://schemas.microsoft.com/office/drawing/2014/main" id="{5212CD7F-97C7-4758-B3AA-E953783AED4D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8" name="Rectangle: Rounded Corners 104">
              <a:extLst>
                <a:ext uri="{FF2B5EF4-FFF2-40B4-BE49-F238E27FC236}">
                  <a16:creationId xmlns:a16="http://schemas.microsoft.com/office/drawing/2014/main" id="{0B444D51-E543-4133-8C4D-AEB6F4A3D106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5A2FBF5-9583-4DD0-8753-31C3F7755129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31">
              <a:extLst>
                <a:ext uri="{FF2B5EF4-FFF2-40B4-BE49-F238E27FC236}">
                  <a16:creationId xmlns:a16="http://schemas.microsoft.com/office/drawing/2014/main" id="{9D5E7423-E01D-4B81-850B-59A61089DB4A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การตลาด/วัตถุดิบ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" name="กลุ่ม 1">
            <a:extLst>
              <a:ext uri="{FF2B5EF4-FFF2-40B4-BE49-F238E27FC236}">
                <a16:creationId xmlns:a16="http://schemas.microsoft.com/office/drawing/2014/main" id="{7652946A-2BA6-4EB9-9F68-A4B022356481}"/>
              </a:ext>
            </a:extLst>
          </p:cNvPr>
          <p:cNvGrpSpPr/>
          <p:nvPr/>
        </p:nvGrpSpPr>
        <p:grpSpPr>
          <a:xfrm>
            <a:off x="1498500" y="4264028"/>
            <a:ext cx="10357847" cy="690563"/>
            <a:chOff x="2110201" y="4691715"/>
            <a:chExt cx="11322917" cy="754904"/>
          </a:xfrm>
        </p:grpSpPr>
        <p:sp>
          <p:nvSpPr>
            <p:cNvPr id="22" name="Rectangle: Rounded Corners 25">
              <a:extLst>
                <a:ext uri="{FF2B5EF4-FFF2-40B4-BE49-F238E27FC236}">
                  <a16:creationId xmlns:a16="http://schemas.microsoft.com/office/drawing/2014/main" id="{0A72B2B3-9F46-4353-9A00-22DD2DF04FE7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3" name="Rectangle: Rounded Corners 104">
              <a:extLst>
                <a:ext uri="{FF2B5EF4-FFF2-40B4-BE49-F238E27FC236}">
                  <a16:creationId xmlns:a16="http://schemas.microsoft.com/office/drawing/2014/main" id="{1B89F853-8C0C-4BA5-A34C-0C9BC1CDD543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4" name="Rectangle 107">
              <a:extLst>
                <a:ext uri="{FF2B5EF4-FFF2-40B4-BE49-F238E27FC236}">
                  <a16:creationId xmlns:a16="http://schemas.microsoft.com/office/drawing/2014/main" id="{55E786D1-7D7A-4808-8BC7-66F206CC9F55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31">
              <a:extLst>
                <a:ext uri="{FF2B5EF4-FFF2-40B4-BE49-F238E27FC236}">
                  <a16:creationId xmlns:a16="http://schemas.microsoft.com/office/drawing/2014/main" id="{53437FA9-6533-4BA2-9518-A404D8FD2288}"/>
                </a:ext>
              </a:extLst>
            </p:cNvPr>
            <p:cNvSpPr/>
            <p:nvPr/>
          </p:nvSpPr>
          <p:spPr>
            <a:xfrm>
              <a:off x="2860061" y="473011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วัสดุอุปกรณ์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กลุ่ม 1">
            <a:extLst>
              <a:ext uri="{FF2B5EF4-FFF2-40B4-BE49-F238E27FC236}">
                <a16:creationId xmlns:a16="http://schemas.microsoft.com/office/drawing/2014/main" id="{912728D1-3141-45A7-AC3D-9EEA106B17B8}"/>
              </a:ext>
            </a:extLst>
          </p:cNvPr>
          <p:cNvGrpSpPr/>
          <p:nvPr/>
        </p:nvGrpSpPr>
        <p:grpSpPr>
          <a:xfrm>
            <a:off x="1498500" y="4965919"/>
            <a:ext cx="10357847" cy="677862"/>
            <a:chOff x="2110201" y="4691715"/>
            <a:chExt cx="11322917" cy="741020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E0CE8CF9-B42F-4CD1-BF66-BBF5C92AF409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8" name="Rectangle: Rounded Corners 104">
              <a:extLst>
                <a:ext uri="{FF2B5EF4-FFF2-40B4-BE49-F238E27FC236}">
                  <a16:creationId xmlns:a16="http://schemas.microsoft.com/office/drawing/2014/main" id="{62D15499-A433-44CC-A02A-312FB06E64D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9" name="Rectangle 107">
              <a:extLst>
                <a:ext uri="{FF2B5EF4-FFF2-40B4-BE49-F238E27FC236}">
                  <a16:creationId xmlns:a16="http://schemas.microsoft.com/office/drawing/2014/main" id="{DC10A68E-794C-41FB-8B89-B2792A750DA5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0" name="Rectangle 31">
              <a:extLst>
                <a:ext uri="{FF2B5EF4-FFF2-40B4-BE49-F238E27FC236}">
                  <a16:creationId xmlns:a16="http://schemas.microsoft.com/office/drawing/2014/main" id="{02F3EE33-25C6-413F-B5EF-B553AB7BB5CC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คน/เงิน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กลุ่ม 4">
            <a:extLst>
              <a:ext uri="{FF2B5EF4-FFF2-40B4-BE49-F238E27FC236}">
                <a16:creationId xmlns:a16="http://schemas.microsoft.com/office/drawing/2014/main" id="{E4AE3016-B99A-4E76-958E-BBF1C70E96F9}"/>
              </a:ext>
            </a:extLst>
          </p:cNvPr>
          <p:cNvGrpSpPr/>
          <p:nvPr/>
        </p:nvGrpSpPr>
        <p:grpSpPr>
          <a:xfrm>
            <a:off x="1498500" y="2127579"/>
            <a:ext cx="10352396" cy="705269"/>
            <a:chOff x="2115662" y="3062366"/>
            <a:chExt cx="10372208" cy="770979"/>
          </a:xfrm>
        </p:grpSpPr>
        <p:sp>
          <p:nvSpPr>
            <p:cNvPr id="32" name="Rectangle: Rounded Corners 23">
              <a:extLst>
                <a:ext uri="{FF2B5EF4-FFF2-40B4-BE49-F238E27FC236}">
                  <a16:creationId xmlns:a16="http://schemas.microsoft.com/office/drawing/2014/main" id="{E97AF727-5512-480A-A597-4609009441AF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3" name="Rectangle: Rounded Corners 83">
              <a:extLst>
                <a:ext uri="{FF2B5EF4-FFF2-40B4-BE49-F238E27FC236}">
                  <a16:creationId xmlns:a16="http://schemas.microsoft.com/office/drawing/2014/main" id="{39BB3316-86CB-46E5-9469-03E4593F612A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4" name="Rectangle 88">
              <a:extLst>
                <a:ext uri="{FF2B5EF4-FFF2-40B4-BE49-F238E27FC236}">
                  <a16:creationId xmlns:a16="http://schemas.microsoft.com/office/drawing/2014/main" id="{02DDF2B2-C785-4304-93ED-8F175B2D82F6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29">
              <a:extLst>
                <a:ext uri="{FF2B5EF4-FFF2-40B4-BE49-F238E27FC236}">
                  <a16:creationId xmlns:a16="http://schemas.microsoft.com/office/drawing/2014/main" id="{A3B2A242-3C63-4F4A-9BC1-2AB2B09F84BB}"/>
                </a:ext>
              </a:extLst>
            </p:cNvPr>
            <p:cNvSpPr/>
            <p:nvPr/>
          </p:nvSpPr>
          <p:spPr>
            <a:xfrm>
              <a:off x="2765655" y="3116841"/>
              <a:ext cx="77265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ภัยธรรมชาติ/โรคระบาด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กลุ่ม 2">
            <a:extLst>
              <a:ext uri="{FF2B5EF4-FFF2-40B4-BE49-F238E27FC236}">
                <a16:creationId xmlns:a16="http://schemas.microsoft.com/office/drawing/2014/main" id="{3A50DBB2-3541-494D-9C96-61BAD7E4CA82}"/>
              </a:ext>
            </a:extLst>
          </p:cNvPr>
          <p:cNvGrpSpPr/>
          <p:nvPr/>
        </p:nvGrpSpPr>
        <p:grpSpPr>
          <a:xfrm>
            <a:off x="1498500" y="2838238"/>
            <a:ext cx="10357847" cy="715543"/>
            <a:chOff x="2110199" y="3860611"/>
            <a:chExt cx="11322918" cy="782210"/>
          </a:xfrm>
        </p:grpSpPr>
        <p:sp>
          <p:nvSpPr>
            <p:cNvPr id="37" name="Rectangle: Rounded Corners 24">
              <a:extLst>
                <a:ext uri="{FF2B5EF4-FFF2-40B4-BE49-F238E27FC236}">
                  <a16:creationId xmlns:a16="http://schemas.microsoft.com/office/drawing/2014/main" id="{92732250-FC62-4CB9-94BD-0F5B0B96B2E7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8" name="Rectangle: Rounded Corners 93">
              <a:extLst>
                <a:ext uri="{FF2B5EF4-FFF2-40B4-BE49-F238E27FC236}">
                  <a16:creationId xmlns:a16="http://schemas.microsoft.com/office/drawing/2014/main" id="{A86E6680-628C-4C25-836E-0CE8C2C5EB5B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9" name="Rectangle 94">
              <a:extLst>
                <a:ext uri="{FF2B5EF4-FFF2-40B4-BE49-F238E27FC236}">
                  <a16:creationId xmlns:a16="http://schemas.microsoft.com/office/drawing/2014/main" id="{8D19C999-8B49-4EEA-9375-04D385771C2C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0" name="Rectangle 30">
              <a:extLst>
                <a:ext uri="{FF2B5EF4-FFF2-40B4-BE49-F238E27FC236}">
                  <a16:creationId xmlns:a16="http://schemas.microsoft.com/office/drawing/2014/main" id="{4DDCCAB2-8EC2-4981-957A-56EE53728E28}"/>
                </a:ext>
              </a:extLst>
            </p:cNvPr>
            <p:cNvSpPr/>
            <p:nvPr/>
          </p:nvSpPr>
          <p:spPr>
            <a:xfrm>
              <a:off x="2830212" y="3926317"/>
              <a:ext cx="9410280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การจัดการ/เทคโนโลยี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1" name="กลุ่ม 1">
            <a:extLst>
              <a:ext uri="{FF2B5EF4-FFF2-40B4-BE49-F238E27FC236}">
                <a16:creationId xmlns:a16="http://schemas.microsoft.com/office/drawing/2014/main" id="{6D6742C3-A3F5-484B-8E67-36E7B095112E}"/>
              </a:ext>
            </a:extLst>
          </p:cNvPr>
          <p:cNvGrpSpPr/>
          <p:nvPr/>
        </p:nvGrpSpPr>
        <p:grpSpPr>
          <a:xfrm>
            <a:off x="1498500" y="3559155"/>
            <a:ext cx="10357848" cy="658411"/>
            <a:chOff x="2110202" y="4688463"/>
            <a:chExt cx="11322919" cy="719757"/>
          </a:xfrm>
        </p:grpSpPr>
        <p:sp>
          <p:nvSpPr>
            <p:cNvPr id="42" name="Rectangle: Rounded Corners 25">
              <a:extLst>
                <a:ext uri="{FF2B5EF4-FFF2-40B4-BE49-F238E27FC236}">
                  <a16:creationId xmlns:a16="http://schemas.microsoft.com/office/drawing/2014/main" id="{DE71CA88-96EE-4ABA-931B-69FDDCFF8877}"/>
                </a:ext>
              </a:extLst>
            </p:cNvPr>
            <p:cNvSpPr/>
            <p:nvPr/>
          </p:nvSpPr>
          <p:spPr>
            <a:xfrm>
              <a:off x="2110202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104">
              <a:extLst>
                <a:ext uri="{FF2B5EF4-FFF2-40B4-BE49-F238E27FC236}">
                  <a16:creationId xmlns:a16="http://schemas.microsoft.com/office/drawing/2014/main" id="{62009521-34EB-49DA-9226-A8CCDA050D9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107">
              <a:extLst>
                <a:ext uri="{FF2B5EF4-FFF2-40B4-BE49-F238E27FC236}">
                  <a16:creationId xmlns:a16="http://schemas.microsoft.com/office/drawing/2014/main" id="{9E5CCFC1-C081-40D7-995A-F2C36A2FCB85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31">
              <a:extLst>
                <a:ext uri="{FF2B5EF4-FFF2-40B4-BE49-F238E27FC236}">
                  <a16:creationId xmlns:a16="http://schemas.microsoft.com/office/drawing/2014/main" id="{390C817E-55BD-4043-A1D5-FB14DCF1495E}"/>
                </a:ext>
              </a:extLst>
            </p:cNvPr>
            <p:cNvSpPr/>
            <p:nvPr/>
          </p:nvSpPr>
          <p:spPr>
            <a:xfrm>
              <a:off x="2860061" y="468846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การตลาด/วัตถุดิบ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6" name="กลุ่ม 1">
            <a:extLst>
              <a:ext uri="{FF2B5EF4-FFF2-40B4-BE49-F238E27FC236}">
                <a16:creationId xmlns:a16="http://schemas.microsoft.com/office/drawing/2014/main" id="{15B01EF0-67FA-4DB4-8F8F-0E27082B875B}"/>
              </a:ext>
            </a:extLst>
          </p:cNvPr>
          <p:cNvGrpSpPr/>
          <p:nvPr/>
        </p:nvGrpSpPr>
        <p:grpSpPr>
          <a:xfrm>
            <a:off x="1498500" y="4264036"/>
            <a:ext cx="10357848" cy="690558"/>
            <a:chOff x="2110201" y="4691715"/>
            <a:chExt cx="11322919" cy="754897"/>
          </a:xfrm>
        </p:grpSpPr>
        <p:sp>
          <p:nvSpPr>
            <p:cNvPr id="47" name="Rectangle: Rounded Corners 25">
              <a:extLst>
                <a:ext uri="{FF2B5EF4-FFF2-40B4-BE49-F238E27FC236}">
                  <a16:creationId xmlns:a16="http://schemas.microsoft.com/office/drawing/2014/main" id="{73604D2E-29A8-4260-BC33-603F7765EB90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8" name="Rectangle: Rounded Corners 104">
              <a:extLst>
                <a:ext uri="{FF2B5EF4-FFF2-40B4-BE49-F238E27FC236}">
                  <a16:creationId xmlns:a16="http://schemas.microsoft.com/office/drawing/2014/main" id="{A6D32B2C-75F4-45C2-9EA4-09AB3A6D34A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9" name="Rectangle 107">
              <a:extLst>
                <a:ext uri="{FF2B5EF4-FFF2-40B4-BE49-F238E27FC236}">
                  <a16:creationId xmlns:a16="http://schemas.microsoft.com/office/drawing/2014/main" id="{519EF1DE-4C26-49EC-81CC-9401C536AE13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0" name="Rectangle 31">
              <a:extLst>
                <a:ext uri="{FF2B5EF4-FFF2-40B4-BE49-F238E27FC236}">
                  <a16:creationId xmlns:a16="http://schemas.microsoft.com/office/drawing/2014/main" id="{275B1A1A-9747-46FA-B9FB-1921E2FB5941}"/>
                </a:ext>
              </a:extLst>
            </p:cNvPr>
            <p:cNvSpPr/>
            <p:nvPr/>
          </p:nvSpPr>
          <p:spPr>
            <a:xfrm>
              <a:off x="2860061" y="4730106"/>
              <a:ext cx="9527816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วัสดุอุปกรณ์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1" name="กลุ่ม 1">
            <a:extLst>
              <a:ext uri="{FF2B5EF4-FFF2-40B4-BE49-F238E27FC236}">
                <a16:creationId xmlns:a16="http://schemas.microsoft.com/office/drawing/2014/main" id="{759F722B-7E6E-4FC4-BB52-19F8747A68DB}"/>
              </a:ext>
            </a:extLst>
          </p:cNvPr>
          <p:cNvGrpSpPr/>
          <p:nvPr/>
        </p:nvGrpSpPr>
        <p:grpSpPr>
          <a:xfrm>
            <a:off x="1498500" y="4965934"/>
            <a:ext cx="10357848" cy="677850"/>
            <a:chOff x="2110201" y="4691715"/>
            <a:chExt cx="11322919" cy="741004"/>
          </a:xfrm>
        </p:grpSpPr>
        <p:sp>
          <p:nvSpPr>
            <p:cNvPr id="52" name="Rectangle: Rounded Corners 25">
              <a:extLst>
                <a:ext uri="{FF2B5EF4-FFF2-40B4-BE49-F238E27FC236}">
                  <a16:creationId xmlns:a16="http://schemas.microsoft.com/office/drawing/2014/main" id="{7E83BBFE-63A2-4C06-B35A-5F48E54448C1}"/>
                </a:ext>
              </a:extLst>
            </p:cNvPr>
            <p:cNvSpPr/>
            <p:nvPr/>
          </p:nvSpPr>
          <p:spPr>
            <a:xfrm>
              <a:off x="2110201" y="4716550"/>
              <a:ext cx="11322919" cy="5929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3" name="Rectangle: Rounded Corners 104">
              <a:extLst>
                <a:ext uri="{FF2B5EF4-FFF2-40B4-BE49-F238E27FC236}">
                  <a16:creationId xmlns:a16="http://schemas.microsoft.com/office/drawing/2014/main" id="{0FA2571D-7557-48AB-8469-97A9C8955290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4" name="Rectangle 107">
              <a:extLst>
                <a:ext uri="{FF2B5EF4-FFF2-40B4-BE49-F238E27FC236}">
                  <a16:creationId xmlns:a16="http://schemas.microsoft.com/office/drawing/2014/main" id="{24626E06-E225-4E42-A529-DDA345414D89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 31">
              <a:extLst>
                <a:ext uri="{FF2B5EF4-FFF2-40B4-BE49-F238E27FC236}">
                  <a16:creationId xmlns:a16="http://schemas.microsoft.com/office/drawing/2014/main" id="{2197B856-9251-4122-A8C0-D1B9CFA0B605}"/>
                </a:ext>
              </a:extLst>
            </p:cNvPr>
            <p:cNvSpPr/>
            <p:nvPr/>
          </p:nvSpPr>
          <p:spPr>
            <a:xfrm>
              <a:off x="2860061" y="4716215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คน/เงิน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6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A1015CB5-3A8D-49E3-ADB5-8FC48F4802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AA1888F8-392F-490C-9E46-20C2A384E2D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4" name="Picture 6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FC15138-C5C7-4BAE-BFE2-74AC016F6F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id="{A27DE51D-5DFB-4193-B461-E9D30965D0E1}"/>
              </a:ext>
            </a:extLst>
          </p:cNvPr>
          <p:cNvSpPr/>
          <p:nvPr/>
        </p:nvSpPr>
        <p:spPr>
          <a:xfrm>
            <a:off x="1007511" y="1350318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ข้อใด</a:t>
            </a:r>
            <a:r>
              <a:rPr lang="th-TH" sz="3659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ไม่ใช่</a:t>
            </a: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ปัจจัยที่ขับเคลื่อนให้ธุรกิจดำเนินต่อไปได้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EDAF9A7-8F4C-4F7E-B2A3-824387A37B74}"/>
              </a:ext>
            </a:extLst>
          </p:cNvPr>
          <p:cNvGrpSpPr/>
          <p:nvPr/>
        </p:nvGrpSpPr>
        <p:grpSpPr>
          <a:xfrm>
            <a:off x="1615546" y="7211267"/>
            <a:ext cx="8960912" cy="3436777"/>
            <a:chOff x="1542902" y="4187299"/>
            <a:chExt cx="9016457" cy="345808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E5D5A118-F6C1-4360-A192-8B50220EE96E}"/>
                </a:ext>
              </a:extLst>
            </p:cNvPr>
            <p:cNvSpPr/>
            <p:nvPr/>
          </p:nvSpPr>
          <p:spPr>
            <a:xfrm>
              <a:off x="1542902" y="4187299"/>
              <a:ext cx="9016457" cy="3458080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5A5C8FA0-AE44-40B4-83E9-652CCA2AB4CC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1.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ภัยธรรมชาติ/โรคระบาด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E7D8013-A1BD-4C27-8861-2B062E41CA7A}"/>
                </a:ext>
              </a:extLst>
            </p:cNvPr>
            <p:cNvSpPr/>
            <p:nvPr/>
          </p:nvSpPr>
          <p:spPr>
            <a:xfrm>
              <a:off x="2009997" y="5046248"/>
              <a:ext cx="7838463" cy="960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เพราะภัยธรรมชาติและโรคระบาดทำให้การดำเนินธุรกิจต้องหยุดชะงัก หรืออาจจะได้ผลประกอบการไม่ดีเท่าที่ควรจนก่อให้เกิดความเสียหายทางธุรกิจได้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2" name="close">
            <a:extLst>
              <a:ext uri="{FF2B5EF4-FFF2-40B4-BE49-F238E27FC236}">
                <a16:creationId xmlns:a16="http://schemas.microsoft.com/office/drawing/2014/main" id="{3B6ADB1F-D88F-44A6-95E7-024177C214D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7029565"/>
            <a:ext cx="553311" cy="553311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33047374-07F8-4E94-835E-3ABAC399D2A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45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5509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2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727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73727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875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2.91667E-6 -0.75509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4">
            <a:extLst>
              <a:ext uri="{FF2B5EF4-FFF2-40B4-BE49-F238E27FC236}">
                <a16:creationId xmlns:a16="http://schemas.microsoft.com/office/drawing/2014/main" id="{A7C2C952-491F-4F30-8C1A-892EB2918E70}"/>
              </a:ext>
            </a:extLst>
          </p:cNvPr>
          <p:cNvGrpSpPr/>
          <p:nvPr/>
        </p:nvGrpSpPr>
        <p:grpSpPr>
          <a:xfrm>
            <a:off x="1509402" y="2127578"/>
            <a:ext cx="10352396" cy="730673"/>
            <a:chOff x="2115662" y="3062366"/>
            <a:chExt cx="10372208" cy="798750"/>
          </a:xfrm>
        </p:grpSpPr>
        <p:sp>
          <p:nvSpPr>
            <p:cNvPr id="7" name="Rectangle: Rounded Corners 23">
              <a:extLst>
                <a:ext uri="{FF2B5EF4-FFF2-40B4-BE49-F238E27FC236}">
                  <a16:creationId xmlns:a16="http://schemas.microsoft.com/office/drawing/2014/main" id="{DA404D10-AAC7-4BEF-A903-121AB422DC53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" name="Rectangle: Rounded Corners 83">
              <a:extLst>
                <a:ext uri="{FF2B5EF4-FFF2-40B4-BE49-F238E27FC236}">
                  <a16:creationId xmlns:a16="http://schemas.microsoft.com/office/drawing/2014/main" id="{ED8FD4F1-6212-4A41-8002-1F6422D390A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" name="Rectangle 88">
              <a:extLst>
                <a:ext uri="{FF2B5EF4-FFF2-40B4-BE49-F238E27FC236}">
                  <a16:creationId xmlns:a16="http://schemas.microsoft.com/office/drawing/2014/main" id="{130E731A-7FEB-4A59-B31C-B730DA0AB100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29">
              <a:extLst>
                <a:ext uri="{FF2B5EF4-FFF2-40B4-BE49-F238E27FC236}">
                  <a16:creationId xmlns:a16="http://schemas.microsoft.com/office/drawing/2014/main" id="{BFB06681-E2D6-4135-B5D0-3A50970753EB}"/>
                </a:ext>
              </a:extLst>
            </p:cNvPr>
            <p:cNvSpPr/>
            <p:nvPr/>
          </p:nvSpPr>
          <p:spPr>
            <a:xfrm>
              <a:off x="2765655" y="3144611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ธุรกิจอุตสาหกรรม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" name="กลุ่ม 2">
            <a:extLst>
              <a:ext uri="{FF2B5EF4-FFF2-40B4-BE49-F238E27FC236}">
                <a16:creationId xmlns:a16="http://schemas.microsoft.com/office/drawing/2014/main" id="{1C3D4E31-4289-4933-B88A-51A330373A23}"/>
              </a:ext>
            </a:extLst>
          </p:cNvPr>
          <p:cNvGrpSpPr/>
          <p:nvPr/>
        </p:nvGrpSpPr>
        <p:grpSpPr>
          <a:xfrm>
            <a:off x="1503952" y="2838228"/>
            <a:ext cx="10357846" cy="702847"/>
            <a:chOff x="2110200" y="3860611"/>
            <a:chExt cx="11322916" cy="768333"/>
          </a:xfrm>
        </p:grpSpPr>
        <p:sp>
          <p:nvSpPr>
            <p:cNvPr id="12" name="Rectangle: Rounded Corners 24">
              <a:extLst>
                <a:ext uri="{FF2B5EF4-FFF2-40B4-BE49-F238E27FC236}">
                  <a16:creationId xmlns:a16="http://schemas.microsoft.com/office/drawing/2014/main" id="{2920779D-B8E7-410C-8DB3-ACD73B19E1B3}"/>
                </a:ext>
              </a:extLst>
            </p:cNvPr>
            <p:cNvSpPr/>
            <p:nvPr/>
          </p:nvSpPr>
          <p:spPr>
            <a:xfrm>
              <a:off x="2110200" y="3908027"/>
              <a:ext cx="11322916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3" name="Rectangle: Rounded Corners 93">
              <a:extLst>
                <a:ext uri="{FF2B5EF4-FFF2-40B4-BE49-F238E27FC236}">
                  <a16:creationId xmlns:a16="http://schemas.microsoft.com/office/drawing/2014/main" id="{9196B4C2-CF17-4659-8007-45AAAACF14D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" name="Rectangle 94">
              <a:extLst>
                <a:ext uri="{FF2B5EF4-FFF2-40B4-BE49-F238E27FC236}">
                  <a16:creationId xmlns:a16="http://schemas.microsoft.com/office/drawing/2014/main" id="{B767D767-6C31-4DAF-842A-1F51BF409653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id="{25C6703C-61EB-47BB-BAC2-B8ED8B892B4E}"/>
                </a:ext>
              </a:extLst>
            </p:cNvPr>
            <p:cNvSpPr/>
            <p:nvPr/>
          </p:nvSpPr>
          <p:spPr>
            <a:xfrm>
              <a:off x="2830212" y="3912439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ธุรกิจพาณิชยกรรม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กลุ่ม 1">
            <a:extLst>
              <a:ext uri="{FF2B5EF4-FFF2-40B4-BE49-F238E27FC236}">
                <a16:creationId xmlns:a16="http://schemas.microsoft.com/office/drawing/2014/main" id="{B0A72807-1783-46AE-B56B-4D2A93A68092}"/>
              </a:ext>
            </a:extLst>
          </p:cNvPr>
          <p:cNvGrpSpPr/>
          <p:nvPr/>
        </p:nvGrpSpPr>
        <p:grpSpPr>
          <a:xfrm>
            <a:off x="1503951" y="3559156"/>
            <a:ext cx="10357847" cy="658410"/>
            <a:chOff x="2110201" y="4688464"/>
            <a:chExt cx="11322917" cy="719756"/>
          </a:xfrm>
        </p:grpSpPr>
        <p:sp>
          <p:nvSpPr>
            <p:cNvPr id="17" name="Rectangle: Rounded Corners 25">
              <a:extLst>
                <a:ext uri="{FF2B5EF4-FFF2-40B4-BE49-F238E27FC236}">
                  <a16:creationId xmlns:a16="http://schemas.microsoft.com/office/drawing/2014/main" id="{BECB74DD-DCF0-4C8F-9B8B-F0577BF351C3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8" name="Rectangle: Rounded Corners 104">
              <a:extLst>
                <a:ext uri="{FF2B5EF4-FFF2-40B4-BE49-F238E27FC236}">
                  <a16:creationId xmlns:a16="http://schemas.microsoft.com/office/drawing/2014/main" id="{05CB45D8-2D42-45AB-9C52-255B5FADA1AE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D8BCFFE-1347-49A7-BB50-918E030146DC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31">
              <a:extLst>
                <a:ext uri="{FF2B5EF4-FFF2-40B4-BE49-F238E27FC236}">
                  <a16:creationId xmlns:a16="http://schemas.microsoft.com/office/drawing/2014/main" id="{4F44D825-83B2-4C2B-A9C6-1E6E3CC5E239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ธุรกิจก่อสร้าง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" name="กลุ่ม 1">
            <a:extLst>
              <a:ext uri="{FF2B5EF4-FFF2-40B4-BE49-F238E27FC236}">
                <a16:creationId xmlns:a16="http://schemas.microsoft.com/office/drawing/2014/main" id="{3EE25896-E1B2-4952-8315-A8B0AE46C3F0}"/>
              </a:ext>
            </a:extLst>
          </p:cNvPr>
          <p:cNvGrpSpPr/>
          <p:nvPr/>
        </p:nvGrpSpPr>
        <p:grpSpPr>
          <a:xfrm>
            <a:off x="1503951" y="4261049"/>
            <a:ext cx="10357847" cy="658432"/>
            <a:chOff x="2110201" y="4688443"/>
            <a:chExt cx="11322917" cy="719777"/>
          </a:xfrm>
        </p:grpSpPr>
        <p:sp>
          <p:nvSpPr>
            <p:cNvPr id="22" name="Rectangle: Rounded Corners 25">
              <a:extLst>
                <a:ext uri="{FF2B5EF4-FFF2-40B4-BE49-F238E27FC236}">
                  <a16:creationId xmlns:a16="http://schemas.microsoft.com/office/drawing/2014/main" id="{3790BA53-F80D-4D3C-8FDA-7101E1D7D0AF}"/>
                </a:ext>
              </a:extLst>
            </p:cNvPr>
            <p:cNvSpPr/>
            <p:nvPr/>
          </p:nvSpPr>
          <p:spPr>
            <a:xfrm>
              <a:off x="2110201" y="4716551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3" name="Rectangle: Rounded Corners 104">
              <a:extLst>
                <a:ext uri="{FF2B5EF4-FFF2-40B4-BE49-F238E27FC236}">
                  <a16:creationId xmlns:a16="http://schemas.microsoft.com/office/drawing/2014/main" id="{CDEEB105-08AD-4386-9575-BDBF0A2323B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4" name="Rectangle 107">
              <a:extLst>
                <a:ext uri="{FF2B5EF4-FFF2-40B4-BE49-F238E27FC236}">
                  <a16:creationId xmlns:a16="http://schemas.microsoft.com/office/drawing/2014/main" id="{2F07A48F-ECBE-4660-B2CE-612FF6DAA76C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31">
              <a:extLst>
                <a:ext uri="{FF2B5EF4-FFF2-40B4-BE49-F238E27FC236}">
                  <a16:creationId xmlns:a16="http://schemas.microsoft.com/office/drawing/2014/main" id="{5AD340E7-3B8A-424D-A6B8-1AB03F5FF6C1}"/>
                </a:ext>
              </a:extLst>
            </p:cNvPr>
            <p:cNvSpPr/>
            <p:nvPr/>
          </p:nvSpPr>
          <p:spPr>
            <a:xfrm>
              <a:off x="2860061" y="468844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ธุรกิจบริการ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กลุ่ม 1">
            <a:extLst>
              <a:ext uri="{FF2B5EF4-FFF2-40B4-BE49-F238E27FC236}">
                <a16:creationId xmlns:a16="http://schemas.microsoft.com/office/drawing/2014/main" id="{3BA032AE-7D55-426D-87A4-3E7C1FB116DD}"/>
              </a:ext>
            </a:extLst>
          </p:cNvPr>
          <p:cNvGrpSpPr/>
          <p:nvPr/>
        </p:nvGrpSpPr>
        <p:grpSpPr>
          <a:xfrm>
            <a:off x="1503951" y="4965919"/>
            <a:ext cx="10357847" cy="677862"/>
            <a:chOff x="2110201" y="4691715"/>
            <a:chExt cx="11322917" cy="741020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A0674BB4-6172-4659-8692-EDD4A94648D4}"/>
                </a:ext>
              </a:extLst>
            </p:cNvPr>
            <p:cNvSpPr/>
            <p:nvPr/>
          </p:nvSpPr>
          <p:spPr>
            <a:xfrm>
              <a:off x="2110201" y="4716550"/>
              <a:ext cx="113229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8" name="Rectangle: Rounded Corners 104">
              <a:extLst>
                <a:ext uri="{FF2B5EF4-FFF2-40B4-BE49-F238E27FC236}">
                  <a16:creationId xmlns:a16="http://schemas.microsoft.com/office/drawing/2014/main" id="{E5A56B10-90E4-4959-B75D-C032525718E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9" name="Rectangle 107">
              <a:extLst>
                <a:ext uri="{FF2B5EF4-FFF2-40B4-BE49-F238E27FC236}">
                  <a16:creationId xmlns:a16="http://schemas.microsoft.com/office/drawing/2014/main" id="{7CEDB788-DCC5-480F-A2BC-C47FF3E945A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0" name="Rectangle 31">
              <a:extLst>
                <a:ext uri="{FF2B5EF4-FFF2-40B4-BE49-F238E27FC236}">
                  <a16:creationId xmlns:a16="http://schemas.microsoft.com/office/drawing/2014/main" id="{926907BC-5F90-474B-B6E3-1F6A8897119D}"/>
                </a:ext>
              </a:extLst>
            </p:cNvPr>
            <p:cNvSpPr/>
            <p:nvPr/>
          </p:nvSpPr>
          <p:spPr>
            <a:xfrm>
              <a:off x="2860061" y="4716230"/>
              <a:ext cx="104422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ธุรกิจการเกษตร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กลุ่ม 4">
            <a:extLst>
              <a:ext uri="{FF2B5EF4-FFF2-40B4-BE49-F238E27FC236}">
                <a16:creationId xmlns:a16="http://schemas.microsoft.com/office/drawing/2014/main" id="{0DED42D5-B181-4E29-A3C4-E483D8F0F2D0}"/>
              </a:ext>
            </a:extLst>
          </p:cNvPr>
          <p:cNvGrpSpPr/>
          <p:nvPr/>
        </p:nvGrpSpPr>
        <p:grpSpPr>
          <a:xfrm>
            <a:off x="1503951" y="2127580"/>
            <a:ext cx="10352396" cy="730670"/>
            <a:chOff x="2115662" y="3062366"/>
            <a:chExt cx="10372208" cy="798746"/>
          </a:xfrm>
        </p:grpSpPr>
        <p:sp>
          <p:nvSpPr>
            <p:cNvPr id="32" name="Rectangle: Rounded Corners 23">
              <a:extLst>
                <a:ext uri="{FF2B5EF4-FFF2-40B4-BE49-F238E27FC236}">
                  <a16:creationId xmlns:a16="http://schemas.microsoft.com/office/drawing/2014/main" id="{3DD7D9A6-0EBD-4EC1-AE74-032F55911272}"/>
                </a:ext>
              </a:extLst>
            </p:cNvPr>
            <p:cNvSpPr/>
            <p:nvPr/>
          </p:nvSpPr>
          <p:spPr>
            <a:xfrm>
              <a:off x="2115662" y="3104340"/>
              <a:ext cx="1037220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3" name="Rectangle: Rounded Corners 83">
              <a:extLst>
                <a:ext uri="{FF2B5EF4-FFF2-40B4-BE49-F238E27FC236}">
                  <a16:creationId xmlns:a16="http://schemas.microsoft.com/office/drawing/2014/main" id="{738EC925-420D-4214-A89F-E7FCD4784C04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4" name="Rectangle 88">
              <a:extLst>
                <a:ext uri="{FF2B5EF4-FFF2-40B4-BE49-F238E27FC236}">
                  <a16:creationId xmlns:a16="http://schemas.microsoft.com/office/drawing/2014/main" id="{AA07DD8E-1661-4989-AB4C-59FD3B72E7F8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29">
              <a:extLst>
                <a:ext uri="{FF2B5EF4-FFF2-40B4-BE49-F238E27FC236}">
                  <a16:creationId xmlns:a16="http://schemas.microsoft.com/office/drawing/2014/main" id="{DFF52E6F-1A52-46C0-9BE9-70C5B7ACA175}"/>
                </a:ext>
              </a:extLst>
            </p:cNvPr>
            <p:cNvSpPr/>
            <p:nvPr/>
          </p:nvSpPr>
          <p:spPr>
            <a:xfrm>
              <a:off x="2765655" y="3144608"/>
              <a:ext cx="77265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ธุรกิจอุตสาหกรรม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กลุ่ม 2">
            <a:extLst>
              <a:ext uri="{FF2B5EF4-FFF2-40B4-BE49-F238E27FC236}">
                <a16:creationId xmlns:a16="http://schemas.microsoft.com/office/drawing/2014/main" id="{724FF908-AE35-48A8-8D85-2E614B27AC36}"/>
              </a:ext>
            </a:extLst>
          </p:cNvPr>
          <p:cNvGrpSpPr/>
          <p:nvPr/>
        </p:nvGrpSpPr>
        <p:grpSpPr>
          <a:xfrm>
            <a:off x="1498500" y="2838236"/>
            <a:ext cx="10357847" cy="702843"/>
            <a:chOff x="2110199" y="3860611"/>
            <a:chExt cx="11322918" cy="768327"/>
          </a:xfrm>
        </p:grpSpPr>
        <p:sp>
          <p:nvSpPr>
            <p:cNvPr id="37" name="Rectangle: Rounded Corners 24">
              <a:extLst>
                <a:ext uri="{FF2B5EF4-FFF2-40B4-BE49-F238E27FC236}">
                  <a16:creationId xmlns:a16="http://schemas.microsoft.com/office/drawing/2014/main" id="{21EE7BC4-F436-4A99-A33A-7C48595450E5}"/>
                </a:ext>
              </a:extLst>
            </p:cNvPr>
            <p:cNvSpPr/>
            <p:nvPr/>
          </p:nvSpPr>
          <p:spPr>
            <a:xfrm>
              <a:off x="2110199" y="3908027"/>
              <a:ext cx="1132291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8" name="Rectangle: Rounded Corners 93">
              <a:extLst>
                <a:ext uri="{FF2B5EF4-FFF2-40B4-BE49-F238E27FC236}">
                  <a16:creationId xmlns:a16="http://schemas.microsoft.com/office/drawing/2014/main" id="{8BE83511-DDAC-49D0-BA1E-1A2B1F9C055C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9" name="Rectangle 94">
              <a:extLst>
                <a:ext uri="{FF2B5EF4-FFF2-40B4-BE49-F238E27FC236}">
                  <a16:creationId xmlns:a16="http://schemas.microsoft.com/office/drawing/2014/main" id="{90D3E038-8636-4877-9FF7-A53A269F5AF8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0" name="Rectangle 30">
              <a:extLst>
                <a:ext uri="{FF2B5EF4-FFF2-40B4-BE49-F238E27FC236}">
                  <a16:creationId xmlns:a16="http://schemas.microsoft.com/office/drawing/2014/main" id="{E1ED7DD0-5DC8-4D8B-A65E-E66E270F556A}"/>
                </a:ext>
              </a:extLst>
            </p:cNvPr>
            <p:cNvSpPr/>
            <p:nvPr/>
          </p:nvSpPr>
          <p:spPr>
            <a:xfrm>
              <a:off x="2830212" y="3912434"/>
              <a:ext cx="9410280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ธุรกิจพาณิชยกรรม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1" name="กลุ่ม 1">
            <a:extLst>
              <a:ext uri="{FF2B5EF4-FFF2-40B4-BE49-F238E27FC236}">
                <a16:creationId xmlns:a16="http://schemas.microsoft.com/office/drawing/2014/main" id="{B15FDDED-2116-49CE-8D77-C6EC929EB727}"/>
              </a:ext>
            </a:extLst>
          </p:cNvPr>
          <p:cNvGrpSpPr/>
          <p:nvPr/>
        </p:nvGrpSpPr>
        <p:grpSpPr>
          <a:xfrm>
            <a:off x="1498500" y="3559155"/>
            <a:ext cx="10357848" cy="658411"/>
            <a:chOff x="2110201" y="4688463"/>
            <a:chExt cx="11322919" cy="719757"/>
          </a:xfrm>
        </p:grpSpPr>
        <p:sp>
          <p:nvSpPr>
            <p:cNvPr id="42" name="Rectangle: Rounded Corners 25">
              <a:extLst>
                <a:ext uri="{FF2B5EF4-FFF2-40B4-BE49-F238E27FC236}">
                  <a16:creationId xmlns:a16="http://schemas.microsoft.com/office/drawing/2014/main" id="{DF68CB22-12E2-4C7C-BE6D-D3410A2ED277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104">
              <a:extLst>
                <a:ext uri="{FF2B5EF4-FFF2-40B4-BE49-F238E27FC236}">
                  <a16:creationId xmlns:a16="http://schemas.microsoft.com/office/drawing/2014/main" id="{E12B77AD-C608-4BAB-B871-C580CCDE33B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107">
              <a:extLst>
                <a:ext uri="{FF2B5EF4-FFF2-40B4-BE49-F238E27FC236}">
                  <a16:creationId xmlns:a16="http://schemas.microsoft.com/office/drawing/2014/main" id="{F02F8DC6-70A6-42EA-8D81-83E020BBF4EA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31">
              <a:extLst>
                <a:ext uri="{FF2B5EF4-FFF2-40B4-BE49-F238E27FC236}">
                  <a16:creationId xmlns:a16="http://schemas.microsoft.com/office/drawing/2014/main" id="{08642AFE-2300-4E2B-9437-356341950623}"/>
                </a:ext>
              </a:extLst>
            </p:cNvPr>
            <p:cNvSpPr/>
            <p:nvPr/>
          </p:nvSpPr>
          <p:spPr>
            <a:xfrm>
              <a:off x="2860061" y="468846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ธุรกิจก่อสร้าง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6" name="กลุ่ม 1">
            <a:extLst>
              <a:ext uri="{FF2B5EF4-FFF2-40B4-BE49-F238E27FC236}">
                <a16:creationId xmlns:a16="http://schemas.microsoft.com/office/drawing/2014/main" id="{2CE0DCDE-F11F-4D1A-9325-B5694499CFE8}"/>
              </a:ext>
            </a:extLst>
          </p:cNvPr>
          <p:cNvGrpSpPr/>
          <p:nvPr/>
        </p:nvGrpSpPr>
        <p:grpSpPr>
          <a:xfrm>
            <a:off x="1498500" y="4261049"/>
            <a:ext cx="10357848" cy="658411"/>
            <a:chOff x="2110201" y="4688463"/>
            <a:chExt cx="11322919" cy="719757"/>
          </a:xfrm>
        </p:grpSpPr>
        <p:sp>
          <p:nvSpPr>
            <p:cNvPr id="47" name="Rectangle: Rounded Corners 25">
              <a:extLst>
                <a:ext uri="{FF2B5EF4-FFF2-40B4-BE49-F238E27FC236}">
                  <a16:creationId xmlns:a16="http://schemas.microsoft.com/office/drawing/2014/main" id="{435DAC37-7CCF-499D-B82F-F8AB6297664D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8" name="Rectangle: Rounded Corners 104">
              <a:extLst>
                <a:ext uri="{FF2B5EF4-FFF2-40B4-BE49-F238E27FC236}">
                  <a16:creationId xmlns:a16="http://schemas.microsoft.com/office/drawing/2014/main" id="{ACD5DA38-E20A-458D-94D0-EE021395FFE2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9" name="Rectangle 107">
              <a:extLst>
                <a:ext uri="{FF2B5EF4-FFF2-40B4-BE49-F238E27FC236}">
                  <a16:creationId xmlns:a16="http://schemas.microsoft.com/office/drawing/2014/main" id="{0241A7E0-7322-4548-96B5-177F0EEB07EA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0" name="Rectangle 31">
              <a:extLst>
                <a:ext uri="{FF2B5EF4-FFF2-40B4-BE49-F238E27FC236}">
                  <a16:creationId xmlns:a16="http://schemas.microsoft.com/office/drawing/2014/main" id="{FB15D062-82BD-40A7-ABCE-7A04F8C9EB27}"/>
                </a:ext>
              </a:extLst>
            </p:cNvPr>
            <p:cNvSpPr/>
            <p:nvPr/>
          </p:nvSpPr>
          <p:spPr>
            <a:xfrm>
              <a:off x="2860061" y="468846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ธุรกิจบริการ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1" name="กลุ่ม 1">
            <a:extLst>
              <a:ext uri="{FF2B5EF4-FFF2-40B4-BE49-F238E27FC236}">
                <a16:creationId xmlns:a16="http://schemas.microsoft.com/office/drawing/2014/main" id="{6AFB5A4F-6F58-4D7A-B8E2-84B06276667E}"/>
              </a:ext>
            </a:extLst>
          </p:cNvPr>
          <p:cNvGrpSpPr/>
          <p:nvPr/>
        </p:nvGrpSpPr>
        <p:grpSpPr>
          <a:xfrm>
            <a:off x="1498500" y="4965922"/>
            <a:ext cx="10357848" cy="677857"/>
            <a:chOff x="2110201" y="4691715"/>
            <a:chExt cx="11322919" cy="741014"/>
          </a:xfrm>
        </p:grpSpPr>
        <p:sp>
          <p:nvSpPr>
            <p:cNvPr id="52" name="Rectangle: Rounded Corners 25">
              <a:extLst>
                <a:ext uri="{FF2B5EF4-FFF2-40B4-BE49-F238E27FC236}">
                  <a16:creationId xmlns:a16="http://schemas.microsoft.com/office/drawing/2014/main" id="{39E6CE9E-7912-47DF-A1DF-9271BC64C654}"/>
                </a:ext>
              </a:extLst>
            </p:cNvPr>
            <p:cNvSpPr/>
            <p:nvPr/>
          </p:nvSpPr>
          <p:spPr>
            <a:xfrm>
              <a:off x="2110201" y="4716550"/>
              <a:ext cx="113229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3" name="Rectangle: Rounded Corners 104">
              <a:extLst>
                <a:ext uri="{FF2B5EF4-FFF2-40B4-BE49-F238E27FC236}">
                  <a16:creationId xmlns:a16="http://schemas.microsoft.com/office/drawing/2014/main" id="{975FC2A0-A2D6-482F-8358-03779F893113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4" name="Rectangle 107">
              <a:extLst>
                <a:ext uri="{FF2B5EF4-FFF2-40B4-BE49-F238E27FC236}">
                  <a16:creationId xmlns:a16="http://schemas.microsoft.com/office/drawing/2014/main" id="{72D22142-5484-4307-B4FC-43C719C81BE6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 31">
              <a:extLst>
                <a:ext uri="{FF2B5EF4-FFF2-40B4-BE49-F238E27FC236}">
                  <a16:creationId xmlns:a16="http://schemas.microsoft.com/office/drawing/2014/main" id="{AF2AB10B-16E5-47F0-BB7D-12B8A2237F7D}"/>
                </a:ext>
              </a:extLst>
            </p:cNvPr>
            <p:cNvSpPr/>
            <p:nvPr/>
          </p:nvSpPr>
          <p:spPr>
            <a:xfrm>
              <a:off x="2860061" y="4716225"/>
              <a:ext cx="1044224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ธุรกิจการเกษตร</a:t>
              </a:r>
              <a:endParaRPr lang="th-TH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Picture 63">
            <a:extLst>
              <a:ext uri="{FF2B5EF4-FFF2-40B4-BE49-F238E27FC236}">
                <a16:creationId xmlns:a16="http://schemas.microsoft.com/office/drawing/2014/main" id="{009CBCB8-B3F6-4E64-8A49-304CB94245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5" name="Picture 6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37B9DBC-1FC0-48C2-B3D5-534BF22FDC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C5EB1523-F2AF-49E3-8DA1-D4898A242438}"/>
              </a:ext>
            </a:extLst>
          </p:cNvPr>
          <p:cNvSpPr/>
          <p:nvPr/>
        </p:nvSpPr>
        <p:spPr>
          <a:xfrm>
            <a:off x="1007511" y="1350318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ธุรกิจใดที่</a:t>
            </a:r>
            <a:r>
              <a:rPr lang="th-TH" sz="3659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</a:t>
            </a: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เกี่ยวข้องกับการดำเนินงานด้านการผลิตสินค้า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8A6B8D1-6D3F-401E-91D0-7CA21D884108}"/>
              </a:ext>
            </a:extLst>
          </p:cNvPr>
          <p:cNvGrpSpPr/>
          <p:nvPr/>
        </p:nvGrpSpPr>
        <p:grpSpPr>
          <a:xfrm>
            <a:off x="1615546" y="7141158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D39FFD4E-FA81-42C2-9D41-73C0E11B2EEB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A7A4A86A-1058-4E1D-AA49-0BCECDB4EE66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ธุรกิจพาณิชยกรรม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91353A15-CB59-4609-984D-DDD8376AB881}"/>
                </a:ext>
              </a:extLst>
            </p:cNvPr>
            <p:cNvSpPr/>
            <p:nvPr/>
          </p:nvSpPr>
          <p:spPr>
            <a:xfrm>
              <a:off x="2009997" y="5107849"/>
              <a:ext cx="8321333" cy="960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เพราะธุรกิจพาณิชยกรรมหรือธุรกิจซื้อมาขายไป เป็นธุรกิจที่ซื้อสินค้าสำเร็จ</a:t>
              </a:r>
            </a:p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มาจำหน่าย ซึ่งอาจจะขายปลีกหรือขายส่งก็ได้</a:t>
              </a:r>
            </a:p>
          </p:txBody>
        </p:sp>
      </p:grpSp>
      <p:pic>
        <p:nvPicPr>
          <p:cNvPr id="63" name="close">
            <a:extLst>
              <a:ext uri="{FF2B5EF4-FFF2-40B4-BE49-F238E27FC236}">
                <a16:creationId xmlns:a16="http://schemas.microsoft.com/office/drawing/2014/main" id="{BCC9D0ED-C3F6-4C6C-BCF9-53119CE83C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59456"/>
            <a:ext cx="553311" cy="55331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31AEBA59-59F8-4848-8914-98021FFD84D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2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3935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19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19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0.73195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9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3935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9AA9FB6-5363-4CE3-937E-DA44EE431487}"/>
              </a:ext>
            </a:extLst>
          </p:cNvPr>
          <p:cNvSpPr/>
          <p:nvPr/>
        </p:nvSpPr>
        <p:spPr>
          <a:xfrm>
            <a:off x="561822" y="1857376"/>
            <a:ext cx="2202533" cy="4243618"/>
          </a:xfrm>
          <a:prstGeom prst="roundRect">
            <a:avLst>
              <a:gd name="adj" fmla="val 1329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F27561-78B2-4711-B0D1-D2DAC65EDE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4873" y="1448212"/>
            <a:ext cx="3398857" cy="1912825"/>
          </a:xfrm>
          <a:prstGeom prst="roundRect">
            <a:avLst>
              <a:gd name="adj" fmla="val 12791"/>
            </a:avLst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79C5985C-3A39-4E22-8178-1FF4B438C337}"/>
              </a:ext>
            </a:extLst>
          </p:cNvPr>
          <p:cNvSpPr txBox="1"/>
          <p:nvPr/>
        </p:nvSpPr>
        <p:spPr>
          <a:xfrm>
            <a:off x="561822" y="895062"/>
            <a:ext cx="577594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ให้นักเรียนวิเคราะห์อาชีพที่เหมาะกับคุณสมบัติข้างต้น</a:t>
            </a:r>
          </a:p>
        </p:txBody>
      </p:sp>
      <p:pic>
        <p:nvPicPr>
          <p:cNvPr id="107" name="Picture 106">
            <a:extLst>
              <a:ext uri="{FF2B5EF4-FFF2-40B4-BE49-F238E27FC236}">
                <a16:creationId xmlns:a16="http://schemas.microsoft.com/office/drawing/2014/main" id="{67B60130-B309-491D-8CD7-275AB1EBBE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A59D2F4-4441-44C6-80C1-B8FE19476F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3D7B0B1A-B679-469C-9AE3-C9C6619FE87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14080" y="1448212"/>
            <a:ext cx="3398857" cy="1912825"/>
          </a:xfrm>
          <a:prstGeom prst="roundRect">
            <a:avLst>
              <a:gd name="adj" fmla="val 12791"/>
            </a:avLst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BEB2B44-F038-4723-A1DF-D10B15973EA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4873" y="4050113"/>
            <a:ext cx="3398857" cy="1912825"/>
          </a:xfrm>
          <a:prstGeom prst="roundRect">
            <a:avLst>
              <a:gd name="adj" fmla="val 12791"/>
            </a:avLst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95604832-4FFA-45A4-B8A0-8D52C3E7EA1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14079" y="4050112"/>
            <a:ext cx="3398857" cy="1912825"/>
          </a:xfrm>
          <a:prstGeom prst="roundRect">
            <a:avLst>
              <a:gd name="adj" fmla="val 12791"/>
            </a:avLst>
          </a:prstGeom>
        </p:spPr>
      </p:pic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E9D7E57A-D9AF-4A1D-8482-10703CB61E6B}"/>
              </a:ext>
            </a:extLst>
          </p:cNvPr>
          <p:cNvSpPr/>
          <p:nvPr/>
        </p:nvSpPr>
        <p:spPr>
          <a:xfrm>
            <a:off x="4695818" y="3432518"/>
            <a:ext cx="1667912" cy="400850"/>
          </a:xfrm>
          <a:prstGeom prst="roundRect">
            <a:avLst>
              <a:gd name="adj" fmla="val 27635"/>
            </a:avLst>
          </a:prstGeom>
          <a:solidFill>
            <a:schemeClr val="bg1">
              <a:lumMod val="85000"/>
            </a:schemeClr>
          </a:solidFill>
          <a:ln w="444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BE132FD5-E8B4-4461-BB0A-AA22F990E68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4873" y="3429561"/>
            <a:ext cx="1667913" cy="427094"/>
          </a:xfrm>
          <a:prstGeom prst="rect">
            <a:avLst/>
          </a:prstGeom>
        </p:spPr>
      </p:pic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56B63234-5C8A-48EE-BA94-A90A1BCF7497}"/>
              </a:ext>
            </a:extLst>
          </p:cNvPr>
          <p:cNvSpPr/>
          <p:nvPr/>
        </p:nvSpPr>
        <p:spPr>
          <a:xfrm>
            <a:off x="8545024" y="3432518"/>
            <a:ext cx="1667912" cy="400850"/>
          </a:xfrm>
          <a:prstGeom prst="roundRect">
            <a:avLst>
              <a:gd name="adj" fmla="val 27635"/>
            </a:avLst>
          </a:prstGeom>
          <a:solidFill>
            <a:schemeClr val="bg1">
              <a:lumMod val="85000"/>
            </a:schemeClr>
          </a:solidFill>
          <a:ln w="444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735DF531-7D0A-4199-834A-8EE91CDDED9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4081" y="3429561"/>
            <a:ext cx="1667909" cy="427093"/>
          </a:xfrm>
          <a:prstGeom prst="rect">
            <a:avLst/>
          </a:prstGeom>
        </p:spPr>
      </p:pic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4E632FC6-414E-47F4-8A8B-3419B8D4C14D}"/>
              </a:ext>
            </a:extLst>
          </p:cNvPr>
          <p:cNvSpPr/>
          <p:nvPr/>
        </p:nvSpPr>
        <p:spPr>
          <a:xfrm>
            <a:off x="4695818" y="6042362"/>
            <a:ext cx="1667912" cy="400850"/>
          </a:xfrm>
          <a:prstGeom prst="roundRect">
            <a:avLst>
              <a:gd name="adj" fmla="val 27635"/>
            </a:avLst>
          </a:prstGeom>
          <a:solidFill>
            <a:schemeClr val="bg1">
              <a:lumMod val="85000"/>
            </a:schemeClr>
          </a:solidFill>
          <a:ln w="444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427636AF-C283-4FB9-B379-D6CD28CA35B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4873" y="6039404"/>
            <a:ext cx="1667913" cy="427094"/>
          </a:xfrm>
          <a:prstGeom prst="rect">
            <a:avLst/>
          </a:prstGeom>
        </p:spPr>
      </p:pic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D0A60041-E786-4AEA-9197-113A81700AE6}"/>
              </a:ext>
            </a:extLst>
          </p:cNvPr>
          <p:cNvSpPr/>
          <p:nvPr/>
        </p:nvSpPr>
        <p:spPr>
          <a:xfrm>
            <a:off x="8545024" y="6042362"/>
            <a:ext cx="1667912" cy="400850"/>
          </a:xfrm>
          <a:prstGeom prst="roundRect">
            <a:avLst>
              <a:gd name="adj" fmla="val 27635"/>
            </a:avLst>
          </a:prstGeom>
          <a:solidFill>
            <a:schemeClr val="bg1">
              <a:lumMod val="85000"/>
            </a:schemeClr>
          </a:solidFill>
          <a:ln w="444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552F87DD-CA48-4465-B45E-4A80035F30D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4081" y="6039404"/>
            <a:ext cx="1667909" cy="427093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E2FB2F66-95F7-4FD0-AEF6-CD372DFA19D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741" y="2684358"/>
            <a:ext cx="1667913" cy="427094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FD798F38-5185-478A-9D91-D700D4A9588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741" y="3438503"/>
            <a:ext cx="1667913" cy="427094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E488E5B0-A7D5-40F9-97A6-E5B5B270C09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741" y="4192648"/>
            <a:ext cx="1667913" cy="427094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5507C1C1-1575-4681-9683-6EC94CA889A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741" y="4946792"/>
            <a:ext cx="1667913" cy="427094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83BA41D3-946D-49C6-95D2-96F316B6F25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001927">
            <a:off x="2352096" y="2906272"/>
            <a:ext cx="324852" cy="411480"/>
          </a:xfrm>
          <a:prstGeom prst="rect">
            <a:avLst/>
          </a:prstGeom>
        </p:spPr>
      </p:pic>
      <p:pic>
        <p:nvPicPr>
          <p:cNvPr id="26" name="ANS">
            <a:hlinkClick r:id="rId18" action="ppaction://hlinksldjump"/>
            <a:extLst>
              <a:ext uri="{FF2B5EF4-FFF2-40B4-BE49-F238E27FC236}">
                <a16:creationId xmlns:a16="http://schemas.microsoft.com/office/drawing/2014/main" id="{1F98F796-CA09-4726-B232-580780108013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8886707-8FC3-4641-BE36-2D729093BBDF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329" y="243623"/>
            <a:ext cx="5239343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986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7037E-6 L 0.63294 0.1088 " pathEditMode="relative" rAng="0" ptsTypes="AA">
                                      <p:cBhvr>
                                        <p:cTn id="18" dur="1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41" y="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59259E-6 L 0.63294 0.37963 " pathEditMode="relative" rAng="0" ptsTypes="AA">
                                      <p:cBhvr>
                                        <p:cTn id="23" dur="1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41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4.81481E-6 L 0.31693 -0.2206 " pathEditMode="relative" rAng="0" ptsTypes="AA">
                                      <p:cBhvr>
                                        <p:cTn id="28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72" y="-1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11111E-6 L 0.31693 0.26968 " pathEditMode="relative" rAng="0" ptsTypes="AA">
                                      <p:cBhvr>
                                        <p:cTn id="33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46" y="1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528"/>
          <a:stretch/>
        </p:blipFill>
        <p:spPr>
          <a:xfrm>
            <a:off x="4417458" y="1577671"/>
            <a:ext cx="3357084" cy="34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54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</TotalTime>
  <Words>4597</Words>
  <Application>Microsoft Office PowerPoint</Application>
  <PresentationFormat>Widescreen</PresentationFormat>
  <Paragraphs>858</Paragraphs>
  <Slides>90</Slides>
  <Notes>48</Notes>
  <HiddenSlides>44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90</vt:i4>
      </vt:variant>
    </vt:vector>
  </HeadingPairs>
  <TitlesOfParts>
    <vt:vector size="97" baseType="lpstr">
      <vt:lpstr>Calibri Light</vt:lpstr>
      <vt:lpstr>Calibri</vt:lpstr>
      <vt:lpstr>Arial</vt:lpstr>
      <vt:lpstr>TH Sarabun New</vt:lpstr>
      <vt:lpstr>Cordia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Pawika Thongsuk</dc:creator>
  <cp:lastModifiedBy>Atchawee Jaiipani</cp:lastModifiedBy>
  <cp:revision>439</cp:revision>
  <dcterms:created xsi:type="dcterms:W3CDTF">2023-08-02T02:20:25Z</dcterms:created>
  <dcterms:modified xsi:type="dcterms:W3CDTF">2023-11-01T10:24:36Z</dcterms:modified>
</cp:coreProperties>
</file>