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9"/>
  </p:notesMasterIdLst>
  <p:sldIdLst>
    <p:sldId id="437" r:id="rId2"/>
    <p:sldId id="370" r:id="rId3"/>
    <p:sldId id="402" r:id="rId4"/>
    <p:sldId id="477" r:id="rId5"/>
    <p:sldId id="443" r:id="rId6"/>
    <p:sldId id="478" r:id="rId7"/>
    <p:sldId id="444" r:id="rId8"/>
    <p:sldId id="445" r:id="rId9"/>
    <p:sldId id="446" r:id="rId10"/>
    <p:sldId id="448" r:id="rId11"/>
    <p:sldId id="449" r:id="rId12"/>
    <p:sldId id="450" r:id="rId13"/>
    <p:sldId id="260" r:id="rId14"/>
    <p:sldId id="485" r:id="rId15"/>
    <p:sldId id="486" r:id="rId16"/>
    <p:sldId id="490" r:id="rId17"/>
    <p:sldId id="491" r:id="rId18"/>
    <p:sldId id="307" r:id="rId19"/>
    <p:sldId id="452" r:id="rId20"/>
    <p:sldId id="492" r:id="rId21"/>
    <p:sldId id="453" r:id="rId22"/>
    <p:sldId id="487" r:id="rId23"/>
    <p:sldId id="504" r:id="rId24"/>
    <p:sldId id="505" r:id="rId25"/>
    <p:sldId id="455" r:id="rId26"/>
    <p:sldId id="479" r:id="rId27"/>
    <p:sldId id="458" r:id="rId28"/>
    <p:sldId id="459" r:id="rId29"/>
    <p:sldId id="460" r:id="rId30"/>
    <p:sldId id="461" r:id="rId31"/>
    <p:sldId id="462" r:id="rId32"/>
    <p:sldId id="463" r:id="rId33"/>
    <p:sldId id="482" r:id="rId34"/>
    <p:sldId id="466" r:id="rId35"/>
    <p:sldId id="467" r:id="rId36"/>
    <p:sldId id="480" r:id="rId37"/>
    <p:sldId id="481" r:id="rId38"/>
    <p:sldId id="468" r:id="rId39"/>
    <p:sldId id="499" r:id="rId40"/>
    <p:sldId id="503" r:id="rId41"/>
    <p:sldId id="496" r:id="rId42"/>
    <p:sldId id="501" r:id="rId43"/>
    <p:sldId id="500" r:id="rId44"/>
    <p:sldId id="497" r:id="rId45"/>
    <p:sldId id="498" r:id="rId46"/>
    <p:sldId id="374" r:id="rId47"/>
    <p:sldId id="438" r:id="rId48"/>
    <p:sldId id="439" r:id="rId49"/>
    <p:sldId id="356" r:id="rId50"/>
    <p:sldId id="378" r:id="rId51"/>
    <p:sldId id="375" r:id="rId52"/>
    <p:sldId id="376" r:id="rId53"/>
    <p:sldId id="379" r:id="rId54"/>
    <p:sldId id="381" r:id="rId55"/>
    <p:sldId id="440" r:id="rId56"/>
    <p:sldId id="441" r:id="rId57"/>
    <p:sldId id="300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Calibri Light" panose="020F0302020204030204" pitchFamily="34" charset="0"/>
      <p:regular r:id="rId64"/>
      <p:italic r:id="rId65"/>
    </p:embeddedFont>
    <p:embeddedFont>
      <p:font typeface="Cordia New" panose="020B0304020202020204" pitchFamily="34" charset="-34"/>
      <p:regular r:id="rId66"/>
      <p:bold r:id="rId67"/>
      <p:italic r:id="rId68"/>
      <p:boldItalic r:id="rId69"/>
    </p:embeddedFont>
    <p:embeddedFont>
      <p:font typeface="TH Sarabun New" panose="020B0500040200020003" pitchFamily="34" charset="-34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F3CEC3"/>
    <a:srgbClr val="F9E7E1"/>
    <a:srgbClr val="FF3399"/>
    <a:srgbClr val="E0F3D7"/>
    <a:srgbClr val="CBEDEC"/>
    <a:srgbClr val="509C9A"/>
    <a:srgbClr val="D1E7E6"/>
    <a:srgbClr val="168450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5" autoAdjust="0"/>
    <p:restoredTop sz="83384" autoAdjust="0"/>
  </p:normalViewPr>
  <p:slideViewPr>
    <p:cSldViewPr snapToGrid="0">
      <p:cViewPr varScale="1">
        <p:scale>
          <a:sx n="92" d="100"/>
          <a:sy n="92" d="100"/>
        </p:scale>
        <p:origin x="546" y="72"/>
      </p:cViewPr>
      <p:guideLst>
        <p:guide pos="37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9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7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58326-DA4C-45D9-AA03-365A64E60EA7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8E532-0CB5-44B9-A2C4-60B0504C9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6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3E5FB-F037-4871-882B-675576FF26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5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en-US" dirty="0"/>
          </a:p>
          <a:p>
            <a:endParaRPr lang="th-T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คลิกเลือกประเภทปุ่มด้านซ้าย สิ่งของประเภทนั้นจะสีชัด ส่วนอื่นจะสีดรอปลง สามารถคลิกสิ่งของนั้นจะขึ้นชื่อ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4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en-US" dirty="0"/>
          </a:p>
          <a:p>
            <a:endParaRPr lang="th-T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คลิกเลือกประเภทปุ่มด้านซ้าย สิ่งของประเภทนั้นจะสีชัด ส่วนอื่นจะสีดรอปลง สามารถคลิกสิ่งของนั้นจะขึ้นชื่อ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65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1678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0947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00556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7761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46074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ZW" dirty="0"/>
              <a:t>: </a:t>
            </a:r>
            <a:r>
              <a:rPr lang="th-TH" dirty="0"/>
              <a:t>ครูเปิดคลิปวิดีโอ เรื่อง การทำความสะอาดเสื้อผ้า ให้ดูเพิ่มเติม</a:t>
            </a:r>
            <a:endParaRPr lang="en-US" sz="1200" dirty="0">
              <a:solidFill>
                <a:schemeClr val="tx1"/>
              </a:solidFill>
              <a:latin typeface="+mn-lt"/>
              <a:cs typeface="+mn-cs"/>
            </a:endParaRPr>
          </a:p>
          <a:p>
            <a:endParaRPr lang="en-US" sz="1200" dirty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เปลี่ยนชื่อวีดีโอเป็น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การซักเสื้อผ้าด้วยมือ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เพื่อให้สอดคล้องกับเนื้อหาใน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VDO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ทำปกคลิปแปะ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167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คลิกภาพ จะขึ้นกล่องข้อความสีส้มบอกวิธีการดูแลรักษา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</a:t>
            </a:r>
            <a:r>
              <a:rPr lang="th-TH" sz="1200" dirty="0">
                <a:solidFill>
                  <a:srgbClr val="FF0000"/>
                </a:solidFill>
              </a:rPr>
              <a:t>คลิกที่ภาพซักผ้าด้วยมือ จะไปดูวิดีโอการซักผ้า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Slide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15 </a:t>
            </a:r>
          </a:p>
          <a:p>
            <a:r>
              <a:rPr lang="th-TH" sz="1200" dirty="0">
                <a:solidFill>
                  <a:srgbClr val="FF0000"/>
                </a:solidFill>
              </a:rPr>
              <a:t>              คลิกที่ภาพซักผ้าด้วยเครื่อง จะไปที่ขั้นตอนการซักผ้าด้วยเครื่อง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Slide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16 </a:t>
            </a:r>
          </a:p>
          <a:p>
            <a:r>
              <a:rPr lang="th-TH" sz="1200" dirty="0">
                <a:solidFill>
                  <a:srgbClr val="FF0000"/>
                </a:solidFill>
              </a:rPr>
              <a:t>             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</a:p>
          <a:p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ทำเป็นหน้าเลย ไม่ต้อง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pop-up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แล้วมีปุ่มย้อนกลับ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1742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คลิกเลือกสิ่งของอันไหน จะขึ้นกล่องข้อความสีส้มบอกวิธีการดูแลรักษา (คลิกอันไหนก่อนก็ได้)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A5CF2-37C2-45BA-A5A1-7F1FC0D91701}" type="slidenum">
              <a:rPr lang="th-TH" smtClean="0"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11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37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ฉาก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คนเต็มตัว ยืนชูกระเป๋าสตางค์ (เปิดประเป๋าเหมือนในภาพตัวอย่าง)</a:t>
            </a: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pop up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ออกมาเป็นภาพบัตรตัวอย่างต่างๆเลย คลิกที่บัตรจะมีข้อมูลขึ้นว่าคืออะไร มีประโยชน์อย่างไร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</a:p>
          <a:p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31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ฉาก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 มีโต๊ะมีเก๊ะและตู้เก็บเอกสาร (ตู้มีทั้งซองเอกสารสีน้ำตาลและแฟ้มเอกสาร)</a:t>
            </a: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pop up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ออกมาจากโต๊ะและตู้เก็บเอกสารเลย คลิกที่เอกสารจะมีข้อมูลขึ้นว่าคืออะไร มีประโยชน์อย่างไร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4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ฉาก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 มีโต๊ะมีเก๊ะและตู้เก็บเอกสาร (ตู้มีทั้งซองเอกสารสีน้ำตาลและแฟ้มเอกสาร)</a:t>
            </a: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pop up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ออกมาจากโต๊ะและตู้เก็บเอกสารเลย คลิกที่เอกสารจะมีข้อมูลขึ้นว่าคืออะไร มีประโยชน์อย่างไร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940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ฉาก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 มีโต๊ะมีเก๊ะและตู้เก็บเอกสาร (ตู้มีทั้งซองเอกสารสีน้ำตาลและแฟ้มเอกสาร)</a:t>
            </a: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pop up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ออกมาจากโต๊ะและตู้เก็บเอกสารเลย คลิกที่เอกสารจะมีข้อมูลขึ้นว่าคืออะไร มีประโยชน์อย่างไร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79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ครูให้นักเรียนช่วยกันตอบคำถามว่าตู้เสื้อผ้าในภาพเหมาะสำหรับจัดเก็บผ้ารูปแบบใด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976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ครูให้นักเรียนช่วยกันตอบคำถามว่าตู้เสื้อผ้าในภาพเหมาะสำหรับจัดเก็บผ้ารูปแบบใด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29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คลิกเลือกประเภทด้านซ้าย ไฮไลท์สิ่งของประเภทนั้น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723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คลิกเลือกประเภทด้านซ้าย ไฮไลท์สิ่งของประเภทนั้น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964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คลิกเลือกประเภทด้านซ้าย ไฮไลท์สิ่งของประเภทนั้น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667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คลิกเลือกประเภทด้านซ้าย ไฮไลท์สิ่งของประเภทนั้น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7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ครูให้นักเรียนช่วยกันหาพื้นที่สำหรับจัดเก็บสิ่งของ</a:t>
            </a:r>
          </a:p>
          <a:p>
            <a:endParaRPr lang="th-TH" dirty="0"/>
          </a:p>
          <a:p>
            <a:r>
              <a:rPr lang="th-TH" dirty="0"/>
              <a:t>พื้นหลังสีดรอปลง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82558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คลิกเลือกประเภทด้านซ้าย ไฮไลท์สิ่งของประเภทนั้น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4072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ให้นักเรียนจัดกลุ่มสิ่งของประเภทเดียวกัน โดยคลิกที่สิ่งของหรือชื่อสิ่งของ แล้วกรอบชื่อสิ่งของจะขึ้นแถบสี ครูอธิบายเพิ่มเติมในส่วนของสิ่งของประเภทต่างๆ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คลิกเลือกสิ่งของ สิ่งของจะวิ่งไปช่องของประเภทนั้น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7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ระยะห่างฟ้อนท์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494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805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575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282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7138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282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724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75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ครูให้นักเรียนช่วยกันหาพื้นที่สำหรับจัดเก็บสิ่งของ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รูปแบบ 2</a:t>
            </a:r>
            <a:r>
              <a:rPr lang="en-US" alt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Matching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(ล็อค 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Slide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คลิกสิ่งของ ก็จะเลื่อนไปยังที่จัดเก็บ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56913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42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462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940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ข้อ 1. วิเคราะห์งานที่ต้องทำว่ามีงานอะไรบ้าง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เมื่อต้องทำงานบ้าน เช่น การจัดโต๊ะเขียนหนังสือ ควรวิเคราะห์ก่อนว่า ต้องทำงานอะไรบ้าง เพื่อจะได้จัดลำดับการทำงานที่สำคัญก่อน แล้วจึงวางแผนการทำงาน และทำงานตามขั้นตอนที่วางแผนไว้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80299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2. หยิบใช้ของได้สะดวก</a:t>
            </a:r>
          </a:p>
          <a:p>
            <a:r>
              <a:rPr lang="th-TH" dirty="0"/>
              <a:t>การดูแลรักษาของใช้ส่วนตัว ทำให้ของใช้มีความสะอาด เมื่อหยิบใช้ก็สามารถใช้ได้สะดวก เพราะรู้ที่จัดเก็บ และทำให้หาของได้ง่าย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17100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ข้อ 3. ปุริมกำหนดระยะเวลาในการทำงาน</a:t>
            </a:r>
          </a:p>
          <a:p>
            <a:r>
              <a:rPr lang="th-TH" b="1" dirty="0"/>
              <a:t>การวางแผนการทำงาน เป็นการวางแผนขั้นตอนการทำงาน การเลือกวัสดุ อุปกรณ์และเครื่องมือในการทำงาน ระยะเวลาในการทำงาน เพื่อให้งานเป็นไปตามเป้าหมายที่ตั้งไว้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6181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ข้อ 3. หากระเป๋าเสริมมาแบ่งใส่อุปกรณ์การเรียน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การจัดกระเป๋านักเรียนควรจัดตามตารางเรียน เพื่อให้มีหนังสือเรียนและอุปกรณ์การเรียนที่พร้อมใช้งาน แต่ถ้าจัดกระเป๋าแล้วพบปัญหาว่ามีสิ่งของมากเกินไป ควรหากระเป๋าเสริมมาแบ่งใส่สิ่งของ เพื่อไม่ให้กระเป๋านักเรียนหนักเกินไปและส่งผลให้ชำรุดได้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74976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4. ไม่เหมาะสม เพราะเป็นบัตรที่แสดงถึงตัวตนจึงควรพกติดตัวไว้</a:t>
            </a:r>
          </a:p>
          <a:p>
            <a:r>
              <a:rPr lang="th-TH" dirty="0"/>
              <a:t>บัตรประจำตัวประชาชนเป็นบัตรที่แสดงข้อมูลของตัวเรา ควรพกติดตัวไว้เพื่อใช้ยืนยันตัวตนของเรา โดยเก็บใส่ซองเอกสารและพกไว้ในกระเป๋าเงิน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103908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1. ช่วยประหยัดพลังงาน</a:t>
            </a:r>
          </a:p>
          <a:p>
            <a:r>
              <a:rPr lang="th-TH" dirty="0"/>
              <a:t>เสื้อผ้าบางประเภทเป็นเสื้อผ้าที่ใส่อยู่บ้านหรือใส่ลำลอง จึงไม่จำเป็นต้องรีด ซึ่งจะช่วยประหยัดพลังงานไฟฟ้าที่ต้องใช้ในการรีดเสื้อผ้าได้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103331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2. แก้วตาจัดโต๊ะเขียนหนังสือเสร็จแล้วจึงไปเล่นโทรศัพท์</a:t>
            </a:r>
          </a:p>
          <a:p>
            <a:r>
              <a:rPr lang="th-TH" dirty="0"/>
              <a:t>การทำงานควรทำให้เสร็จก่อนแล้วจึงไปทำกิจกรรมอย่างอื่นต่อไป ไม่ควรทำงานค้างคา หรือไม่ควรทำงานอย่างไม่รอบคอบ เพราะอาจทำให้งานเสียหายได้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059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38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4. เพื่อหยิบใช้หนังสือเรียนได้สะดวก</a:t>
            </a:r>
          </a:p>
          <a:p>
            <a:r>
              <a:rPr lang="th-TH" dirty="0"/>
              <a:t>การจัดกระเป๋านักเรียนตามตารางเรียน ทำให้กระเป๋านักเรียนสะอาด และเกิดความเป็นระเบียบเรียบร้อย หาหนังสือเรียนหรือสิ่งของในกระเป๋าพบได้ง่าย หยิบใช้ได้สะดวก และทำให้ไม่ต้องแบกกระเป๋าที่บรรจุสิ่งของจนหนักเกินไป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1996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ข้อ 2. เพื่อปกป้องเอกสารชำรุด</a:t>
            </a:r>
          </a:p>
          <a:p>
            <a:r>
              <a:rPr lang="th-TH" dirty="0"/>
              <a:t>สูติบัตรเป็นเอกสารจากราชการ เป็นเอกสารที่เป็นกระดาษ ถ้าหยิบใช้หรือเก็บรักษาอย่างไม่ระมัดระวัง อาจชำรุด เช่น ฉีก ขาด เปื่อยยุ่ย ได้ง่าย การนำใส่ซองเอกสารจะทำให้เก็บรักษาได้นาน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30873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ข้อ 1. นวลเก็บหนังสือไว้ที่โต๊ะ วางของเล่นบนชั้น และนำชุดนอนใส่ตะกร้าผ้า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การเก็บหนังสือควรเก็บเรียงใส่ชั้นหนังสือหรือวางเรียงไว้ที่โต๊ะเขียนหนังสือ ส่วนของเล่นควรจัดเก็บไว้ในกล่องหรือชั้นวางของเล่น และชุดนอนที่ใส่แล้ว ควรใส่ตะกร้าผ้าที่เตรียมไว้ซัก ก่อนนำไปซักให้สะอาด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836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en-ZW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ZW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คลิกเลือกหัวข้อหรือภาพ คำอธิบายจะเลื่อนลงมา+กล่องข้อความด้านบนปรากฏขึ้น </a:t>
            </a:r>
          </a:p>
          <a:p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(คลิกอันไหนก่อนก็ได้ คลิกหัวข้อใหม่ หัวข้อที่เคยคลิกจะหายไป)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700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37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en-US" dirty="0"/>
          </a:p>
          <a:p>
            <a:endParaRPr lang="th-T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คลิกเลือกประเภทปุ่มด้านซ้าย สิ่งของประเภทนั้นจะสีชัด ส่วนอื่นจะสีดรอปลง สามารถคลิกสิ่งของนั้นจะขึ้นชื่อ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เลื่อนปุ่มลงมาหน่อย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ไม่ต้องใส่กรอบเทาๆ</a:t>
            </a:r>
            <a:endParaRPr lang="th-TH" sz="1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59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ZW" dirty="0"/>
              <a:t>:</a:t>
            </a:r>
            <a:r>
              <a:rPr lang="en-US" dirty="0"/>
              <a:t> </a:t>
            </a:r>
            <a:r>
              <a:rPr lang="th-TH" dirty="0"/>
              <a:t>ครูให้นักเรียนช่วยกันตอบคำถาม</a:t>
            </a:r>
            <a:endParaRPr lang="en-US" dirty="0"/>
          </a:p>
          <a:p>
            <a:endParaRPr lang="th-TH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W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Effects </a:t>
            </a:r>
            <a:r>
              <a:rPr lang="en-US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solidFill>
                  <a:srgbClr val="FF0000"/>
                </a:solidFill>
              </a:rPr>
              <a:t>คลิกเลือกประเภทปุ่มด้านซ้าย สิ่งของประเภทนั้นจะสีชัด ส่วนอื่นจะสีดรอปลง สามารถคลิกสิ่งของนั้นจะขึ้นชื่อ </a:t>
            </a:r>
            <a:r>
              <a:rPr lang="th-TH" sz="1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(คลิกอันไหนก่อนก็ได้)</a:t>
            </a:r>
            <a:endParaRPr lang="th-TH" sz="1200" dirty="0">
              <a:solidFill>
                <a:srgbClr val="FF0000"/>
              </a:solidFill>
            </a:endParaRPr>
          </a:p>
          <a:p>
            <a:endParaRPr lang="th-TH" dirty="0"/>
          </a:p>
          <a:p>
            <a:r>
              <a:rPr lang="th-TH" dirty="0"/>
              <a:t>ปุ่มที่กดลงให้เป็นสีเทา</a:t>
            </a:r>
          </a:p>
          <a:p>
            <a:r>
              <a:rPr lang="th-TH" dirty="0"/>
              <a:t>ตกแต่งกล่องชื่อของ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8E532-0CB5-44B9-A2C4-60B0504C9F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8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B4FC7-B4BF-43C6-9E31-5A579B8CF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A76B6-9DA7-4FC2-A786-475F9CED4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145F5-FA95-4298-80ED-E63D6B529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26DB7-8D47-496D-9E62-3AEC1720B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2D8A6D-E1AC-49F9-A681-C76D28AE8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19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41F9E-1664-4FC5-B682-8B299B9A5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9EAA7-416B-4FDC-9A89-2F2F1B5BE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43CF0-C0C1-4235-B1CD-555EF813A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15CBB-45EB-47AD-AE97-48FD39187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0E820-F8DC-4242-BC90-69111DB5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0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2480C0-EE95-4870-BAF8-985BAE1A10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BF4BF-92C9-4AD6-9E58-90675E40E8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E6588-A684-4D01-9C45-1738AF447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E4BC3-13D5-464B-A1ED-CD074D60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E1F8F-047B-4CB6-931F-C814BB451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F3C0D-0F42-46E3-9868-6AC411F07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138B2-8331-4673-A5D0-30E9FC5D4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0F899-4B59-4F16-AF09-8BB5D4262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83341-FDE9-48FA-BD35-7B7EDECB8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3BDCB-E6A9-4277-9661-EFB4E0BB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03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091A6-FB10-4FDB-BFA8-3DD8DFFB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031078-04A7-4F27-9C7E-63A4F9148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841B1-6D4B-42F0-98BB-8FD319190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A2695-BD43-481D-902E-5AC4E50A4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58120-F541-422E-911A-AB9C1671D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28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EDE00-6994-4086-8378-9EDF199A1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7CD53-9FDD-4870-9319-CDF3B97D3E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C8CEB2-C707-4DF6-A63E-A2E98A3A3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3045C1-92BE-4433-9E65-7F19B4145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3AE5E-E50F-4352-8542-58FCD1FB4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BF5A4-64BB-4F38-9DA4-870F8A42F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41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43A54-4333-4DAF-B747-EBC70D58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210E2-0FAB-460A-8708-1B46A0D54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CBF684-C6CC-4078-81AF-578D486C77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93803C-B5FB-4A81-9383-A9D84E0CA8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EB9E61-0B55-485D-8B9A-23ED41DBC2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BC3271-BA21-417D-8AD8-A6B5FC851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17295-1F1C-45BD-8547-92ACF4654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F95C75-D521-4237-A47E-6CCA52DCF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9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4B87F-95F1-470F-A4D7-27D865521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C03617-42A6-45EB-8D2F-B4EEB8777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2B082F-7E88-4B1A-BE58-B7350FD06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BBB07F-DFB4-477B-A928-500E1807C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6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2E7741-B285-4F0A-801F-C688E53AC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E23AD4-3C35-4D53-8762-30CF7DA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369ECA-7AA4-4202-BFB7-AA92DC770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49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5BF87-457C-4115-8E05-2344F2A83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EC8D1-649A-4F44-9241-1A6D7668E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97A876-5886-4C66-B450-F46CD54FF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66695-824B-48F0-92BC-9B4A20045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4CD88-09D9-478B-A585-203EC5F89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D3B30-953F-4E70-B403-811BB134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26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DBFF-D30F-4C9B-8238-C58734332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595F6C-4FFA-4767-BA15-945DD2B2F4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AF02D4-FC57-4E83-9D8A-0792FEC6B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C3896-6722-439A-A298-C080B7A4B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CF9B4-943B-4820-9A59-996DDE60B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C1EF07-3F29-416E-B117-7A715F714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3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8EA88F-191D-43DD-BAF5-F9BE98BC5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CFBD04-F3DC-460B-9031-F9DACFF16B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05011-1503-433A-AF10-A92DEAD7C9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DBE08-F268-4819-9E1D-74A8514133A5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355B0-5B43-4989-BBE5-8833E0D9F8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549D3-E083-44D4-8B86-C759C5DEA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28FCE-0265-470D-B096-387C9C7F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3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78.png"/><Relationship Id="rId3" Type="http://schemas.openxmlformats.org/officeDocument/2006/relationships/image" Target="../media/image75.png"/><Relationship Id="rId7" Type="http://schemas.openxmlformats.org/officeDocument/2006/relationships/slide" Target="slide13.xml"/><Relationship Id="rId12" Type="http://schemas.openxmlformats.org/officeDocument/2006/relationships/image" Target="../media/image77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slide" Target="slide11.xml"/><Relationship Id="rId5" Type="http://schemas.openxmlformats.org/officeDocument/2006/relationships/image" Target="../media/image24.png"/><Relationship Id="rId15" Type="http://schemas.openxmlformats.org/officeDocument/2006/relationships/image" Target="../media/image80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slide" Target="slide12.xml"/><Relationship Id="rId14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84.png"/><Relationship Id="rId3" Type="http://schemas.openxmlformats.org/officeDocument/2006/relationships/image" Target="../media/image82.png"/><Relationship Id="rId7" Type="http://schemas.openxmlformats.org/officeDocument/2006/relationships/slide" Target="slide13.xml"/><Relationship Id="rId12" Type="http://schemas.openxmlformats.org/officeDocument/2006/relationships/slide" Target="slide10.xml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83.png"/><Relationship Id="rId5" Type="http://schemas.openxmlformats.org/officeDocument/2006/relationships/image" Target="../media/image24.png"/><Relationship Id="rId15" Type="http://schemas.openxmlformats.org/officeDocument/2006/relationships/image" Target="../media/image86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slide" Target="slide12.xml"/><Relationship Id="rId14" Type="http://schemas.openxmlformats.org/officeDocument/2006/relationships/image" Target="../media/image8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84.png"/><Relationship Id="rId3" Type="http://schemas.openxmlformats.org/officeDocument/2006/relationships/image" Target="../media/image88.png"/><Relationship Id="rId7" Type="http://schemas.openxmlformats.org/officeDocument/2006/relationships/slide" Target="slide13.xml"/><Relationship Id="rId12" Type="http://schemas.openxmlformats.org/officeDocument/2006/relationships/slide" Target="slide10.xml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90.png"/><Relationship Id="rId5" Type="http://schemas.openxmlformats.org/officeDocument/2006/relationships/image" Target="../media/image24.png"/><Relationship Id="rId15" Type="http://schemas.openxmlformats.org/officeDocument/2006/relationships/image" Target="../media/image92.png"/><Relationship Id="rId10" Type="http://schemas.openxmlformats.org/officeDocument/2006/relationships/slide" Target="slide11.xml"/><Relationship Id="rId4" Type="http://schemas.openxmlformats.org/officeDocument/2006/relationships/image" Target="../media/image71.png"/><Relationship Id="rId9" Type="http://schemas.openxmlformats.org/officeDocument/2006/relationships/image" Target="../media/image89.png"/><Relationship Id="rId14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4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7.svg"/><Relationship Id="rId5" Type="http://schemas.openxmlformats.org/officeDocument/2006/relationships/image" Target="../media/image95.png"/><Relationship Id="rId10" Type="http://schemas.openxmlformats.org/officeDocument/2006/relationships/image" Target="../media/image36.png"/><Relationship Id="rId4" Type="http://schemas.openxmlformats.org/officeDocument/2006/relationships/image" Target="../media/image94.png"/><Relationship Id="rId9" Type="http://schemas.openxmlformats.org/officeDocument/2006/relationships/image" Target="../media/image9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42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95.png"/><Relationship Id="rId5" Type="http://schemas.openxmlformats.org/officeDocument/2006/relationships/image" Target="../media/image26.png"/><Relationship Id="rId10" Type="http://schemas.openxmlformats.org/officeDocument/2006/relationships/image" Target="../media/image37.svg"/><Relationship Id="rId4" Type="http://schemas.openxmlformats.org/officeDocument/2006/relationships/image" Target="../media/image94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4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95.png"/><Relationship Id="rId5" Type="http://schemas.openxmlformats.org/officeDocument/2006/relationships/image" Target="../media/image26.png"/><Relationship Id="rId10" Type="http://schemas.openxmlformats.org/officeDocument/2006/relationships/image" Target="../media/image37.svg"/><Relationship Id="rId4" Type="http://schemas.openxmlformats.org/officeDocument/2006/relationships/image" Target="../media/image94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36.png"/><Relationship Id="rId5" Type="http://schemas.openxmlformats.org/officeDocument/2006/relationships/image" Target="../media/image103.svg"/><Relationship Id="rId10" Type="http://schemas.openxmlformats.org/officeDocument/2006/relationships/image" Target="../media/image104.png"/><Relationship Id="rId4" Type="http://schemas.openxmlformats.org/officeDocument/2006/relationships/image" Target="../media/image102.png"/><Relationship Id="rId9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108.svg"/><Relationship Id="rId3" Type="http://schemas.openxmlformats.org/officeDocument/2006/relationships/image" Target="../media/image42.png"/><Relationship Id="rId7" Type="http://schemas.openxmlformats.org/officeDocument/2006/relationships/image" Target="../media/image99.png"/><Relationship Id="rId12" Type="http://schemas.openxmlformats.org/officeDocument/2006/relationships/image" Target="../media/image107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slide" Target="slide19.xml"/><Relationship Id="rId5" Type="http://schemas.openxmlformats.org/officeDocument/2006/relationships/image" Target="../media/image26.png"/><Relationship Id="rId15" Type="http://schemas.openxmlformats.org/officeDocument/2006/relationships/image" Target="../media/image37.svg"/><Relationship Id="rId10" Type="http://schemas.openxmlformats.org/officeDocument/2006/relationships/image" Target="../media/image106.svg"/><Relationship Id="rId4" Type="http://schemas.openxmlformats.org/officeDocument/2006/relationships/image" Target="../media/image94.png"/><Relationship Id="rId9" Type="http://schemas.openxmlformats.org/officeDocument/2006/relationships/image" Target="../media/image105.png"/><Relationship Id="rId1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9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1.png"/><Relationship Id="rId12" Type="http://schemas.openxmlformats.org/officeDocument/2006/relationships/image" Target="../media/image114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0.png"/><Relationship Id="rId11" Type="http://schemas.openxmlformats.org/officeDocument/2006/relationships/image" Target="../media/image113.png"/><Relationship Id="rId5" Type="http://schemas.openxmlformats.org/officeDocument/2006/relationships/image" Target="../media/image109.png"/><Relationship Id="rId10" Type="http://schemas.openxmlformats.org/officeDocument/2006/relationships/slide" Target="slide17.xml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27.png"/><Relationship Id="rId1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94.png"/><Relationship Id="rId7" Type="http://schemas.openxmlformats.org/officeDocument/2006/relationships/slide" Target="slide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15.png"/><Relationship Id="rId4" Type="http://schemas.openxmlformats.org/officeDocument/2006/relationships/image" Target="../media/image26.png"/><Relationship Id="rId9" Type="http://schemas.openxmlformats.org/officeDocument/2006/relationships/image" Target="../media/image11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42.png"/><Relationship Id="rId7" Type="http://schemas.openxmlformats.org/officeDocument/2006/relationships/image" Target="../media/image101.pn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7.svg"/><Relationship Id="rId5" Type="http://schemas.openxmlformats.org/officeDocument/2006/relationships/image" Target="../media/image26.png"/><Relationship Id="rId10" Type="http://schemas.openxmlformats.org/officeDocument/2006/relationships/image" Target="../media/image36.png"/><Relationship Id="rId4" Type="http://schemas.openxmlformats.org/officeDocument/2006/relationships/image" Target="../media/image94.png"/><Relationship Id="rId9" Type="http://schemas.openxmlformats.org/officeDocument/2006/relationships/image" Target="../media/image117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image" Target="../media/image37.svg"/><Relationship Id="rId3" Type="http://schemas.openxmlformats.org/officeDocument/2006/relationships/image" Target="../media/image42.png"/><Relationship Id="rId7" Type="http://schemas.openxmlformats.org/officeDocument/2006/relationships/image" Target="../media/image12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11" Type="http://schemas.openxmlformats.org/officeDocument/2006/relationships/image" Target="../media/image26.png"/><Relationship Id="rId5" Type="http://schemas.openxmlformats.org/officeDocument/2006/relationships/image" Target="../media/image119.png"/><Relationship Id="rId10" Type="http://schemas.openxmlformats.org/officeDocument/2006/relationships/image" Target="../media/image9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6.png"/><Relationship Id="rId3" Type="http://schemas.openxmlformats.org/officeDocument/2006/relationships/image" Target="../media/image42.png"/><Relationship Id="rId7" Type="http://schemas.openxmlformats.org/officeDocument/2006/relationships/slide" Target="slide24.xml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6.png"/><Relationship Id="rId5" Type="http://schemas.openxmlformats.org/officeDocument/2006/relationships/image" Target="../media/image94.png"/><Relationship Id="rId10" Type="http://schemas.openxmlformats.org/officeDocument/2006/relationships/image" Target="../media/image125.png"/><Relationship Id="rId4" Type="http://schemas.openxmlformats.org/officeDocument/2006/relationships/image" Target="../media/image118.png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42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14.svg"/><Relationship Id="rId5" Type="http://schemas.openxmlformats.org/officeDocument/2006/relationships/image" Target="../media/image94.png"/><Relationship Id="rId10" Type="http://schemas.openxmlformats.org/officeDocument/2006/relationships/image" Target="../media/image113.png"/><Relationship Id="rId4" Type="http://schemas.openxmlformats.org/officeDocument/2006/relationships/image" Target="../media/image118.png"/><Relationship Id="rId9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42.png"/><Relationship Id="rId7" Type="http://schemas.openxmlformats.org/officeDocument/2006/relationships/image" Target="../media/image124.png"/><Relationship Id="rId12" Type="http://schemas.openxmlformats.org/officeDocument/2006/relationships/image" Target="../media/image114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13.png"/><Relationship Id="rId5" Type="http://schemas.openxmlformats.org/officeDocument/2006/relationships/image" Target="../media/image94.png"/><Relationship Id="rId10" Type="http://schemas.openxmlformats.org/officeDocument/2006/relationships/slide" Target="slide22.xml"/><Relationship Id="rId4" Type="http://schemas.openxmlformats.org/officeDocument/2006/relationships/image" Target="../media/image118.png"/><Relationship Id="rId9" Type="http://schemas.openxmlformats.org/officeDocument/2006/relationships/image" Target="../media/image1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42.png"/><Relationship Id="rId7" Type="http://schemas.openxmlformats.org/officeDocument/2006/relationships/image" Target="../media/image27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6.png"/><Relationship Id="rId5" Type="http://schemas.openxmlformats.org/officeDocument/2006/relationships/image" Target="../media/image94.png"/><Relationship Id="rId10" Type="http://schemas.openxmlformats.org/officeDocument/2006/relationships/image" Target="../media/image133.png"/><Relationship Id="rId4" Type="http://schemas.openxmlformats.org/officeDocument/2006/relationships/image" Target="../media/image130.png"/><Relationship Id="rId9" Type="http://schemas.openxmlformats.org/officeDocument/2006/relationships/image" Target="../media/image13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4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94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18" Type="http://schemas.openxmlformats.org/officeDocument/2006/relationships/image" Target="../media/image148.png"/><Relationship Id="rId3" Type="http://schemas.openxmlformats.org/officeDocument/2006/relationships/image" Target="../media/image42.png"/><Relationship Id="rId21" Type="http://schemas.openxmlformats.org/officeDocument/2006/relationships/slide" Target="slide31.xml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slide" Target="slide29.xml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47.png"/><Relationship Id="rId20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26.png"/><Relationship Id="rId5" Type="http://schemas.openxmlformats.org/officeDocument/2006/relationships/image" Target="../media/image137.png"/><Relationship Id="rId15" Type="http://schemas.openxmlformats.org/officeDocument/2006/relationships/slide" Target="slide28.xml"/><Relationship Id="rId23" Type="http://schemas.openxmlformats.org/officeDocument/2006/relationships/image" Target="../media/image94.png"/><Relationship Id="rId10" Type="http://schemas.openxmlformats.org/officeDocument/2006/relationships/image" Target="../media/image142.png"/><Relationship Id="rId19" Type="http://schemas.openxmlformats.org/officeDocument/2006/relationships/slide" Target="slide30.xml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Relationship Id="rId22" Type="http://schemas.openxmlformats.org/officeDocument/2006/relationships/image" Target="../media/image1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18" Type="http://schemas.openxmlformats.org/officeDocument/2006/relationships/image" Target="../media/image27.png"/><Relationship Id="rId3" Type="http://schemas.openxmlformats.org/officeDocument/2006/relationships/image" Target="../media/image42.png"/><Relationship Id="rId21" Type="http://schemas.openxmlformats.org/officeDocument/2006/relationships/slide" Target="slide30.xml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94.png"/><Relationship Id="rId20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150.png"/><Relationship Id="rId5" Type="http://schemas.openxmlformats.org/officeDocument/2006/relationships/image" Target="../media/image137.png"/><Relationship Id="rId15" Type="http://schemas.openxmlformats.org/officeDocument/2006/relationships/image" Target="../media/image147.png"/><Relationship Id="rId23" Type="http://schemas.openxmlformats.org/officeDocument/2006/relationships/slide" Target="slide31.xml"/><Relationship Id="rId10" Type="http://schemas.openxmlformats.org/officeDocument/2006/relationships/image" Target="../media/image151.png"/><Relationship Id="rId19" Type="http://schemas.openxmlformats.org/officeDocument/2006/relationships/slide" Target="slide29.xml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Relationship Id="rId22" Type="http://schemas.openxmlformats.org/officeDocument/2006/relationships/image" Target="../media/image1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18" Type="http://schemas.openxmlformats.org/officeDocument/2006/relationships/image" Target="../media/image27.png"/><Relationship Id="rId3" Type="http://schemas.openxmlformats.org/officeDocument/2006/relationships/image" Target="../media/image42.png"/><Relationship Id="rId21" Type="http://schemas.openxmlformats.org/officeDocument/2006/relationships/slide" Target="slide30.xml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94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150.png"/><Relationship Id="rId5" Type="http://schemas.openxmlformats.org/officeDocument/2006/relationships/image" Target="../media/image137.png"/><Relationship Id="rId15" Type="http://schemas.openxmlformats.org/officeDocument/2006/relationships/image" Target="../media/image148.png"/><Relationship Id="rId23" Type="http://schemas.openxmlformats.org/officeDocument/2006/relationships/slide" Target="slide31.xml"/><Relationship Id="rId10" Type="http://schemas.openxmlformats.org/officeDocument/2006/relationships/image" Target="../media/image151.png"/><Relationship Id="rId19" Type="http://schemas.openxmlformats.org/officeDocument/2006/relationships/slide" Target="slide28.xml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Relationship Id="rId22" Type="http://schemas.openxmlformats.org/officeDocument/2006/relationships/image" Target="../media/image1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5" Type="http://schemas.openxmlformats.org/officeDocument/2006/relationships/image" Target="../media/image29.png"/><Relationship Id="rId10" Type="http://schemas.openxmlformats.org/officeDocument/2006/relationships/slide" Target="slide4.xml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18" Type="http://schemas.openxmlformats.org/officeDocument/2006/relationships/image" Target="../media/image27.png"/><Relationship Id="rId3" Type="http://schemas.openxmlformats.org/officeDocument/2006/relationships/image" Target="../media/image42.png"/><Relationship Id="rId21" Type="http://schemas.openxmlformats.org/officeDocument/2006/relationships/slide" Target="slide29.xml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94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150.png"/><Relationship Id="rId5" Type="http://schemas.openxmlformats.org/officeDocument/2006/relationships/image" Target="../media/image137.png"/><Relationship Id="rId15" Type="http://schemas.openxmlformats.org/officeDocument/2006/relationships/image" Target="../media/image149.png"/><Relationship Id="rId23" Type="http://schemas.openxmlformats.org/officeDocument/2006/relationships/slide" Target="slide31.xml"/><Relationship Id="rId10" Type="http://schemas.openxmlformats.org/officeDocument/2006/relationships/image" Target="../media/image142.png"/><Relationship Id="rId19" Type="http://schemas.openxmlformats.org/officeDocument/2006/relationships/slide" Target="slide28.xml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Relationship Id="rId22" Type="http://schemas.openxmlformats.org/officeDocument/2006/relationships/image" Target="../media/image14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18" Type="http://schemas.openxmlformats.org/officeDocument/2006/relationships/image" Target="../media/image27.png"/><Relationship Id="rId3" Type="http://schemas.openxmlformats.org/officeDocument/2006/relationships/image" Target="../media/image42.png"/><Relationship Id="rId21" Type="http://schemas.openxmlformats.org/officeDocument/2006/relationships/slide" Target="slide29.xml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94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149.png"/><Relationship Id="rId5" Type="http://schemas.openxmlformats.org/officeDocument/2006/relationships/image" Target="../media/image137.png"/><Relationship Id="rId15" Type="http://schemas.openxmlformats.org/officeDocument/2006/relationships/image" Target="../media/image150.png"/><Relationship Id="rId23" Type="http://schemas.openxmlformats.org/officeDocument/2006/relationships/slide" Target="slide30.xml"/><Relationship Id="rId10" Type="http://schemas.openxmlformats.org/officeDocument/2006/relationships/image" Target="../media/image151.png"/><Relationship Id="rId19" Type="http://schemas.openxmlformats.org/officeDocument/2006/relationships/slide" Target="slide28.xml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Relationship Id="rId22" Type="http://schemas.openxmlformats.org/officeDocument/2006/relationships/image" Target="../media/image1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26.png"/><Relationship Id="rId4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27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94.png"/><Relationship Id="rId5" Type="http://schemas.openxmlformats.org/officeDocument/2006/relationships/image" Target="../media/image157.png"/><Relationship Id="rId15" Type="http://schemas.openxmlformats.org/officeDocument/2006/relationships/image" Target="../media/image37.sv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3.png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26.png"/><Relationship Id="rId4" Type="http://schemas.openxmlformats.org/officeDocument/2006/relationships/image" Target="../media/image94.png"/><Relationship Id="rId9" Type="http://schemas.openxmlformats.org/officeDocument/2006/relationships/image" Target="../media/image16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13" Type="http://schemas.openxmlformats.org/officeDocument/2006/relationships/image" Target="../media/image173.png"/><Relationship Id="rId3" Type="http://schemas.openxmlformats.org/officeDocument/2006/relationships/image" Target="../media/image42.png"/><Relationship Id="rId7" Type="http://schemas.openxmlformats.org/officeDocument/2006/relationships/slide" Target="slide37.xml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image" Target="../media/image94.png"/><Relationship Id="rId5" Type="http://schemas.openxmlformats.org/officeDocument/2006/relationships/image" Target="../media/image169.png"/><Relationship Id="rId15" Type="http://schemas.openxmlformats.org/officeDocument/2006/relationships/image" Target="../media/image37.svg"/><Relationship Id="rId10" Type="http://schemas.openxmlformats.org/officeDocument/2006/relationships/image" Target="../media/image172.png"/><Relationship Id="rId4" Type="http://schemas.openxmlformats.org/officeDocument/2006/relationships/image" Target="../media/image168.png"/><Relationship Id="rId9" Type="http://schemas.openxmlformats.org/officeDocument/2006/relationships/slide" Target="slide36.xml"/><Relationship Id="rId1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png"/><Relationship Id="rId11" Type="http://schemas.openxmlformats.org/officeDocument/2006/relationships/image" Target="../media/image114.svg"/><Relationship Id="rId5" Type="http://schemas.openxmlformats.org/officeDocument/2006/relationships/image" Target="../media/image170.png"/><Relationship Id="rId10" Type="http://schemas.openxmlformats.org/officeDocument/2006/relationships/image" Target="../media/image113.png"/><Relationship Id="rId4" Type="http://schemas.openxmlformats.org/officeDocument/2006/relationships/image" Target="../media/image168.png"/><Relationship Id="rId9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11" Type="http://schemas.openxmlformats.org/officeDocument/2006/relationships/image" Target="../media/image114.svg"/><Relationship Id="rId5" Type="http://schemas.openxmlformats.org/officeDocument/2006/relationships/image" Target="../media/image169.png"/><Relationship Id="rId10" Type="http://schemas.openxmlformats.org/officeDocument/2006/relationships/image" Target="../media/image113.png"/><Relationship Id="rId4" Type="http://schemas.openxmlformats.org/officeDocument/2006/relationships/image" Target="../media/image168.png"/><Relationship Id="rId9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94.png"/><Relationship Id="rId7" Type="http://schemas.openxmlformats.org/officeDocument/2006/relationships/image" Target="../media/image17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png"/><Relationship Id="rId11" Type="http://schemas.openxmlformats.org/officeDocument/2006/relationships/image" Target="../media/image26.png"/><Relationship Id="rId5" Type="http://schemas.openxmlformats.org/officeDocument/2006/relationships/image" Target="../media/image175.png"/><Relationship Id="rId10" Type="http://schemas.openxmlformats.org/officeDocument/2006/relationships/image" Target="../media/image180.png"/><Relationship Id="rId4" Type="http://schemas.openxmlformats.org/officeDocument/2006/relationships/image" Target="../media/image174.png"/><Relationship Id="rId9" Type="http://schemas.openxmlformats.org/officeDocument/2006/relationships/image" Target="../media/image17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182.png"/><Relationship Id="rId5" Type="http://schemas.openxmlformats.org/officeDocument/2006/relationships/image" Target="../media/image94.png"/><Relationship Id="rId10" Type="http://schemas.openxmlformats.org/officeDocument/2006/relationships/image" Target="../media/image53.png"/><Relationship Id="rId4" Type="http://schemas.openxmlformats.org/officeDocument/2006/relationships/image" Target="../media/image181.png"/><Relationship Id="rId9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22.png"/><Relationship Id="rId18" Type="http://schemas.openxmlformats.org/officeDocument/2006/relationships/image" Target="../media/image35.png"/><Relationship Id="rId3" Type="http://schemas.openxmlformats.org/officeDocument/2006/relationships/image" Target="../media/image18.png"/><Relationship Id="rId7" Type="http://schemas.openxmlformats.org/officeDocument/2006/relationships/image" Target="../media/image32.png"/><Relationship Id="rId12" Type="http://schemas.openxmlformats.org/officeDocument/2006/relationships/image" Target="../media/image21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png"/><Relationship Id="rId20" Type="http://schemas.openxmlformats.org/officeDocument/2006/relationships/image" Target="../media/image37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openxmlformats.org/officeDocument/2006/relationships/slide" Target="slide5.xml"/><Relationship Id="rId15" Type="http://schemas.openxmlformats.org/officeDocument/2006/relationships/image" Target="../media/image26.png"/><Relationship Id="rId10" Type="http://schemas.openxmlformats.org/officeDocument/2006/relationships/image" Target="../media/image20.png"/><Relationship Id="rId19" Type="http://schemas.openxmlformats.org/officeDocument/2006/relationships/image" Target="../media/image36.png"/><Relationship Id="rId4" Type="http://schemas.openxmlformats.org/officeDocument/2006/relationships/image" Target="../media/image24.png"/><Relationship Id="rId9" Type="http://schemas.openxmlformats.org/officeDocument/2006/relationships/image" Target="../media/image19.png"/><Relationship Id="rId14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42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94.png"/><Relationship Id="rId4" Type="http://schemas.openxmlformats.org/officeDocument/2006/relationships/image" Target="../media/image181.png"/><Relationship Id="rId9" Type="http://schemas.openxmlformats.org/officeDocument/2006/relationships/image" Target="../media/image18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36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image" Target="../media/image9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slide" Target="slide42.xml"/><Relationship Id="rId5" Type="http://schemas.openxmlformats.org/officeDocument/2006/relationships/image" Target="../media/image181.png"/><Relationship Id="rId15" Type="http://schemas.openxmlformats.org/officeDocument/2006/relationships/image" Target="../media/image185.png"/><Relationship Id="rId10" Type="http://schemas.openxmlformats.org/officeDocument/2006/relationships/slide" Target="slide44.xml"/><Relationship Id="rId4" Type="http://schemas.openxmlformats.org/officeDocument/2006/relationships/slide" Target="slide43.xml"/><Relationship Id="rId9" Type="http://schemas.openxmlformats.org/officeDocument/2006/relationships/slide" Target="slide45.xml"/><Relationship Id="rId14" Type="http://schemas.openxmlformats.org/officeDocument/2006/relationships/image" Target="../media/image37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186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image" Target="../media/image1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slide" Target="slide42.xml"/><Relationship Id="rId5" Type="http://schemas.openxmlformats.org/officeDocument/2006/relationships/image" Target="../media/image181.png"/><Relationship Id="rId10" Type="http://schemas.openxmlformats.org/officeDocument/2006/relationships/slide" Target="slide44.xml"/><Relationship Id="rId4" Type="http://schemas.openxmlformats.org/officeDocument/2006/relationships/slide" Target="slide43.xml"/><Relationship Id="rId9" Type="http://schemas.openxmlformats.org/officeDocument/2006/relationships/slide" Target="slide45.xml"/><Relationship Id="rId14" Type="http://schemas.openxmlformats.org/officeDocument/2006/relationships/image" Target="../media/image18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185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slide" Target="slide4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slide" Target="slide44.xml"/><Relationship Id="rId5" Type="http://schemas.openxmlformats.org/officeDocument/2006/relationships/image" Target="../media/image181.png"/><Relationship Id="rId10" Type="http://schemas.openxmlformats.org/officeDocument/2006/relationships/slide" Target="slide45.xml"/><Relationship Id="rId4" Type="http://schemas.openxmlformats.org/officeDocument/2006/relationships/slide" Target="slide43.xml"/><Relationship Id="rId9" Type="http://schemas.openxmlformats.org/officeDocument/2006/relationships/image" Target="../media/image13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185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image" Target="../media/image18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slide" Target="slide42.xml"/><Relationship Id="rId5" Type="http://schemas.openxmlformats.org/officeDocument/2006/relationships/image" Target="../media/image181.png"/><Relationship Id="rId10" Type="http://schemas.openxmlformats.org/officeDocument/2006/relationships/slide" Target="slide44.xml"/><Relationship Id="rId4" Type="http://schemas.openxmlformats.org/officeDocument/2006/relationships/slide" Target="slide43.xml"/><Relationship Id="rId9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image" Target="../media/image185.png"/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12" Type="http://schemas.openxmlformats.org/officeDocument/2006/relationships/image" Target="../media/image17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slide" Target="slide42.xml"/><Relationship Id="rId5" Type="http://schemas.openxmlformats.org/officeDocument/2006/relationships/image" Target="../media/image181.png"/><Relationship Id="rId10" Type="http://schemas.openxmlformats.org/officeDocument/2006/relationships/slide" Target="slide44.xml"/><Relationship Id="rId4" Type="http://schemas.openxmlformats.org/officeDocument/2006/relationships/slide" Target="slide43.xml"/><Relationship Id="rId9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48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49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0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9.png"/><Relationship Id="rId4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1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2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3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4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5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6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6.png"/><Relationship Id="rId4" Type="http://schemas.openxmlformats.org/officeDocument/2006/relationships/image" Target="../media/image18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slide" Target="slide32.xml"/><Relationship Id="rId18" Type="http://schemas.openxmlformats.org/officeDocument/2006/relationships/image" Target="../media/image37.svg"/><Relationship Id="rId3" Type="http://schemas.openxmlformats.org/officeDocument/2006/relationships/slide" Target="slide13.xml"/><Relationship Id="rId21" Type="http://schemas.openxmlformats.org/officeDocument/2006/relationships/image" Target="../media/image26.png"/><Relationship Id="rId7" Type="http://schemas.openxmlformats.org/officeDocument/2006/relationships/slide" Target="slide8.xml"/><Relationship Id="rId12" Type="http://schemas.openxmlformats.org/officeDocument/2006/relationships/image" Target="../media/image47.png"/><Relationship Id="rId17" Type="http://schemas.openxmlformats.org/officeDocument/2006/relationships/image" Target="../media/image36.png"/><Relationship Id="rId2" Type="http://schemas.openxmlformats.org/officeDocument/2006/relationships/image" Target="../media/image42.png"/><Relationship Id="rId16" Type="http://schemas.openxmlformats.org/officeDocument/2006/relationships/image" Target="../media/image49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slide" Target="slide25.xml"/><Relationship Id="rId5" Type="http://schemas.openxmlformats.org/officeDocument/2006/relationships/slide" Target="slide7.xml"/><Relationship Id="rId15" Type="http://schemas.openxmlformats.org/officeDocument/2006/relationships/slide" Target="slide35.xml"/><Relationship Id="rId10" Type="http://schemas.openxmlformats.org/officeDocument/2006/relationships/image" Target="../media/image46.png"/><Relationship Id="rId19" Type="http://schemas.openxmlformats.org/officeDocument/2006/relationships/image" Target="../media/image50.png"/><Relationship Id="rId4" Type="http://schemas.openxmlformats.org/officeDocument/2006/relationships/image" Target="../media/image43.png"/><Relationship Id="rId9" Type="http://schemas.openxmlformats.org/officeDocument/2006/relationships/slide" Target="slide21.xml"/><Relationship Id="rId1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26.png"/><Relationship Id="rId3" Type="http://schemas.openxmlformats.org/officeDocument/2006/relationships/image" Target="../media/image42.png"/><Relationship Id="rId21" Type="http://schemas.openxmlformats.org/officeDocument/2006/relationships/image" Target="../media/image66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3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37.sv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36.png"/><Relationship Id="rId10" Type="http://schemas.openxmlformats.org/officeDocument/2006/relationships/image" Target="../media/image57.png"/><Relationship Id="rId19" Type="http://schemas.openxmlformats.org/officeDocument/2006/relationships/image" Target="../media/image64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36.png"/><Relationship Id="rId3" Type="http://schemas.openxmlformats.org/officeDocument/2006/relationships/image" Target="../media/image70.png"/><Relationship Id="rId7" Type="http://schemas.openxmlformats.org/officeDocument/2006/relationships/slide" Target="slide12.xml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slide" Target="slide10.xml"/><Relationship Id="rId5" Type="http://schemas.openxmlformats.org/officeDocument/2006/relationships/image" Target="../media/image24.png"/><Relationship Id="rId15" Type="http://schemas.openxmlformats.org/officeDocument/2006/relationships/image" Target="../media/image27.png"/><Relationship Id="rId10" Type="http://schemas.openxmlformats.org/officeDocument/2006/relationships/image" Target="../media/image73.png"/><Relationship Id="rId4" Type="http://schemas.openxmlformats.org/officeDocument/2006/relationships/image" Target="../media/image71.png"/><Relationship Id="rId9" Type="http://schemas.openxmlformats.org/officeDocument/2006/relationships/slide" Target="slide11.xml"/><Relationship Id="rId14" Type="http://schemas.openxmlformats.org/officeDocument/2006/relationships/image" Target="../media/image3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FA862E-7F25-42C9-BFE7-0F9831873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16" y="1110729"/>
            <a:ext cx="5316173" cy="41944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0685C7-7265-4F7C-81A9-3F08D5CF2E85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2633" y="82944"/>
            <a:ext cx="455589" cy="4555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40C04F-C0AD-4539-9E40-5E6EB1A581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344" y="2527366"/>
            <a:ext cx="4080102" cy="39841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3D3DEF-49B9-443E-ACDA-D7C67A0FB6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9373" y="642405"/>
            <a:ext cx="2692627" cy="18849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8E1EBC-D77C-4432-9702-47E67E2F27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7241">
            <a:off x="6001759" y="103578"/>
            <a:ext cx="2620531" cy="27842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9ECA98-4992-479E-9852-74A92C2DB15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5236" y="3178651"/>
            <a:ext cx="1181528" cy="1340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D8E7EE-1A97-494A-945F-0FC7E09F3D5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5446" y="2989835"/>
            <a:ext cx="1241046" cy="1340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4AAD81-4E2E-404B-BC06-0C5FC1D8CC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356" y="6393254"/>
            <a:ext cx="248738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402633-9121-4E8A-8127-8BC2D3787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E0F971-3D36-4035-8572-BB568DF5B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49" y="176773"/>
            <a:ext cx="2872472" cy="7804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CD069F-56A5-4321-A98D-6ECC5F8C61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BBEF3-1410-436C-8B1B-AE4ECD40E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7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B697493A-E97D-408B-A90E-39622246FC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28612823-9F35-4B0A-9647-FAC5CB6CA5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3" y="2987840"/>
            <a:ext cx="2625889" cy="840836"/>
          </a:xfrm>
          <a:prstGeom prst="rect">
            <a:avLst/>
          </a:prstGeom>
        </p:spPr>
      </p:pic>
      <p:pic>
        <p:nvPicPr>
          <p:cNvPr id="19" name="Picture 18">
            <a:hlinkClick r:id="rId11" action="ppaction://hlinksldjump"/>
            <a:extLst>
              <a:ext uri="{FF2B5EF4-FFF2-40B4-BE49-F238E27FC236}">
                <a16:creationId xmlns:a16="http://schemas.microsoft.com/office/drawing/2014/main" id="{BE85FE1B-D072-4665-A445-BF127D61781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2044130"/>
            <a:ext cx="2625889" cy="8408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27E8EDE-F59E-429D-8201-C99E396453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1153953"/>
            <a:ext cx="2625890" cy="7650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1D8307-5C3C-4103-80A5-EA8E8CF48F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9960" y="3408258"/>
            <a:ext cx="1204143" cy="474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DA00DD-B3FC-465E-89AE-3F860A8C29B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722" y="2941865"/>
            <a:ext cx="1195663" cy="4663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267E7D-BF73-4D9D-8C5B-CD4B23E303A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689" y="5406413"/>
            <a:ext cx="1195663" cy="466393"/>
          </a:xfrm>
          <a:prstGeom prst="rect">
            <a:avLst/>
          </a:prstGeom>
        </p:spPr>
      </p:pic>
      <p:pic>
        <p:nvPicPr>
          <p:cNvPr id="23" name="teacher guide">
            <a:extLst>
              <a:ext uri="{FF2B5EF4-FFF2-40B4-BE49-F238E27FC236}">
                <a16:creationId xmlns:a16="http://schemas.microsoft.com/office/drawing/2014/main" id="{24EB4340-357C-4598-B8C8-C6C9375B3E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3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402633-9121-4E8A-8127-8BC2D3787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E0F971-3D36-4035-8572-BB568DF5B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49" y="176773"/>
            <a:ext cx="2872472" cy="7804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CD069F-56A5-4321-A98D-6ECC5F8C61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BBEF3-1410-436C-8B1B-AE4ECD40E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7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89432EA0-883B-494A-A37F-27179BE79F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0484F3A6-0F65-4044-90C5-364F2C905B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3" y="2987840"/>
            <a:ext cx="2625889" cy="8408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A406F7C-8DDC-4943-AFC2-AEA2042DEA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2082037"/>
            <a:ext cx="2625890" cy="765022"/>
          </a:xfrm>
          <a:prstGeom prst="rect">
            <a:avLst/>
          </a:prstGeom>
        </p:spPr>
      </p:pic>
      <p:pic>
        <p:nvPicPr>
          <p:cNvPr id="20" name="Picture 19">
            <a:hlinkClick r:id="rId12" action="ppaction://hlinksldjump"/>
            <a:extLst>
              <a:ext uri="{FF2B5EF4-FFF2-40B4-BE49-F238E27FC236}">
                <a16:creationId xmlns:a16="http://schemas.microsoft.com/office/drawing/2014/main" id="{4C21DD13-DEA9-4473-8891-075E657267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1116046"/>
            <a:ext cx="2625889" cy="8408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97778C-D637-429C-B9E3-236EB66FB2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947" y="4415575"/>
            <a:ext cx="1195662" cy="4748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795F68-AA42-4F92-BDDA-7D349BE4098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3594" y="5037101"/>
            <a:ext cx="1195663" cy="4663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F51E807-6C30-4FCA-A0B8-BEAD633B29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639" y="4053957"/>
            <a:ext cx="1195663" cy="466393"/>
          </a:xfrm>
          <a:prstGeom prst="rect">
            <a:avLst/>
          </a:prstGeom>
        </p:spPr>
      </p:pic>
      <p:pic>
        <p:nvPicPr>
          <p:cNvPr id="23" name="teacher guide">
            <a:extLst>
              <a:ext uri="{FF2B5EF4-FFF2-40B4-BE49-F238E27FC236}">
                <a16:creationId xmlns:a16="http://schemas.microsoft.com/office/drawing/2014/main" id="{A4CFA9F0-6FCB-4536-8FDC-5149234F3F0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0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402633-9121-4E8A-8127-8BC2D3787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E0F971-3D36-4035-8572-BB568DF5B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49" y="176773"/>
            <a:ext cx="2872472" cy="7804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CD069F-56A5-4321-A98D-6ECC5F8C61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BBEF3-1410-436C-8B1B-AE4ECD40E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7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6FB95DF1-9F4D-44E4-96F1-496B57CF02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E31B64-440D-4B2F-BCB2-8563B06584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3" y="3025747"/>
            <a:ext cx="2625890" cy="765022"/>
          </a:xfrm>
          <a:prstGeom prst="rect">
            <a:avLst/>
          </a:prstGeom>
        </p:spPr>
      </p:pic>
      <p:pic>
        <p:nvPicPr>
          <p:cNvPr id="19" name="Picture 18">
            <a:hlinkClick r:id="rId10" action="ppaction://hlinksldjump"/>
            <a:extLst>
              <a:ext uri="{FF2B5EF4-FFF2-40B4-BE49-F238E27FC236}">
                <a16:creationId xmlns:a16="http://schemas.microsoft.com/office/drawing/2014/main" id="{952B7602-1373-4706-940D-CC37CE2544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2044130"/>
            <a:ext cx="2625889" cy="840836"/>
          </a:xfrm>
          <a:prstGeom prst="rect">
            <a:avLst/>
          </a:prstGeom>
        </p:spPr>
      </p:pic>
      <p:pic>
        <p:nvPicPr>
          <p:cNvPr id="20" name="Picture 19">
            <a:hlinkClick r:id="rId12" action="ppaction://hlinksldjump"/>
            <a:extLst>
              <a:ext uri="{FF2B5EF4-FFF2-40B4-BE49-F238E27FC236}">
                <a16:creationId xmlns:a16="http://schemas.microsoft.com/office/drawing/2014/main" id="{040EAECB-255D-4778-A5BB-C1F6748E081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1116046"/>
            <a:ext cx="2625889" cy="8408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67201B-262D-4745-8224-342ECB15C60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5888831"/>
            <a:ext cx="1217402" cy="4835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2781BB-A179-4D43-9D7A-E852D8EC93F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2048" y="5103269"/>
            <a:ext cx="1217402" cy="47487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BA0ABA8-B842-42AE-AB78-04276199516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468" y="4054161"/>
            <a:ext cx="1217402" cy="569848"/>
          </a:xfrm>
          <a:prstGeom prst="rect">
            <a:avLst/>
          </a:prstGeom>
        </p:spPr>
      </p:pic>
      <p:pic>
        <p:nvPicPr>
          <p:cNvPr id="23" name="teacher guide">
            <a:extLst>
              <a:ext uri="{FF2B5EF4-FFF2-40B4-BE49-F238E27FC236}">
                <a16:creationId xmlns:a16="http://schemas.microsoft.com/office/drawing/2014/main" id="{7D70D92E-0AFF-4E87-8600-BD6FD32E675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8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832B3F-9A7A-4F4A-9309-AE588A7A7B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894" y="224476"/>
            <a:ext cx="4955664" cy="766761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CC8827-98D5-4833-88B7-55E348C6E8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35" y="1126535"/>
            <a:ext cx="5770717" cy="5066368"/>
          </a:xfrm>
          <a:prstGeom prst="rect">
            <a:avLst/>
          </a:prstGeom>
        </p:spPr>
      </p:pic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D7744690-1293-47DE-A7BD-B40675C77585}"/>
              </a:ext>
            </a:extLst>
          </p:cNvPr>
          <p:cNvSpPr/>
          <p:nvPr/>
        </p:nvSpPr>
        <p:spPr>
          <a:xfrm>
            <a:off x="4403253" y="3669209"/>
            <a:ext cx="2069999" cy="832143"/>
          </a:xfrm>
          <a:prstGeom prst="wedgeRoundRectCallout">
            <a:avLst>
              <a:gd name="adj1" fmla="val -103956"/>
              <a:gd name="adj2" fmla="val 76523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ของเล่นพลาสติก 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ระวังไม่ให้แตกหรือรั่ว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B9D2D8DD-4F8E-490A-B9D6-4A2F1748AF62}"/>
              </a:ext>
            </a:extLst>
          </p:cNvPr>
          <p:cNvSpPr/>
          <p:nvPr/>
        </p:nvSpPr>
        <p:spPr>
          <a:xfrm>
            <a:off x="2377229" y="5689418"/>
            <a:ext cx="2069999" cy="832143"/>
          </a:xfrm>
          <a:prstGeom prst="wedgeRoundRectCallout">
            <a:avLst>
              <a:gd name="adj1" fmla="val 70094"/>
              <a:gd name="adj2" fmla="val -35735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ของเล่นผ้า </a:t>
            </a:r>
            <a:b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ต้องระวังการฉีกขาด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E9BC1B5-D436-4F03-8529-E9816196C137}"/>
              </a:ext>
            </a:extLst>
          </p:cNvPr>
          <p:cNvSpPr/>
          <p:nvPr/>
        </p:nvSpPr>
        <p:spPr>
          <a:xfrm>
            <a:off x="7407837" y="3118837"/>
            <a:ext cx="4110054" cy="107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ใชและเล่นอย่างทะนุถนอม</a:t>
            </a:r>
            <a:endParaRPr lang="en-US" sz="4000" b="1" dirty="0">
              <a:solidFill>
                <a:srgbClr val="6D375B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>
              <a:lnSpc>
                <a:spcPct val="90000"/>
              </a:lnSpc>
            </a:pPr>
            <a:r>
              <a:rPr lang="th-TH" sz="3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เพื่อไมให้สิ่งของชำรุดก่อนเวลาอันควร</a:t>
            </a:r>
            <a:endParaRPr lang="en-US" sz="3000" dirty="0">
              <a:solidFill>
                <a:srgbClr val="6D375B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672" y="2294536"/>
            <a:ext cx="885673" cy="1023253"/>
          </a:xfrm>
          <a:prstGeom prst="rect">
            <a:avLst/>
          </a:prstGeom>
        </p:spPr>
      </p:pic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B52E9387-F242-4104-85CD-A57FCDCA893C}"/>
              </a:ext>
            </a:extLst>
          </p:cNvPr>
          <p:cNvSpPr/>
          <p:nvPr/>
        </p:nvSpPr>
        <p:spPr>
          <a:xfrm>
            <a:off x="1280826" y="1630671"/>
            <a:ext cx="2069999" cy="832143"/>
          </a:xfrm>
          <a:prstGeom prst="wedgeRoundRectCallout">
            <a:avLst>
              <a:gd name="adj1" fmla="val 62929"/>
              <a:gd name="adj2" fmla="val 44115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หนังสือ ต้องเปิด-ปิดเบา ๆ ไม่ให้ขาด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A7F517-9E20-4E9D-821F-2F136FE181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3260019" y="4701160"/>
            <a:ext cx="406206" cy="51839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A1C77192-EF18-4ED2-BD69-F6552856C07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4943665" y="5684084"/>
            <a:ext cx="406206" cy="518396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DE78816B-E019-44BF-9F7C-FDD253B427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3653504" y="2279007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4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CC8827-98D5-4833-88B7-55E348C6E8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17" y="1145063"/>
            <a:ext cx="5765153" cy="5029312"/>
          </a:xfrm>
          <a:prstGeom prst="rect">
            <a:avLst/>
          </a:prstGeom>
        </p:spPr>
      </p:pic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D7744690-1293-47DE-A7BD-B40675C77585}"/>
              </a:ext>
            </a:extLst>
          </p:cNvPr>
          <p:cNvSpPr/>
          <p:nvPr/>
        </p:nvSpPr>
        <p:spPr>
          <a:xfrm>
            <a:off x="3684851" y="4128758"/>
            <a:ext cx="2069999" cy="832143"/>
          </a:xfrm>
          <a:prstGeom prst="wedgeRoundRectCallout">
            <a:avLst>
              <a:gd name="adj1" fmla="val -111296"/>
              <a:gd name="adj2" fmla="val 48356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ใช้ผ้าสะอาดเช็ดฝุ่นหรือคราบสกปรก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E9BC1B5-D436-4F03-8529-E9816196C137}"/>
              </a:ext>
            </a:extLst>
          </p:cNvPr>
          <p:cNvSpPr/>
          <p:nvPr/>
        </p:nvSpPr>
        <p:spPr>
          <a:xfrm>
            <a:off x="7379534" y="2915284"/>
            <a:ext cx="4110054" cy="148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</a:t>
            </a:r>
          </a:p>
          <a:p>
            <a:pPr algn="ctr">
              <a:lnSpc>
                <a:spcPct val="90000"/>
              </a:lnSpc>
            </a:pPr>
            <a:r>
              <a:rPr lang="th-TH" sz="3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เพื่อไมให้เป็นแหล่งสะสมเชื้อโรค</a:t>
            </a:r>
          </a:p>
          <a:p>
            <a:pPr algn="ctr">
              <a:lnSpc>
                <a:spcPct val="90000"/>
              </a:lnSpc>
            </a:pPr>
            <a:r>
              <a:rPr lang="th-TH" sz="3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และฝุนละออง</a:t>
            </a:r>
            <a:endParaRPr lang="en-US" sz="3000" dirty="0">
              <a:solidFill>
                <a:srgbClr val="6D375B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672" y="2294536"/>
            <a:ext cx="885672" cy="1023253"/>
          </a:xfrm>
          <a:prstGeom prst="rect">
            <a:avLst/>
          </a:prstGeom>
        </p:spPr>
      </p:pic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B52E9387-F242-4104-85CD-A57FCDCA893C}"/>
              </a:ext>
            </a:extLst>
          </p:cNvPr>
          <p:cNvSpPr/>
          <p:nvPr/>
        </p:nvSpPr>
        <p:spPr>
          <a:xfrm>
            <a:off x="1019642" y="1614630"/>
            <a:ext cx="1863260" cy="832143"/>
          </a:xfrm>
          <a:prstGeom prst="wedgeRoundRectCallout">
            <a:avLst>
              <a:gd name="adj1" fmla="val 89443"/>
              <a:gd name="adj2" fmla="val 55096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ใช้ผ้าสะอาดเช็ด</a:t>
            </a:r>
          </a:p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ฝุ่นละอองที่ชั้น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E62E1D8-1D97-4EF0-8A3C-004AAB3AB34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203830">
            <a:off x="2454311" y="4650550"/>
            <a:ext cx="406206" cy="51839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973D87-20E6-4DE3-AEAE-AC10E7F5AF7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203830">
            <a:off x="3706909" y="2326965"/>
            <a:ext cx="406206" cy="5183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B7DCE3E-798E-4E91-92B1-4E5EDA75ABF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894" y="224476"/>
            <a:ext cx="4955664" cy="76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1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CC8827-98D5-4833-88B7-55E348C6E8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1" y="1145063"/>
            <a:ext cx="5495444" cy="5029312"/>
          </a:xfrm>
          <a:prstGeom prst="rect">
            <a:avLst/>
          </a:prstGeom>
        </p:spPr>
      </p:pic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D7744690-1293-47DE-A7BD-B40675C77585}"/>
              </a:ext>
            </a:extLst>
          </p:cNvPr>
          <p:cNvSpPr/>
          <p:nvPr/>
        </p:nvSpPr>
        <p:spPr>
          <a:xfrm>
            <a:off x="3709564" y="4991418"/>
            <a:ext cx="2069999" cy="832143"/>
          </a:xfrm>
          <a:prstGeom prst="wedgeRoundRectCallout">
            <a:avLst>
              <a:gd name="adj1" fmla="val -112217"/>
              <a:gd name="adj2" fmla="val -67253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เก็บของเล่นใส่กล่อง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E9BC1B5-D436-4F03-8529-E9816196C137}"/>
              </a:ext>
            </a:extLst>
          </p:cNvPr>
          <p:cNvSpPr/>
          <p:nvPr/>
        </p:nvSpPr>
        <p:spPr>
          <a:xfrm>
            <a:off x="7493436" y="3076728"/>
            <a:ext cx="3978455" cy="107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จัดเก็บเป็นระเบียบ</a:t>
            </a:r>
          </a:p>
          <a:p>
            <a:pPr algn="ctr">
              <a:lnSpc>
                <a:spcPct val="90000"/>
              </a:lnSpc>
            </a:pPr>
            <a:r>
              <a:rPr lang="th-TH" sz="3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เพื่อให้หยิบใช้สะดวก สิ่งของไม่หาย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362" y="2294536"/>
            <a:ext cx="878292" cy="1023253"/>
          </a:xfrm>
          <a:prstGeom prst="rect">
            <a:avLst/>
          </a:prstGeom>
        </p:spPr>
      </p:pic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B52E9387-F242-4104-85CD-A57FCDCA893C}"/>
              </a:ext>
            </a:extLst>
          </p:cNvPr>
          <p:cNvSpPr/>
          <p:nvPr/>
        </p:nvSpPr>
        <p:spPr>
          <a:xfrm>
            <a:off x="498578" y="1441240"/>
            <a:ext cx="2069999" cy="1395265"/>
          </a:xfrm>
          <a:prstGeom prst="wedgeRoundRectCallout">
            <a:avLst>
              <a:gd name="adj1" fmla="val 103293"/>
              <a:gd name="adj2" fmla="val 27308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เก็บหนังสือใส่ชั้น เรียงลำดับตามขนาดหรือประเภท</a:t>
            </a:r>
            <a:endParaRPr lang="en-US" sz="24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241BC5E-77AA-4C93-9192-4EA5800822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203830">
            <a:off x="2365474" y="4973881"/>
            <a:ext cx="406206" cy="518396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1B3B4916-D5EF-45D5-9518-80D6C0F788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203830">
            <a:off x="3706908" y="2248185"/>
            <a:ext cx="406206" cy="5183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7911C4-F7C2-46BD-AFA7-434E02573D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894" y="224476"/>
            <a:ext cx="4955664" cy="76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47EAE78-C2B9-428D-B43B-CAF2E5602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79902" y="1046507"/>
            <a:ext cx="2499311" cy="51792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672" y="2294536"/>
            <a:ext cx="885673" cy="10232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AB13880-B976-4868-9902-81A70A7953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8338" y="84165"/>
            <a:ext cx="5052067" cy="90080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A5841E6-F18F-491A-AB1E-A559A7BB82E0}"/>
              </a:ext>
            </a:extLst>
          </p:cNvPr>
          <p:cNvSpPr/>
          <p:nvPr/>
        </p:nvSpPr>
        <p:spPr>
          <a:xfrm>
            <a:off x="7660244" y="2751298"/>
            <a:ext cx="3515182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dirty="0">
                <a:solidFill>
                  <a:srgbClr val="B66E9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4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รักษาความสะอาดขณะสวมใส่</a:t>
            </a:r>
            <a:r>
              <a:rPr lang="en-US" sz="4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ไม่ให้เปื้อนคราบ หรือชำรุด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DEE4077F-38BD-49C5-A8D3-A814D5011433}"/>
              </a:ext>
            </a:extLst>
          </p:cNvPr>
          <p:cNvSpPr/>
          <p:nvPr/>
        </p:nvSpPr>
        <p:spPr>
          <a:xfrm>
            <a:off x="182397" y="2160234"/>
            <a:ext cx="2082189" cy="1291856"/>
          </a:xfrm>
          <a:prstGeom prst="wedgeRoundRectCallout">
            <a:avLst>
              <a:gd name="adj1" fmla="val 99820"/>
              <a:gd name="adj2" fmla="val 48378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ขยี้บริเวณที่เปื้อน</a:t>
            </a:r>
          </a:p>
          <a:p>
            <a:pPr algn="ctr"/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ด้วยน้ำสะอาด</a:t>
            </a: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09A8DBB4-3F34-4B1A-86A1-B4DB75E0EAFA}"/>
              </a:ext>
            </a:extLst>
          </p:cNvPr>
          <p:cNvSpPr/>
          <p:nvPr/>
        </p:nvSpPr>
        <p:spPr>
          <a:xfrm>
            <a:off x="4753338" y="4580627"/>
            <a:ext cx="2499310" cy="1211728"/>
          </a:xfrm>
          <a:prstGeom prst="wedgeRoundRectCallout">
            <a:avLst>
              <a:gd name="adj1" fmla="val -87727"/>
              <a:gd name="adj2" fmla="val -47937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เสื้อผ้าที่ชำรุด</a:t>
            </a:r>
            <a:b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ต้องนำไปซ่อมแซม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DE78816B-E019-44BF-9F7C-FDD253B427F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3780582" y="4440392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672" y="2294536"/>
            <a:ext cx="885672" cy="102325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E8B2284-F00D-4C0E-BB4A-1875A21BF1CA}"/>
              </a:ext>
            </a:extLst>
          </p:cNvPr>
          <p:cNvSpPr/>
          <p:nvPr/>
        </p:nvSpPr>
        <p:spPr>
          <a:xfrm>
            <a:off x="7639608" y="3052910"/>
            <a:ext cx="358776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dirty="0">
                <a:solidFill>
                  <a:srgbClr val="B66E9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4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ซักทำความสะอาดหลังใส่เสร็จ</a:t>
            </a:r>
          </a:p>
        </p:txBody>
      </p:sp>
      <p:pic>
        <p:nvPicPr>
          <p:cNvPr id="18" name="Graphic 17">
            <a:hlinkClick r:id="rId8" action="ppaction://hlinksldjump"/>
            <a:extLst>
              <a:ext uri="{FF2B5EF4-FFF2-40B4-BE49-F238E27FC236}">
                <a16:creationId xmlns:a16="http://schemas.microsoft.com/office/drawing/2014/main" id="{E3E0840F-1C23-4CD7-823C-58244BC3A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2343" y="1062424"/>
            <a:ext cx="2909544" cy="3206203"/>
          </a:xfrm>
          <a:prstGeom prst="rect">
            <a:avLst/>
          </a:prstGeom>
          <a:effectLst/>
        </p:spPr>
      </p:pic>
      <p:pic>
        <p:nvPicPr>
          <p:cNvPr id="23" name="Graphic 22">
            <a:hlinkClick r:id="rId11" action="ppaction://hlinksldjump"/>
            <a:extLst>
              <a:ext uri="{FF2B5EF4-FFF2-40B4-BE49-F238E27FC236}">
                <a16:creationId xmlns:a16="http://schemas.microsoft.com/office/drawing/2014/main" id="{E79C4366-4C0E-4D1D-AA8B-8AFE6AB1593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11698" y="3036516"/>
            <a:ext cx="3194793" cy="3012233"/>
          </a:xfrm>
          <a:prstGeom prst="rect">
            <a:avLst/>
          </a:prstGeom>
          <a:effectLst/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E62E1D8-1D97-4EF0-8A3C-004AAB3AB34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5981269" y="5426690"/>
            <a:ext cx="406206" cy="51839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973D87-20E6-4DE3-AEAE-AC10E7F5AF7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2694765" y="3655316"/>
            <a:ext cx="406206" cy="5183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DC2B6F-965D-43B7-8C80-7FAA8A1BAEB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8338" y="84165"/>
            <a:ext cx="5052067" cy="90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การงาน ป.4_การซักเสื้อผ้าด้วยมือ_resize">
            <a:hlinkClick r:id="" action="ppaction://media"/>
            <a:extLst>
              <a:ext uri="{FF2B5EF4-FFF2-40B4-BE49-F238E27FC236}">
                <a16:creationId xmlns:a16="http://schemas.microsoft.com/office/drawing/2014/main" id="{2D2176A0-581D-4A89-8DD3-1C6EAAE85C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4C5F99-D1E6-44FA-B66C-9D0B06E898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C8E4391-C350-4AE0-B37E-CA38111ED3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72000" y="1905000"/>
            <a:ext cx="3048000" cy="3048000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6B716A48-5A59-408D-9F03-D9AF953B09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472" y="6192904"/>
            <a:ext cx="493437" cy="487028"/>
          </a:xfrm>
          <a:prstGeom prst="rect">
            <a:avLst/>
          </a:prstGeom>
        </p:spPr>
      </p:pic>
      <p:pic>
        <p:nvPicPr>
          <p:cNvPr id="7" name="Graphic 6">
            <a:hlinkClick r:id="rId10" action="ppaction://hlinksldjump"/>
            <a:extLst>
              <a:ext uri="{FF2B5EF4-FFF2-40B4-BE49-F238E27FC236}">
                <a16:creationId xmlns:a16="http://schemas.microsoft.com/office/drawing/2014/main" id="{08EB4F17-3833-4287-879D-9F1CA385C5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17DD03-9418-40AA-8026-CE54A5A172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D13DAD8-6C5F-48E7-877C-141A757FB8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1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94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668D88-D4F7-47D8-A05C-69EF43148C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13DFA0-6AE3-47D4-A688-5610BA46FD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94" t="2648" r="6786" b="25462"/>
          <a:stretch/>
        </p:blipFill>
        <p:spPr>
          <a:xfrm>
            <a:off x="929916" y="400556"/>
            <a:ext cx="10130841" cy="452398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EB4E1D6-F716-4CFB-B1A2-BF6392177B52}"/>
              </a:ext>
            </a:extLst>
          </p:cNvPr>
          <p:cNvSpPr txBox="1"/>
          <p:nvPr/>
        </p:nvSpPr>
        <p:spPr>
          <a:xfrm>
            <a:off x="929916" y="4019161"/>
            <a:ext cx="22792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แยกผ้าสีและผ้าขาว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3E4CE9-D254-4BAF-B210-2630568754D6}"/>
              </a:ext>
            </a:extLst>
          </p:cNvPr>
          <p:cNvSpPr txBox="1"/>
          <p:nvPr/>
        </p:nvSpPr>
        <p:spPr>
          <a:xfrm>
            <a:off x="3339171" y="4594004"/>
            <a:ext cx="25336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นำเสื้อผ้าใส่เครื่องซักผ้า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3E877E-CDB5-4414-A63A-22301D868B40}"/>
              </a:ext>
            </a:extLst>
          </p:cNvPr>
          <p:cNvSpPr txBox="1"/>
          <p:nvPr/>
        </p:nvSpPr>
        <p:spPr>
          <a:xfrm>
            <a:off x="5914023" y="4070613"/>
            <a:ext cx="2470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นำน้ำยาซักผ้า</a:t>
            </a:r>
          </a:p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ใส่เครื่องซักผ้า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6CA02D-5E4A-4EFB-8FF8-17AFC3655A1C}"/>
              </a:ext>
            </a:extLst>
          </p:cNvPr>
          <p:cNvSpPr txBox="1"/>
          <p:nvPr/>
        </p:nvSpPr>
        <p:spPr>
          <a:xfrm>
            <a:off x="8330262" y="4618160"/>
            <a:ext cx="336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กดปุ่มเริ่มทำงาน</a:t>
            </a:r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รอจนเสร็จ แล้วนำผ้าไปตาก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teacher guide">
            <a:extLst>
              <a:ext uri="{FF2B5EF4-FFF2-40B4-BE49-F238E27FC236}">
                <a16:creationId xmlns:a16="http://schemas.microsoft.com/office/drawing/2014/main" id="{E857B2B2-F76A-4D1C-BCC8-917DC366C3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472" y="6192904"/>
            <a:ext cx="493437" cy="487028"/>
          </a:xfrm>
          <a:prstGeom prst="rect">
            <a:avLst/>
          </a:prstGeom>
        </p:spPr>
      </p:pic>
      <p:pic>
        <p:nvPicPr>
          <p:cNvPr id="11" name="Graphic 10">
            <a:hlinkClick r:id="rId7" action="ppaction://hlinksldjump"/>
            <a:extLst>
              <a:ext uri="{FF2B5EF4-FFF2-40B4-BE49-F238E27FC236}">
                <a16:creationId xmlns:a16="http://schemas.microsoft.com/office/drawing/2014/main" id="{EF2380E1-FF73-4DC1-9AA3-D7160E3569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6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125387A-F9DE-446A-A29A-CCBBF78AF7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31" t="23019" r="21797" b="13272"/>
          <a:stretch/>
        </p:blipFill>
        <p:spPr>
          <a:xfrm>
            <a:off x="0" y="-1"/>
            <a:ext cx="5063319" cy="6858001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75F5263C-C1EB-4549-BD6E-B3D8D325F456}"/>
              </a:ext>
            </a:extLst>
          </p:cNvPr>
          <p:cNvGrpSpPr/>
          <p:nvPr/>
        </p:nvGrpSpPr>
        <p:grpSpPr>
          <a:xfrm>
            <a:off x="7031116" y="4025699"/>
            <a:ext cx="3559267" cy="866645"/>
            <a:chOff x="7033996" y="6014766"/>
            <a:chExt cx="3570234" cy="86931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45D30B1-F35B-4A09-AC02-517BB591E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33996" y="6014766"/>
              <a:ext cx="3570234" cy="8693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5AFEF0D-AE39-462C-AA22-035CB174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3996" y="609864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ADAB8A3-D784-4CC9-938B-F08D9B49629C}"/>
              </a:ext>
            </a:extLst>
          </p:cNvPr>
          <p:cNvGrpSpPr/>
          <p:nvPr/>
        </p:nvGrpSpPr>
        <p:grpSpPr>
          <a:xfrm>
            <a:off x="6889331" y="3912691"/>
            <a:ext cx="3701053" cy="995554"/>
            <a:chOff x="6891775" y="5171784"/>
            <a:chExt cx="3712456" cy="99862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112FD4C-E29C-4DEC-AB24-618F5909B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1775" y="5171784"/>
              <a:ext cx="3712456" cy="99862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3FFD4-8098-4D3F-92DE-9D1392EB9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3996" y="5301090"/>
              <a:ext cx="763336" cy="690936"/>
            </a:xfrm>
            <a:prstGeom prst="rect">
              <a:avLst/>
            </a:prstGeom>
          </p:spPr>
        </p:pic>
      </p:grp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94" y="10716"/>
            <a:ext cx="714608" cy="7528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454037-342D-4629-8691-9D6004E1F9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9768" y="2999194"/>
            <a:ext cx="4938188" cy="8596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8C3CE7B-0D04-476F-B72B-377CB9C290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5954" y="191862"/>
            <a:ext cx="2920237" cy="3731075"/>
          </a:xfrm>
          <a:prstGeom prst="rect">
            <a:avLst/>
          </a:prstGeom>
        </p:spPr>
      </p:pic>
      <p:grpSp>
        <p:nvGrpSpPr>
          <p:cNvPr id="40" name="guide">
            <a:extLst>
              <a:ext uri="{FF2B5EF4-FFF2-40B4-BE49-F238E27FC236}">
                <a16:creationId xmlns:a16="http://schemas.microsoft.com/office/drawing/2014/main" id="{483218E1-830F-4728-872A-71E468803663}"/>
              </a:ext>
            </a:extLst>
          </p:cNvPr>
          <p:cNvGrpSpPr/>
          <p:nvPr/>
        </p:nvGrpSpPr>
        <p:grpSpPr>
          <a:xfrm>
            <a:off x="1601621" y="7348627"/>
            <a:ext cx="8988761" cy="2218454"/>
            <a:chOff x="1542902" y="4187298"/>
            <a:chExt cx="9016457" cy="222528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18DF571-C409-4FD7-BCD1-0EC91ED09B84}"/>
                </a:ext>
              </a:extLst>
            </p:cNvPr>
            <p:cNvSpPr/>
            <p:nvPr/>
          </p:nvSpPr>
          <p:spPr>
            <a:xfrm>
              <a:off x="1542902" y="4187298"/>
              <a:ext cx="9016457" cy="2225289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2512BA5-478B-4525-8044-32484EA1A6B6}"/>
                </a:ext>
              </a:extLst>
            </p:cNvPr>
            <p:cNvSpPr/>
            <p:nvPr/>
          </p:nvSpPr>
          <p:spPr>
            <a:xfrm>
              <a:off x="1968882" y="4460738"/>
              <a:ext cx="8164492" cy="1759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buFont typeface="Arial" panose="020B0604020202020204" pitchFamily="34" charset="0"/>
                <a:buChar char="•"/>
                <a:tabLst>
                  <a:tab pos="339725" algn="l"/>
                </a:tabLst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บอกวิธีการจัดเก็บและดูแลรักษาของใช้ส่วนตัว เสื้อผ้า เครื่องแต่งกาย กระเป๋า โต๊ะ และเอกสารส่วนตัว </a:t>
              </a:r>
            </a:p>
            <a:p>
              <a:pPr marL="339725" lvl="0" indent="-165100"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(มฐ. ง 1.1 ป.4/1)</a:t>
              </a:r>
            </a:p>
            <a:p>
              <a:pPr marL="339725" lvl="0" indent="-339725">
                <a:buFont typeface="Arial" panose="020B0604020202020204" pitchFamily="34" charset="0"/>
                <a:buChar char="•"/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จัดเก็บของใช้ส่วนตัวอย่างเป็นขั้นตอน ด้วยความขยัน อดทน และรับผิดชอบ (มฐ. ง 1.2 ป.4/2)</a:t>
              </a:r>
            </a:p>
            <a:p>
              <a:pPr marL="339725" lvl="0" indent="-339725">
                <a:buFont typeface="Arial" panose="020B0604020202020204" pitchFamily="34" charset="0"/>
                <a:buChar char="•"/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มีมารยาทในการจัดเก็บสิ่งของต่าง ๆ (มฐ. ง 1.1 ป.4/3)</a:t>
              </a:r>
            </a:p>
            <a:p>
              <a:pPr marL="339725" lvl="0" indent="-339725">
                <a:buFont typeface="Arial" panose="020B0604020202020204" pitchFamily="34" charset="0"/>
                <a:buChar char="•"/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จัดเก็บของใช้ส่วนตัว เสื้อผ้า เครื่องแต่งกาย กระเป๋า โต๊ะ และเอกสารส่วนตัวได้อย่างประหยัดและคุ้มค่า</a:t>
              </a:r>
            </a:p>
            <a:p>
              <a:pPr lvl="0">
                <a:tabLst>
                  <a:tab pos="339725" algn="l"/>
                </a:tabLst>
                <a:defRPr/>
              </a:pPr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(มฐ. ง 1.1 ป.4/4)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507C6ACC-EB5A-41F6-8C93-C5786486F1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9" y="7118226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088 L 0 -0.66921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.0162 L 1.04167E-6 -0.6731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4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68935 L 1.04167E-6 0.0162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333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66922 L 0 0.2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47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D2B28C-3E2F-45C8-9175-922EBFBFD6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0B25C3-9BEE-4F22-BCB1-053148E34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1C8F7076-7A96-46C5-9269-0E91879C0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7F54DD-29F3-4DE1-86CD-B7CC131BBA17}"/>
              </a:ext>
            </a:extLst>
          </p:cNvPr>
          <p:cNvSpPr/>
          <p:nvPr/>
        </p:nvSpPr>
        <p:spPr>
          <a:xfrm>
            <a:off x="7293509" y="2590161"/>
            <a:ext cx="4248652" cy="199046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66E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5BBCBF-EF8B-4EF8-AFF2-2DBADEE42B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362" y="2294536"/>
            <a:ext cx="878292" cy="102325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35CD1E5-A934-47A8-914D-3F2D93D3380A}"/>
              </a:ext>
            </a:extLst>
          </p:cNvPr>
          <p:cNvSpPr/>
          <p:nvPr/>
        </p:nvSpPr>
        <p:spPr>
          <a:xfrm>
            <a:off x="7680546" y="3317789"/>
            <a:ext cx="3474577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dirty="0">
                <a:solidFill>
                  <a:srgbClr val="6D37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จัดเก็บให้เป็นระเบียบ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5AFBA129-1A79-4DCB-8637-0DB42DB200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09894" y="1199036"/>
            <a:ext cx="4465105" cy="4993868"/>
          </a:xfrm>
          <a:prstGeom prst="rect">
            <a:avLst/>
          </a:prstGeom>
        </p:spPr>
      </p:pic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54A5D007-A21A-424D-9E23-45F484B860F5}"/>
              </a:ext>
            </a:extLst>
          </p:cNvPr>
          <p:cNvSpPr/>
          <p:nvPr/>
        </p:nvSpPr>
        <p:spPr>
          <a:xfrm>
            <a:off x="2702185" y="5441485"/>
            <a:ext cx="2505390" cy="863062"/>
          </a:xfrm>
          <a:prstGeom prst="wedgeRoundRectCallout">
            <a:avLst>
              <a:gd name="adj1" fmla="val -75459"/>
              <a:gd name="adj2" fmla="val -44778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พับเสื้อผ้าที่ไม่ต้องรีด</a:t>
            </a:r>
            <a:endParaRPr lang="en-US" sz="2800" b="1" dirty="0">
              <a:solidFill>
                <a:sysClr val="windowText" lastClr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A39209B8-CEBB-4B92-8A76-E59C88784D01}"/>
              </a:ext>
            </a:extLst>
          </p:cNvPr>
          <p:cNvSpPr/>
          <p:nvPr/>
        </p:nvSpPr>
        <p:spPr>
          <a:xfrm>
            <a:off x="5207575" y="998133"/>
            <a:ext cx="3293574" cy="1171038"/>
          </a:xfrm>
          <a:prstGeom prst="wedgeRoundRectCallout">
            <a:avLst>
              <a:gd name="adj1" fmla="val -97645"/>
              <a:gd name="adj2" fmla="val 109951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800" b="1" dirty="0">
                <a:solidFill>
                  <a:sysClr val="windowText" lastClr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รีดเสื้อผ้าที่ต้องการความเป็นระเบียบ เช่น ชุดนักเรียน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B3B4916-D5EF-45D5-9518-80D6C0F7881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3706909" y="2876085"/>
            <a:ext cx="406206" cy="5183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262DD3C-1B54-4985-AD62-5D4548F27D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8338" y="79980"/>
            <a:ext cx="5052067" cy="90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7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7FA6F8-A3DE-4748-9D36-DB4804415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347" y="134044"/>
            <a:ext cx="2996758" cy="7667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4AF535-FE79-4A04-A3AD-D88153187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50" y="900805"/>
            <a:ext cx="2351299" cy="552873"/>
          </a:xfrm>
          <a:prstGeom prst="rect">
            <a:avLst/>
          </a:prstGeom>
        </p:spPr>
      </p:pic>
      <p:pic>
        <p:nvPicPr>
          <p:cNvPr id="11" name="teacher">
            <a:extLst>
              <a:ext uri="{FF2B5EF4-FFF2-40B4-BE49-F238E27FC236}">
                <a16:creationId xmlns:a16="http://schemas.microsoft.com/office/drawing/2014/main" id="{C126A67C-4725-46AD-9352-AA2A833974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30" y="1667566"/>
            <a:ext cx="3066782" cy="5190434"/>
          </a:xfrm>
          <a:prstGeom prst="rect">
            <a:avLst/>
          </a:prstGeom>
        </p:spPr>
      </p:pic>
      <p:pic>
        <p:nvPicPr>
          <p:cNvPr id="13" name="hospital">
            <a:extLst>
              <a:ext uri="{FF2B5EF4-FFF2-40B4-BE49-F238E27FC236}">
                <a16:creationId xmlns:a16="http://schemas.microsoft.com/office/drawing/2014/main" id="{EB7D15C3-9A32-442F-97DD-010AAB1DAC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901" y="3545171"/>
            <a:ext cx="3210177" cy="2011274"/>
          </a:xfrm>
          <a:prstGeom prst="rect">
            <a:avLst/>
          </a:prstGeom>
        </p:spPr>
      </p:pic>
      <p:pic>
        <p:nvPicPr>
          <p:cNvPr id="15" name="school">
            <a:extLst>
              <a:ext uri="{FF2B5EF4-FFF2-40B4-BE49-F238E27FC236}">
                <a16:creationId xmlns:a16="http://schemas.microsoft.com/office/drawing/2014/main" id="{65DB8AD8-1B7B-4830-8717-31D5552F96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68" y="2423363"/>
            <a:ext cx="3190522" cy="2011274"/>
          </a:xfrm>
          <a:prstGeom prst="rect">
            <a:avLst/>
          </a:prstGeom>
        </p:spPr>
      </p:pic>
      <p:pic>
        <p:nvPicPr>
          <p:cNvPr id="17" name="citizen">
            <a:extLst>
              <a:ext uri="{FF2B5EF4-FFF2-40B4-BE49-F238E27FC236}">
                <a16:creationId xmlns:a16="http://schemas.microsoft.com/office/drawing/2014/main" id="{763FA758-4C5E-4B8A-9EDD-E27C27159A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901" y="391389"/>
            <a:ext cx="3212277" cy="18930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D66C03-159C-497D-B5C8-E01CF1142D0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27B803C-6E29-44F7-A476-FEEE6A371818}"/>
              </a:ext>
            </a:extLst>
          </p:cNvPr>
          <p:cNvSpPr txBox="1"/>
          <p:nvPr/>
        </p:nvSpPr>
        <p:spPr>
          <a:xfrm>
            <a:off x="8341126" y="2252040"/>
            <a:ext cx="2571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บัตรประจำตัวประชาชน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5D82B0-D878-4E2D-8751-1C1E327EF941}"/>
              </a:ext>
            </a:extLst>
          </p:cNvPr>
          <p:cNvSpPr txBox="1"/>
          <p:nvPr/>
        </p:nvSpPr>
        <p:spPr>
          <a:xfrm>
            <a:off x="7825152" y="2657270"/>
            <a:ext cx="3603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เอกสารที่ใช้พิสูจน์เอกลักษณ์ของบุคคล แสดงว่าเป็นคนสัญชาติไทย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D92050-812B-4FCD-AFE3-BAD2A905AE45}"/>
              </a:ext>
            </a:extLst>
          </p:cNvPr>
          <p:cNvSpPr txBox="1"/>
          <p:nvPr/>
        </p:nvSpPr>
        <p:spPr>
          <a:xfrm>
            <a:off x="1129836" y="4491330"/>
            <a:ext cx="2463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บัตรประจำตัวนักเรียน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364FFEA-DCF0-4A8D-AB10-F96BA78E1F3E}"/>
              </a:ext>
            </a:extLst>
          </p:cNvPr>
          <p:cNvSpPr txBox="1"/>
          <p:nvPr/>
        </p:nvSpPr>
        <p:spPr>
          <a:xfrm>
            <a:off x="959922" y="4920844"/>
            <a:ext cx="2750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เอกสารใช้แสดงตน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ในการเป็นนักเรียนของโรงเรียน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39D1E9-0E17-48E8-BD68-141E6B09AE51}"/>
              </a:ext>
            </a:extLst>
          </p:cNvPr>
          <p:cNvSpPr txBox="1"/>
          <p:nvPr/>
        </p:nvSpPr>
        <p:spPr>
          <a:xfrm>
            <a:off x="8681951" y="5530710"/>
            <a:ext cx="1890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บัตรโรงพยาบาล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7F3B939-89F0-4A14-863D-F9CACBE6FAAF}"/>
              </a:ext>
            </a:extLst>
          </p:cNvPr>
          <p:cNvSpPr txBox="1"/>
          <p:nvPr/>
        </p:nvSpPr>
        <p:spPr>
          <a:xfrm>
            <a:off x="8093596" y="5929271"/>
            <a:ext cx="3066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เอกสารที่ใช้แสดงตน</a:t>
            </a:r>
          </a:p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ในการเข้ารักษากับโรงพยาบาล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40E9E0-16AF-4C95-B168-A2BB0340DB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5EDBECB-874A-463D-8A7E-96B5626C247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3658710" y="4057718"/>
            <a:ext cx="406206" cy="518396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60DFBC61-65A3-46F2-8BA7-5145C6DB2C7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10992093" y="1920214"/>
            <a:ext cx="406206" cy="518396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7494F5A0-DE16-4BD3-935B-35211D7D1D0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10992093" y="5163969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0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0.30664 0.12106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26" y="60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111E-6 L -0.28971 0.42755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213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28958 -0.04074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-203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B57C58-E133-49BE-A039-78DDB8B76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347" y="134044"/>
            <a:ext cx="2996758" cy="7667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3E1AB1-D4F9-4E93-BB6D-CBB372F183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898871-CA2C-4EB8-B14F-109FA966E1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C6E15-5554-4EDA-BFC7-A7F62E3081A9}"/>
              </a:ext>
            </a:extLst>
          </p:cNvPr>
          <p:cNvSpPr txBox="1"/>
          <p:nvPr/>
        </p:nvSpPr>
        <p:spPr>
          <a:xfrm>
            <a:off x="912170" y="1576795"/>
            <a:ext cx="10461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เก็บในพื้นที่ที่ผู้เก็บจดจำง่าย เช่น ลิ้นชักโต๊ะ ตู้เก็บเอกสาร เพื่อให้ค้นหาและหยิบใช้ง่าย</a:t>
            </a:r>
          </a:p>
        </p:txBody>
      </p:sp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0AF18C7E-F908-4629-BC69-89C65368A4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604" y="2301860"/>
            <a:ext cx="1896276" cy="4154187"/>
          </a:xfrm>
          <a:prstGeom prst="rect">
            <a:avLst/>
          </a:prstGeom>
        </p:spPr>
      </p:pic>
      <p:pic>
        <p:nvPicPr>
          <p:cNvPr id="15" name="Picture 14">
            <a:hlinkClick r:id="rId9" action="ppaction://hlinksldjump"/>
            <a:extLst>
              <a:ext uri="{FF2B5EF4-FFF2-40B4-BE49-F238E27FC236}">
                <a16:creationId xmlns:a16="http://schemas.microsoft.com/office/drawing/2014/main" id="{E288D7FA-3572-4B2B-925F-BC82D5BACD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119" y="3078190"/>
            <a:ext cx="3262643" cy="3377857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417E4B66-01F2-42B2-996F-12D9E1A39F7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5862622" y="4661661"/>
            <a:ext cx="406206" cy="518396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C2D220DA-9C1E-4DDD-BD61-F6DE299FBEF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8224758" y="3984416"/>
            <a:ext cx="406206" cy="5183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B405F0-8EBD-47FC-852C-2A5A7D59583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356" y="851730"/>
            <a:ext cx="2517288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3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B57C58-E133-49BE-A039-78DDB8B76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347" y="134044"/>
            <a:ext cx="2996758" cy="7667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3E1AB1-D4F9-4E93-BB6D-CBB372F183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898871-CA2C-4EB8-B14F-109FA966E1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C6E15-5554-4EDA-BFC7-A7F62E3081A9}"/>
              </a:ext>
            </a:extLst>
          </p:cNvPr>
          <p:cNvSpPr txBox="1"/>
          <p:nvPr/>
        </p:nvSpPr>
        <p:spPr>
          <a:xfrm>
            <a:off x="912170" y="860754"/>
            <a:ext cx="10461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เก็บในพื้นที่ที่ผู้เก็บจดจำง่าย เช่น ลิ้นชักโต๊ะ ตู้เก็บเอกสาร เพื่อให้ค้นหาและหยิบใช้ง่าย</a:t>
            </a:r>
          </a:p>
        </p:txBody>
      </p:sp>
      <p:pic>
        <p:nvPicPr>
          <p:cNvPr id="15" name="table">
            <a:extLst>
              <a:ext uri="{FF2B5EF4-FFF2-40B4-BE49-F238E27FC236}">
                <a16:creationId xmlns:a16="http://schemas.microsoft.com/office/drawing/2014/main" id="{E288D7FA-3572-4B2B-925F-BC82D5BACD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2110" y="2215914"/>
            <a:ext cx="3936836" cy="40758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47600E-2C04-49DE-AE34-C8A4065A4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195" y="3088893"/>
            <a:ext cx="2076408" cy="2076408"/>
          </a:xfrm>
          <a:prstGeom prst="rect">
            <a:avLst/>
          </a:prstGeom>
          <a:ln>
            <a:noFill/>
          </a:ln>
          <a:effectLst>
            <a:outerShdw blurRad="292100" dist="139700" dir="2700000" sx="97000" sy="97000" algn="tl" rotWithShape="0">
              <a:schemeClr val="bg1">
                <a:lumMod val="85000"/>
                <a:alpha val="65000"/>
              </a:schemeClr>
            </a:outerShdw>
          </a:effec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EC3685-0615-459E-8587-E6C9B03F08CD}"/>
              </a:ext>
            </a:extLst>
          </p:cNvPr>
          <p:cNvSpPr/>
          <p:nvPr/>
        </p:nvSpPr>
        <p:spPr>
          <a:xfrm>
            <a:off x="645414" y="10078955"/>
            <a:ext cx="3397099" cy="1787616"/>
          </a:xfrm>
          <a:prstGeom prst="roundRect">
            <a:avLst>
              <a:gd name="adj" fmla="val 9276"/>
            </a:avLst>
          </a:prstGeom>
          <a:solidFill>
            <a:srgbClr val="FEE6F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BEBA70-5042-4361-B07D-C557CE3CA150}"/>
              </a:ext>
            </a:extLst>
          </p:cNvPr>
          <p:cNvGrpSpPr/>
          <p:nvPr/>
        </p:nvGrpSpPr>
        <p:grpSpPr>
          <a:xfrm>
            <a:off x="716557" y="10108536"/>
            <a:ext cx="3513318" cy="1783393"/>
            <a:chOff x="8509892" y="2833891"/>
            <a:chExt cx="3700235" cy="156329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E3D90A2-4BDD-4D43-9342-749FBF103D2E}"/>
                </a:ext>
              </a:extLst>
            </p:cNvPr>
            <p:cNvSpPr txBox="1"/>
            <p:nvPr/>
          </p:nvSpPr>
          <p:spPr>
            <a:xfrm>
              <a:off x="8509892" y="2833891"/>
              <a:ext cx="3445590" cy="836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เอกสารแสดงสัญชาติ วัน เดือน ปี เกิด สถานที่เกิด ชื่อ บิดา-มารดา</a:t>
              </a:r>
            </a:p>
          </p:txBody>
        </p:sp>
        <p:sp>
          <p:nvSpPr>
            <p:cNvPr id="35" name="สี่เหลี่ยมผืนผ้า 28">
              <a:extLst>
                <a:ext uri="{FF2B5EF4-FFF2-40B4-BE49-F238E27FC236}">
                  <a16:creationId xmlns:a16="http://schemas.microsoft.com/office/drawing/2014/main" id="{8EE9EDC3-3DEC-49ED-ACF4-CDA47F382456}"/>
                </a:ext>
              </a:extLst>
            </p:cNvPr>
            <p:cNvSpPr/>
            <p:nvPr/>
          </p:nvSpPr>
          <p:spPr>
            <a:xfrm>
              <a:off x="8512416" y="3560833"/>
              <a:ext cx="3697711" cy="836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ใสซองเอกสารแลวเขียนระบุชื่อ</a:t>
              </a:r>
            </a:p>
            <a:p>
              <a:r>
                <a:rPr lang="th-TH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ที่หนาซอง</a:t>
              </a:r>
              <a:endParaRPr lang="en-US" sz="2800" b="1" dirty="0">
                <a:solidFill>
                  <a:srgbClr val="80008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1BB79E6-EA5E-4593-BD26-D9B56E711995}"/>
              </a:ext>
            </a:extLst>
          </p:cNvPr>
          <p:cNvGrpSpPr/>
          <p:nvPr/>
        </p:nvGrpSpPr>
        <p:grpSpPr>
          <a:xfrm>
            <a:off x="932598" y="9445323"/>
            <a:ext cx="2751893" cy="596807"/>
            <a:chOff x="932598" y="4277350"/>
            <a:chExt cx="2751893" cy="59680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1929A78-C852-4718-8097-A8005B7A8603}"/>
                </a:ext>
              </a:extLst>
            </p:cNvPr>
            <p:cNvSpPr/>
            <p:nvPr/>
          </p:nvSpPr>
          <p:spPr>
            <a:xfrm>
              <a:off x="932598" y="4277350"/>
              <a:ext cx="2751893" cy="518033"/>
            </a:xfrm>
            <a:prstGeom prst="roundRect">
              <a:avLst>
                <a:gd name="adj" fmla="val 50000"/>
              </a:avLst>
            </a:prstGeom>
            <a:solidFill>
              <a:srgbClr val="FEBEDB"/>
            </a:solidFill>
            <a:ln>
              <a:noFill/>
            </a:ln>
            <a:effectLst>
              <a:outerShdw dist="38100" dir="5400000" sx="102000" sy="102000" algn="t" rotWithShape="0">
                <a:srgbClr val="FF33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D3498C7-8A14-4376-A8BF-27695FC26897}"/>
                </a:ext>
              </a:extLst>
            </p:cNvPr>
            <p:cNvSpPr txBox="1"/>
            <p:nvPr/>
          </p:nvSpPr>
          <p:spPr>
            <a:xfrm>
              <a:off x="1433523" y="4289382"/>
              <a:ext cx="1761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สูติบัตร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CFA0506-A635-45B6-8E0B-F2960C21F827}"/>
              </a:ext>
            </a:extLst>
          </p:cNvPr>
          <p:cNvGrpSpPr/>
          <p:nvPr/>
        </p:nvGrpSpPr>
        <p:grpSpPr>
          <a:xfrm>
            <a:off x="4316290" y="9463154"/>
            <a:ext cx="3506857" cy="596807"/>
            <a:chOff x="4316290" y="4295181"/>
            <a:chExt cx="3506857" cy="596807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0C399AA-F7F2-4443-82D0-6810D253CBED}"/>
                </a:ext>
              </a:extLst>
            </p:cNvPr>
            <p:cNvSpPr/>
            <p:nvPr/>
          </p:nvSpPr>
          <p:spPr>
            <a:xfrm>
              <a:off x="4452887" y="4295181"/>
              <a:ext cx="3275481" cy="518033"/>
            </a:xfrm>
            <a:prstGeom prst="roundRect">
              <a:avLst>
                <a:gd name="adj" fmla="val 50000"/>
              </a:avLst>
            </a:prstGeom>
            <a:solidFill>
              <a:srgbClr val="FEBEDB"/>
            </a:solidFill>
            <a:ln>
              <a:noFill/>
            </a:ln>
            <a:effectLst>
              <a:outerShdw dist="38100" dir="5400000" sx="102000" sy="102000" algn="t" rotWithShape="0">
                <a:srgbClr val="FF33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1BCB7BE-9A19-4090-BBA1-C935678A40F0}"/>
                </a:ext>
              </a:extLst>
            </p:cNvPr>
            <p:cNvSpPr txBox="1"/>
            <p:nvPr/>
          </p:nvSpPr>
          <p:spPr>
            <a:xfrm>
              <a:off x="4316290" y="4307213"/>
              <a:ext cx="3506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เอกสารแสดงผลการเรียน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C31924-B7E6-48AC-8D66-B6484C1DBDCB}"/>
              </a:ext>
            </a:extLst>
          </p:cNvPr>
          <p:cNvGrpSpPr/>
          <p:nvPr/>
        </p:nvGrpSpPr>
        <p:grpSpPr>
          <a:xfrm>
            <a:off x="4475389" y="10058095"/>
            <a:ext cx="3807473" cy="1787616"/>
            <a:chOff x="4475389" y="4890122"/>
            <a:chExt cx="3807473" cy="178761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6BA99EE-EADC-4B0B-8FAC-AFA03F9B2A1A}"/>
                </a:ext>
              </a:extLst>
            </p:cNvPr>
            <p:cNvSpPr/>
            <p:nvPr/>
          </p:nvSpPr>
          <p:spPr>
            <a:xfrm>
              <a:off x="4475389" y="4890122"/>
              <a:ext cx="3176429" cy="1787616"/>
            </a:xfrm>
            <a:prstGeom prst="roundRect">
              <a:avLst>
                <a:gd name="adj" fmla="val 9276"/>
              </a:avLst>
            </a:prstGeom>
            <a:solidFill>
              <a:srgbClr val="FEE6F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613A63BE-8299-4653-B6EF-C2D0E3FA7C5F}"/>
                </a:ext>
              </a:extLst>
            </p:cNvPr>
            <p:cNvGrpSpPr/>
            <p:nvPr/>
          </p:nvGrpSpPr>
          <p:grpSpPr>
            <a:xfrm>
              <a:off x="4582627" y="4947892"/>
              <a:ext cx="3700235" cy="1378384"/>
              <a:chOff x="8509892" y="2833891"/>
              <a:chExt cx="3700235" cy="1208272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5BAEF11-965B-49F3-A1A4-91043696CCC9}"/>
                  </a:ext>
                </a:extLst>
              </p:cNvPr>
              <p:cNvSpPr txBox="1"/>
              <p:nvPr/>
            </p:nvSpPr>
            <p:spPr>
              <a:xfrm>
                <a:off x="8509892" y="2833891"/>
                <a:ext cx="3445590" cy="836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ใบแสดงวุฒิและสมุดบันทึกผล</a:t>
                </a:r>
                <a:b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การเรียน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6" name="สี่เหลี่ยมผืนผ้า 28">
                <a:extLst>
                  <a:ext uri="{FF2B5EF4-FFF2-40B4-BE49-F238E27FC236}">
                    <a16:creationId xmlns:a16="http://schemas.microsoft.com/office/drawing/2014/main" id="{8CC485D9-410D-4943-874D-A67BC28E4939}"/>
                  </a:ext>
                </a:extLst>
              </p:cNvPr>
              <p:cNvSpPr/>
              <p:nvPr/>
            </p:nvSpPr>
            <p:spPr>
              <a:xfrm>
                <a:off x="8512416" y="3583516"/>
                <a:ext cx="3697711" cy="458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solidFill>
                      <a:srgbClr val="8000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จัดเก็บใส่แฟ้มให้เรียบร้อย</a:t>
                </a:r>
                <a:endParaRPr lang="en-US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F20AFE6-E3AA-49F4-9CF5-4E02C54F9E99}"/>
              </a:ext>
            </a:extLst>
          </p:cNvPr>
          <p:cNvGrpSpPr/>
          <p:nvPr/>
        </p:nvGrpSpPr>
        <p:grpSpPr>
          <a:xfrm>
            <a:off x="7125320" y="3798663"/>
            <a:ext cx="2751893" cy="608299"/>
            <a:chOff x="8348292" y="4295180"/>
            <a:chExt cx="2751893" cy="608299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7BA4C42E-49A2-45A0-9B24-EB06FF6C6199}"/>
                </a:ext>
              </a:extLst>
            </p:cNvPr>
            <p:cNvSpPr/>
            <p:nvPr/>
          </p:nvSpPr>
          <p:spPr>
            <a:xfrm>
              <a:off x="8348292" y="4295180"/>
              <a:ext cx="2751893" cy="518033"/>
            </a:xfrm>
            <a:prstGeom prst="roundRect">
              <a:avLst>
                <a:gd name="adj" fmla="val 50000"/>
              </a:avLst>
            </a:prstGeom>
            <a:solidFill>
              <a:srgbClr val="FEBEDB"/>
            </a:solidFill>
            <a:ln>
              <a:noFill/>
            </a:ln>
            <a:effectLst>
              <a:outerShdw dist="38100" dir="5400000" sx="102000" sy="102000" algn="t" rotWithShape="0">
                <a:srgbClr val="FF33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D69B668-1F15-4931-A001-4B158B86ED82}"/>
                </a:ext>
              </a:extLst>
            </p:cNvPr>
            <p:cNvSpPr txBox="1"/>
            <p:nvPr/>
          </p:nvSpPr>
          <p:spPr>
            <a:xfrm>
              <a:off x="8501267" y="4318704"/>
              <a:ext cx="24905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สมุดบัญชีเงินฝาก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B5A8C5-73A4-494E-9D50-2A281B34D1A1}"/>
              </a:ext>
            </a:extLst>
          </p:cNvPr>
          <p:cNvGrpSpPr/>
          <p:nvPr/>
        </p:nvGrpSpPr>
        <p:grpSpPr>
          <a:xfrm>
            <a:off x="6836095" y="4515221"/>
            <a:ext cx="3363705" cy="1787616"/>
            <a:chOff x="6836095" y="4515221"/>
            <a:chExt cx="3363705" cy="1787616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17885566-49A9-4675-8263-3087ECC57A0A}"/>
                </a:ext>
              </a:extLst>
            </p:cNvPr>
            <p:cNvSpPr/>
            <p:nvPr/>
          </p:nvSpPr>
          <p:spPr>
            <a:xfrm>
              <a:off x="6836095" y="4515221"/>
              <a:ext cx="3330342" cy="1787616"/>
            </a:xfrm>
            <a:prstGeom prst="roundRect">
              <a:avLst>
                <a:gd name="adj" fmla="val 9276"/>
              </a:avLst>
            </a:prstGeom>
            <a:solidFill>
              <a:srgbClr val="FEE6F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D2E8928-29A8-4959-9A42-7F2823D4A909}"/>
                </a:ext>
              </a:extLst>
            </p:cNvPr>
            <p:cNvGrpSpPr/>
            <p:nvPr/>
          </p:nvGrpSpPr>
          <p:grpSpPr>
            <a:xfrm>
              <a:off x="6862852" y="4901210"/>
              <a:ext cx="3336948" cy="1040812"/>
              <a:chOff x="8452970" y="2833891"/>
              <a:chExt cx="3336948" cy="822342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C82EE9D-94C3-468F-B24F-92F275743172}"/>
                  </a:ext>
                </a:extLst>
              </p:cNvPr>
              <p:cNvSpPr txBox="1"/>
              <p:nvPr/>
            </p:nvSpPr>
            <p:spPr>
              <a:xfrm>
                <a:off x="8497860" y="2833891"/>
                <a:ext cx="3247168" cy="413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สมุดที่ไว้สำหรับฝาก-ถอนเงิน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2" name="สี่เหลี่ยมผืนผ้า 28">
                <a:extLst>
                  <a:ext uri="{FF2B5EF4-FFF2-40B4-BE49-F238E27FC236}">
                    <a16:creationId xmlns:a16="http://schemas.microsoft.com/office/drawing/2014/main" id="{6C1DA5B1-ED42-49E6-B4B0-3185153F7845}"/>
                  </a:ext>
                </a:extLst>
              </p:cNvPr>
              <p:cNvSpPr/>
              <p:nvPr/>
            </p:nvSpPr>
            <p:spPr>
              <a:xfrm>
                <a:off x="8452970" y="3242838"/>
                <a:ext cx="3336948" cy="413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8000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ใส่ซองสำหรับสมุดบัญชีเงินฝาก</a:t>
                </a:r>
                <a:endParaRPr lang="en-US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6" name="Graphic 35">
            <a:hlinkClick r:id="rId9" action="ppaction://hlinksldjump"/>
            <a:extLst>
              <a:ext uri="{FF2B5EF4-FFF2-40B4-BE49-F238E27FC236}">
                <a16:creationId xmlns:a16="http://schemas.microsoft.com/office/drawing/2014/main" id="{0CD2AD18-E05B-4FE9-B306-69515808AF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86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28724 -0.2340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62" y="-117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B57C58-E133-49BE-A039-78DDB8B76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347" y="134044"/>
            <a:ext cx="2996758" cy="7667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3E1AB1-D4F9-4E93-BB6D-CBB372F183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9898871-CA2C-4EB8-B14F-109FA966E1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C6E15-5554-4EDA-BFC7-A7F62E3081A9}"/>
              </a:ext>
            </a:extLst>
          </p:cNvPr>
          <p:cNvSpPr txBox="1"/>
          <p:nvPr/>
        </p:nvSpPr>
        <p:spPr>
          <a:xfrm>
            <a:off x="912170" y="860754"/>
            <a:ext cx="10461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เก็บในพื้นที่ที่ผู้เก็บจดจำง่าย เช่น ลิ้นชักโต๊ะ ตู้เก็บเอกสาร เพื่อให้ค้นหาและหยิบใช้ง่าย</a:t>
            </a:r>
          </a:p>
        </p:txBody>
      </p:sp>
      <p:pic>
        <p:nvPicPr>
          <p:cNvPr id="11" name="shelves">
            <a:extLst>
              <a:ext uri="{FF2B5EF4-FFF2-40B4-BE49-F238E27FC236}">
                <a16:creationId xmlns:a16="http://schemas.microsoft.com/office/drawing/2014/main" id="{0AF18C7E-F908-4629-BC69-89C65368A4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541" y="1507085"/>
            <a:ext cx="2288123" cy="50126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F4AA34-649C-40C9-AD01-CF9AF72E3B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710" y="3168214"/>
            <a:ext cx="2076408" cy="2076408"/>
          </a:xfrm>
          <a:prstGeom prst="rect">
            <a:avLst/>
          </a:prstGeom>
          <a:ln>
            <a:noFill/>
          </a:ln>
          <a:effectLst>
            <a:outerShdw blurRad="292100" dist="139700" dir="2700000" sx="97000" sy="97000" algn="tl" rotWithShape="0">
              <a:schemeClr val="bg1">
                <a:lumMod val="85000"/>
                <a:alpha val="65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728765-44D4-44CE-ABEC-741A634931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209" y="1298168"/>
            <a:ext cx="2076408" cy="2076408"/>
          </a:xfrm>
          <a:prstGeom prst="rect">
            <a:avLst/>
          </a:prstGeom>
          <a:ln>
            <a:noFill/>
          </a:ln>
          <a:effectLst>
            <a:outerShdw blurRad="114300" dist="139700" dir="2700000" sx="97000" sy="97000" algn="tl" rotWithShape="0">
              <a:schemeClr val="bg1">
                <a:lumMod val="85000"/>
                <a:alpha val="65000"/>
              </a:scheme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4BF6B7E-2494-4470-AD95-B69CE9FDBE44}"/>
              </a:ext>
            </a:extLst>
          </p:cNvPr>
          <p:cNvGrpSpPr/>
          <p:nvPr/>
        </p:nvGrpSpPr>
        <p:grpSpPr>
          <a:xfrm>
            <a:off x="1055788" y="4542343"/>
            <a:ext cx="3584461" cy="1787616"/>
            <a:chOff x="1055788" y="4542343"/>
            <a:chExt cx="3584461" cy="178761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3EC3685-0615-459E-8587-E6C9B03F08CD}"/>
                </a:ext>
              </a:extLst>
            </p:cNvPr>
            <p:cNvSpPr/>
            <p:nvPr/>
          </p:nvSpPr>
          <p:spPr>
            <a:xfrm>
              <a:off x="1055788" y="4542343"/>
              <a:ext cx="3397099" cy="1787616"/>
            </a:xfrm>
            <a:prstGeom prst="roundRect">
              <a:avLst>
                <a:gd name="adj" fmla="val 9276"/>
              </a:avLst>
            </a:prstGeom>
            <a:solidFill>
              <a:srgbClr val="FEE6F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6BEBA70-5042-4361-B07D-C557CE3CA150}"/>
                </a:ext>
              </a:extLst>
            </p:cNvPr>
            <p:cNvGrpSpPr/>
            <p:nvPr/>
          </p:nvGrpSpPr>
          <p:grpSpPr>
            <a:xfrm>
              <a:off x="1126931" y="4542343"/>
              <a:ext cx="3513318" cy="1783393"/>
              <a:chOff x="8509892" y="2833891"/>
              <a:chExt cx="3700235" cy="1563298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E3D90A2-4BDD-4D43-9342-749FBF103D2E}"/>
                  </a:ext>
                </a:extLst>
              </p:cNvPr>
              <p:cNvSpPr txBox="1"/>
              <p:nvPr/>
            </p:nvSpPr>
            <p:spPr>
              <a:xfrm>
                <a:off x="8509892" y="2833891"/>
                <a:ext cx="3445590" cy="83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เอกสารแสดงสัญชาติ วัน เดือน ปี เกิด สถานที่เกิด ชื่อ บิดา-มารดา</a:t>
                </a:r>
              </a:p>
            </p:txBody>
          </p:sp>
          <p:sp>
            <p:nvSpPr>
              <p:cNvPr id="35" name="สี่เหลี่ยมผืนผ้า 28">
                <a:extLst>
                  <a:ext uri="{FF2B5EF4-FFF2-40B4-BE49-F238E27FC236}">
                    <a16:creationId xmlns:a16="http://schemas.microsoft.com/office/drawing/2014/main" id="{8EE9EDC3-3DEC-49ED-ACF4-CDA47F382456}"/>
                  </a:ext>
                </a:extLst>
              </p:cNvPr>
              <p:cNvSpPr/>
              <p:nvPr/>
            </p:nvSpPr>
            <p:spPr>
              <a:xfrm>
                <a:off x="8512416" y="3560833"/>
                <a:ext cx="3697711" cy="8363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solidFill>
                      <a:srgbClr val="8000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ใสซองเอกสารแลวเขียนระบุชื่อ</a:t>
                </a:r>
              </a:p>
              <a:p>
                <a:r>
                  <a:rPr lang="th-TH" sz="2800" b="1" dirty="0">
                    <a:solidFill>
                      <a:srgbClr val="8000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ที่หนาซอง</a:t>
                </a:r>
                <a:endParaRPr lang="en-US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1BB79E6-EA5E-4593-BD26-D9B56E711995}"/>
              </a:ext>
            </a:extLst>
          </p:cNvPr>
          <p:cNvGrpSpPr/>
          <p:nvPr/>
        </p:nvGrpSpPr>
        <p:grpSpPr>
          <a:xfrm>
            <a:off x="1336397" y="3947402"/>
            <a:ext cx="2751893" cy="596807"/>
            <a:chOff x="932598" y="4277350"/>
            <a:chExt cx="2751893" cy="59680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1929A78-C852-4718-8097-A8005B7A8603}"/>
                </a:ext>
              </a:extLst>
            </p:cNvPr>
            <p:cNvSpPr/>
            <p:nvPr/>
          </p:nvSpPr>
          <p:spPr>
            <a:xfrm>
              <a:off x="932598" y="4277350"/>
              <a:ext cx="2751893" cy="518033"/>
            </a:xfrm>
            <a:prstGeom prst="roundRect">
              <a:avLst>
                <a:gd name="adj" fmla="val 50000"/>
              </a:avLst>
            </a:prstGeom>
            <a:solidFill>
              <a:srgbClr val="FEBEDB"/>
            </a:solidFill>
            <a:ln>
              <a:noFill/>
            </a:ln>
            <a:effectLst>
              <a:outerShdw dist="38100" dir="5400000" sx="102000" sy="102000" algn="t" rotWithShape="0">
                <a:srgbClr val="FF33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D3498C7-8A14-4376-A8BF-27695FC26897}"/>
                </a:ext>
              </a:extLst>
            </p:cNvPr>
            <p:cNvSpPr txBox="1"/>
            <p:nvPr/>
          </p:nvSpPr>
          <p:spPr>
            <a:xfrm>
              <a:off x="1433523" y="4289382"/>
              <a:ext cx="1761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สูติบัตร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CFA0506-A635-45B6-8E0B-F2960C21F827}"/>
              </a:ext>
            </a:extLst>
          </p:cNvPr>
          <p:cNvGrpSpPr/>
          <p:nvPr/>
        </p:nvGrpSpPr>
        <p:grpSpPr>
          <a:xfrm>
            <a:off x="7716546" y="3947402"/>
            <a:ext cx="3506857" cy="596807"/>
            <a:chOff x="4316290" y="4295181"/>
            <a:chExt cx="3506857" cy="596807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0C399AA-F7F2-4443-82D0-6810D253CBED}"/>
                </a:ext>
              </a:extLst>
            </p:cNvPr>
            <p:cNvSpPr/>
            <p:nvPr/>
          </p:nvSpPr>
          <p:spPr>
            <a:xfrm>
              <a:off x="4452887" y="4295181"/>
              <a:ext cx="3275481" cy="518033"/>
            </a:xfrm>
            <a:prstGeom prst="roundRect">
              <a:avLst>
                <a:gd name="adj" fmla="val 50000"/>
              </a:avLst>
            </a:prstGeom>
            <a:solidFill>
              <a:srgbClr val="FEBEDB"/>
            </a:solidFill>
            <a:ln>
              <a:noFill/>
            </a:ln>
            <a:effectLst>
              <a:outerShdw dist="38100" dir="5400000" sx="102000" sy="102000" algn="t" rotWithShape="0">
                <a:srgbClr val="FF33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1BCB7BE-9A19-4090-BBA1-C935678A40F0}"/>
                </a:ext>
              </a:extLst>
            </p:cNvPr>
            <p:cNvSpPr txBox="1"/>
            <p:nvPr/>
          </p:nvSpPr>
          <p:spPr>
            <a:xfrm>
              <a:off x="4316290" y="4307213"/>
              <a:ext cx="3506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เอกสารแสดงผลการเรียน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C31924-B7E6-48AC-8D66-B6484C1DBDCB}"/>
              </a:ext>
            </a:extLst>
          </p:cNvPr>
          <p:cNvGrpSpPr/>
          <p:nvPr/>
        </p:nvGrpSpPr>
        <p:grpSpPr>
          <a:xfrm>
            <a:off x="7875645" y="4542343"/>
            <a:ext cx="3807473" cy="1787616"/>
            <a:chOff x="4475389" y="4890122"/>
            <a:chExt cx="3807473" cy="178761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6BA99EE-EADC-4B0B-8FAC-AFA03F9B2A1A}"/>
                </a:ext>
              </a:extLst>
            </p:cNvPr>
            <p:cNvSpPr/>
            <p:nvPr/>
          </p:nvSpPr>
          <p:spPr>
            <a:xfrm>
              <a:off x="4475389" y="4890122"/>
              <a:ext cx="3176429" cy="1787616"/>
            </a:xfrm>
            <a:prstGeom prst="roundRect">
              <a:avLst>
                <a:gd name="adj" fmla="val 9276"/>
              </a:avLst>
            </a:prstGeom>
            <a:solidFill>
              <a:srgbClr val="FEE6F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613A63BE-8299-4653-B6EF-C2D0E3FA7C5F}"/>
                </a:ext>
              </a:extLst>
            </p:cNvPr>
            <p:cNvGrpSpPr/>
            <p:nvPr/>
          </p:nvGrpSpPr>
          <p:grpSpPr>
            <a:xfrm>
              <a:off x="4582627" y="4947892"/>
              <a:ext cx="3700235" cy="1378384"/>
              <a:chOff x="8509892" y="2833891"/>
              <a:chExt cx="3700235" cy="1208272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5BAEF11-965B-49F3-A1A4-91043696CCC9}"/>
                  </a:ext>
                </a:extLst>
              </p:cNvPr>
              <p:cNvSpPr txBox="1"/>
              <p:nvPr/>
            </p:nvSpPr>
            <p:spPr>
              <a:xfrm>
                <a:off x="8509892" y="2833891"/>
                <a:ext cx="3445590" cy="836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ใบแสดงวุฒิและสมุดบันทึกผล</a:t>
                </a:r>
                <a:b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การเรียน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6" name="สี่เหลี่ยมผืนผ้า 28">
                <a:extLst>
                  <a:ext uri="{FF2B5EF4-FFF2-40B4-BE49-F238E27FC236}">
                    <a16:creationId xmlns:a16="http://schemas.microsoft.com/office/drawing/2014/main" id="{8CC485D9-410D-4943-874D-A67BC28E4939}"/>
                  </a:ext>
                </a:extLst>
              </p:cNvPr>
              <p:cNvSpPr/>
              <p:nvPr/>
            </p:nvSpPr>
            <p:spPr>
              <a:xfrm>
                <a:off x="8512416" y="3583516"/>
                <a:ext cx="3697711" cy="458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solidFill>
                      <a:srgbClr val="8000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จัดเก็บใส่แฟ้มให้เรียบร้อย</a:t>
                </a:r>
                <a:endParaRPr lang="en-US" sz="2800" b="1" dirty="0">
                  <a:solidFill>
                    <a:srgbClr val="800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6" name="Graphic 35">
            <a:hlinkClick r:id="rId10" action="ppaction://hlinksldjump"/>
            <a:extLst>
              <a:ext uri="{FF2B5EF4-FFF2-40B4-BE49-F238E27FC236}">
                <a16:creationId xmlns:a16="http://schemas.microsoft.com/office/drawing/2014/main" id="{0889D696-C2B9-4A04-9398-9D4A6261C8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68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-0.2267 0.064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41" y="31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28763 -0.2219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-111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890330-3248-4442-9851-5A58BF4AC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685" y="162468"/>
            <a:ext cx="1645372" cy="965199"/>
          </a:xfrm>
          <a:prstGeom prst="rect">
            <a:avLst/>
          </a:prstGeom>
        </p:spPr>
      </p:pic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9D219719-8A36-4E94-9576-79F3635EE9AE}"/>
              </a:ext>
            </a:extLst>
          </p:cNvPr>
          <p:cNvSpPr/>
          <p:nvPr/>
        </p:nvSpPr>
        <p:spPr>
          <a:xfrm>
            <a:off x="1170476" y="4402455"/>
            <a:ext cx="3195830" cy="1638564"/>
          </a:xfrm>
          <a:prstGeom prst="wedgeRoundRectCallout">
            <a:avLst>
              <a:gd name="adj1" fmla="val 5363"/>
              <a:gd name="adj2" fmla="val -813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682" tIns="41841" rIns="83682" bIns="41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เหมาะสำหรับแขวนเสื้อผ้าที่รีด และบ้านที่มีพื้นที่น้อย</a:t>
            </a:r>
            <a:endParaRPr lang="en-US" sz="2800" dirty="0">
              <a:ln w="0">
                <a:noFill/>
              </a:ln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54D22F91-8669-4031-ACE9-AFDD51968F86}"/>
              </a:ext>
            </a:extLst>
          </p:cNvPr>
          <p:cNvSpPr/>
          <p:nvPr/>
        </p:nvSpPr>
        <p:spPr>
          <a:xfrm>
            <a:off x="4513456" y="4402456"/>
            <a:ext cx="3195830" cy="1638564"/>
          </a:xfrm>
          <a:prstGeom prst="wedgeRoundRectCallout">
            <a:avLst>
              <a:gd name="adj1" fmla="val -10782"/>
              <a:gd name="adj2" fmla="val -738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682" tIns="41841" rIns="83682" bIns="41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เหมาะสำหรับบ้านที่มีพื้นที่น้อย</a:t>
            </a:r>
            <a:endParaRPr lang="en-US" sz="2800" dirty="0">
              <a:ln w="0">
                <a:noFill/>
              </a:ln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A9301EB8-5DCE-4A56-8242-F6C3C2859A50}"/>
              </a:ext>
            </a:extLst>
          </p:cNvPr>
          <p:cNvSpPr/>
          <p:nvPr/>
        </p:nvSpPr>
        <p:spPr>
          <a:xfrm>
            <a:off x="7856436" y="4398237"/>
            <a:ext cx="3165088" cy="1638564"/>
          </a:xfrm>
          <a:prstGeom prst="wedgeRoundRectCallout">
            <a:avLst>
              <a:gd name="adj1" fmla="val -13757"/>
              <a:gd name="adj2" fmla="val 522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682" tIns="41841" rIns="83682" bIns="41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เหมาะสำหรับใส่เสื้อผ้า</a:t>
            </a:r>
          </a:p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และเครื่องแต่งกาย</a:t>
            </a:r>
          </a:p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ได้จำนวนมาก</a:t>
            </a:r>
            <a:endParaRPr lang="en-US" sz="2563" dirty="0">
              <a:ln w="0">
                <a:noFill/>
              </a:ln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5B822F7-C206-46C2-B6BA-5844236BC4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B8545E-E0F7-4352-806D-A6BB517D94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0" name="teacher guide">
            <a:extLst>
              <a:ext uri="{FF2B5EF4-FFF2-40B4-BE49-F238E27FC236}">
                <a16:creationId xmlns:a16="http://schemas.microsoft.com/office/drawing/2014/main" id="{3B8A9837-4580-432D-B797-31E87FE904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ECE128B-A028-4A49-998F-DAB29B08EC6B}"/>
              </a:ext>
            </a:extLst>
          </p:cNvPr>
          <p:cNvGrpSpPr/>
          <p:nvPr/>
        </p:nvGrpSpPr>
        <p:grpSpPr>
          <a:xfrm>
            <a:off x="1170476" y="1864515"/>
            <a:ext cx="3195830" cy="2489721"/>
            <a:chOff x="1170476" y="2340765"/>
            <a:chExt cx="3195830" cy="248972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78EC2E9-28DD-48FD-9878-651756162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7157" y="2340765"/>
              <a:ext cx="1529612" cy="1842601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F2A6634-49BE-4EC9-BAC0-C8727FCB7B76}"/>
                </a:ext>
              </a:extLst>
            </p:cNvPr>
            <p:cNvGrpSpPr/>
            <p:nvPr/>
          </p:nvGrpSpPr>
          <p:grpSpPr>
            <a:xfrm>
              <a:off x="1170476" y="4241938"/>
              <a:ext cx="3195830" cy="588548"/>
              <a:chOff x="1170476" y="4241938"/>
              <a:chExt cx="3195830" cy="588548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1D604E0-CABE-495A-8F9A-532A8697F2A2}"/>
                  </a:ext>
                </a:extLst>
              </p:cNvPr>
              <p:cNvSpPr/>
              <p:nvPr/>
            </p:nvSpPr>
            <p:spPr>
              <a:xfrm>
                <a:off x="1170476" y="4241938"/>
                <a:ext cx="3195830" cy="518033"/>
              </a:xfrm>
              <a:prstGeom prst="roundRect">
                <a:avLst>
                  <a:gd name="adj" fmla="val 50000"/>
                </a:avLst>
              </a:prstGeom>
              <a:solidFill>
                <a:srgbClr val="509C9A"/>
              </a:solidFill>
              <a:ln>
                <a:noFill/>
              </a:ln>
              <a:effectLst>
                <a:outerShdw dist="38100" dir="5400000" algn="t" rotWithShape="0">
                  <a:srgbClr val="42808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48D1DA6-3E6B-4977-86F2-E2891D083305}"/>
                  </a:ext>
                </a:extLst>
              </p:cNvPr>
              <p:cNvSpPr/>
              <p:nvPr/>
            </p:nvSpPr>
            <p:spPr>
              <a:xfrm>
                <a:off x="1979118" y="4245711"/>
                <a:ext cx="158569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b="1" dirty="0">
                    <a:ln w="0">
                      <a:noFill/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ราวแขวนผ้า</a:t>
                </a: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63706BE-70FD-462F-A639-0F6719FABB81}"/>
              </a:ext>
            </a:extLst>
          </p:cNvPr>
          <p:cNvGrpSpPr/>
          <p:nvPr/>
        </p:nvGrpSpPr>
        <p:grpSpPr>
          <a:xfrm>
            <a:off x="4513456" y="2286962"/>
            <a:ext cx="3200045" cy="2053225"/>
            <a:chOff x="4513456" y="2763212"/>
            <a:chExt cx="3200045" cy="205322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FCAD36E-730A-4841-A03F-CC5B6FEC4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7000" y="2763212"/>
              <a:ext cx="1272557" cy="1373648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6434931-5865-49B3-B068-68FAC555CF51}"/>
                </a:ext>
              </a:extLst>
            </p:cNvPr>
            <p:cNvGrpSpPr/>
            <p:nvPr/>
          </p:nvGrpSpPr>
          <p:grpSpPr>
            <a:xfrm>
              <a:off x="4513456" y="4231662"/>
              <a:ext cx="3200045" cy="584775"/>
              <a:chOff x="4513456" y="4231662"/>
              <a:chExt cx="3200045" cy="58477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CF3ADBAE-B55B-4CE7-A3D1-E6F7F536802E}"/>
                  </a:ext>
                </a:extLst>
              </p:cNvPr>
              <p:cNvSpPr/>
              <p:nvPr/>
            </p:nvSpPr>
            <p:spPr>
              <a:xfrm>
                <a:off x="4517671" y="4241938"/>
                <a:ext cx="3195830" cy="518033"/>
              </a:xfrm>
              <a:prstGeom prst="roundRect">
                <a:avLst>
                  <a:gd name="adj" fmla="val 50000"/>
                </a:avLst>
              </a:prstGeom>
              <a:solidFill>
                <a:srgbClr val="509C9A"/>
              </a:solidFill>
              <a:ln>
                <a:noFill/>
              </a:ln>
              <a:effectLst>
                <a:outerShdw dist="38100" dir="5400000" algn="t" rotWithShape="0">
                  <a:srgbClr val="42808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C005FEB-0564-4406-BAE7-08D2F476A6B7}"/>
                  </a:ext>
                </a:extLst>
              </p:cNvPr>
              <p:cNvSpPr/>
              <p:nvPr/>
            </p:nvSpPr>
            <p:spPr>
              <a:xfrm>
                <a:off x="4513456" y="4231662"/>
                <a:ext cx="319583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200" b="1" dirty="0">
                    <a:ln w="0">
                      <a:noFill/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ราวแขวนผ้าแบบติดผนัง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3B0CF3D-1ACC-4ABC-940E-7EBA77925228}"/>
              </a:ext>
            </a:extLst>
          </p:cNvPr>
          <p:cNvGrpSpPr/>
          <p:nvPr/>
        </p:nvGrpSpPr>
        <p:grpSpPr>
          <a:xfrm>
            <a:off x="7856436" y="2163379"/>
            <a:ext cx="3195830" cy="2213769"/>
            <a:chOff x="7856436" y="2639629"/>
            <a:chExt cx="3195830" cy="221376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1C96E0-8B3D-477E-8978-910A4A72B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74824" y="2639629"/>
              <a:ext cx="2480813" cy="1497231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8C12FB-7CAC-4D28-8AD8-3440D9BDA6A2}"/>
                </a:ext>
              </a:extLst>
            </p:cNvPr>
            <p:cNvGrpSpPr/>
            <p:nvPr/>
          </p:nvGrpSpPr>
          <p:grpSpPr>
            <a:xfrm>
              <a:off x="7856436" y="4231662"/>
              <a:ext cx="3195830" cy="621736"/>
              <a:chOff x="7856436" y="4231662"/>
              <a:chExt cx="3195830" cy="621736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B67C797C-A30D-4832-8196-3B36B45458A3}"/>
                  </a:ext>
                </a:extLst>
              </p:cNvPr>
              <p:cNvSpPr/>
              <p:nvPr/>
            </p:nvSpPr>
            <p:spPr>
              <a:xfrm>
                <a:off x="7856436" y="4231662"/>
                <a:ext cx="3195830" cy="518033"/>
              </a:xfrm>
              <a:prstGeom prst="roundRect">
                <a:avLst>
                  <a:gd name="adj" fmla="val 50000"/>
                </a:avLst>
              </a:prstGeom>
              <a:solidFill>
                <a:srgbClr val="509C9A"/>
              </a:solidFill>
              <a:ln>
                <a:noFill/>
              </a:ln>
              <a:effectLst>
                <a:outerShdw dist="38100" dir="5400000" algn="t" rotWithShape="0">
                  <a:srgbClr val="42808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A46ABB6-94B5-416E-A71C-49D170A8D986}"/>
                  </a:ext>
                </a:extLst>
              </p:cNvPr>
              <p:cNvSpPr/>
              <p:nvPr/>
            </p:nvSpPr>
            <p:spPr>
              <a:xfrm>
                <a:off x="8856387" y="4268623"/>
                <a:ext cx="106952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b="1" dirty="0">
                    <a:ln w="0">
                      <a:noFill/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ตู้เสื้อผ้า</a:t>
                </a: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2FCBC66-BEB0-4D27-9672-9B89262B5B42}"/>
              </a:ext>
            </a:extLst>
          </p:cNvPr>
          <p:cNvSpPr txBox="1"/>
          <p:nvPr/>
        </p:nvSpPr>
        <p:spPr>
          <a:xfrm>
            <a:off x="775040" y="1082530"/>
            <a:ext cx="10641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เสื้อผ้าและเครื่องแต่งกายที่ทำความสะอาดเรียบร้อยแล้ว ควรจัดเก็บให้เรียบร้อย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B3F521F7-2CA7-44E1-B7AD-73A37D0FFB8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4012002" y="4057718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890330-3248-4442-9851-5A58BF4AC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685" y="162468"/>
            <a:ext cx="1645372" cy="9651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5B822F7-C206-46C2-B6BA-5844236BC4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B8545E-E0F7-4352-806D-A6BB517D94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0" name="teacher guide">
            <a:extLst>
              <a:ext uri="{FF2B5EF4-FFF2-40B4-BE49-F238E27FC236}">
                <a16:creationId xmlns:a16="http://schemas.microsoft.com/office/drawing/2014/main" id="{3B8A9837-4580-432D-B797-31E87FE904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2A42F3D7-7737-494F-A4D6-F1E4D2DC9E56}"/>
              </a:ext>
            </a:extLst>
          </p:cNvPr>
          <p:cNvSpPr/>
          <p:nvPr/>
        </p:nvSpPr>
        <p:spPr>
          <a:xfrm>
            <a:off x="2185422" y="4612005"/>
            <a:ext cx="3195829" cy="1638564"/>
          </a:xfrm>
          <a:prstGeom prst="wedgeRoundRectCallout">
            <a:avLst>
              <a:gd name="adj1" fmla="val 5363"/>
              <a:gd name="adj2" fmla="val -813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682" tIns="41841" rIns="83682" bIns="41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เหมาะสำหรับใส่เสื้อผ้าที่พับได้</a:t>
            </a:r>
            <a:endParaRPr lang="en-US" sz="2800" dirty="0">
              <a:ln w="0">
                <a:noFill/>
              </a:ln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3CB0BE2B-B709-4BB3-87E7-5BB8BD862323}"/>
              </a:ext>
            </a:extLst>
          </p:cNvPr>
          <p:cNvSpPr/>
          <p:nvPr/>
        </p:nvSpPr>
        <p:spPr>
          <a:xfrm>
            <a:off x="6566708" y="4612005"/>
            <a:ext cx="3195829" cy="1689991"/>
          </a:xfrm>
          <a:prstGeom prst="wedgeRoundRectCallout">
            <a:avLst>
              <a:gd name="adj1" fmla="val -10782"/>
              <a:gd name="adj2" fmla="val -738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3682" tIns="41841" rIns="83682" bIns="418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เหมาะสำหรับบ้านที่มีพื้นที่มาก เก็บของแบบแยกประเภท</a:t>
            </a:r>
          </a:p>
          <a:p>
            <a:pPr algn="ctr"/>
            <a:r>
              <a:rPr lang="th-TH" sz="2800" dirty="0">
                <a:ln w="0">
                  <a:noFill/>
                </a:ln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ได้ชัดเจน</a:t>
            </a:r>
            <a:endParaRPr lang="en-US" sz="2800" dirty="0">
              <a:ln w="0">
                <a:noFill/>
              </a:ln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5F6ABE-EAAD-4F3E-8725-27E78513B0BA}"/>
              </a:ext>
            </a:extLst>
          </p:cNvPr>
          <p:cNvGrpSpPr/>
          <p:nvPr/>
        </p:nvGrpSpPr>
        <p:grpSpPr>
          <a:xfrm>
            <a:off x="2185422" y="2399731"/>
            <a:ext cx="3195830" cy="2224215"/>
            <a:chOff x="2414022" y="2666431"/>
            <a:chExt cx="3195830" cy="222421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CA546AB-F205-481F-A51D-389C5B83C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4409" y="2666431"/>
              <a:ext cx="2135056" cy="1435272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D439989-659F-4085-BCC9-046549AE37D4}"/>
                </a:ext>
              </a:extLst>
            </p:cNvPr>
            <p:cNvGrpSpPr/>
            <p:nvPr/>
          </p:nvGrpSpPr>
          <p:grpSpPr>
            <a:xfrm>
              <a:off x="2414022" y="4245711"/>
              <a:ext cx="3195830" cy="644935"/>
              <a:chOff x="2414022" y="4245711"/>
              <a:chExt cx="3195830" cy="644935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82586AFD-E00C-42BC-813B-00E8ABCC00C1}"/>
                  </a:ext>
                </a:extLst>
              </p:cNvPr>
              <p:cNvSpPr/>
              <p:nvPr/>
            </p:nvSpPr>
            <p:spPr>
              <a:xfrm>
                <a:off x="2414022" y="4245711"/>
                <a:ext cx="3195830" cy="518033"/>
              </a:xfrm>
              <a:prstGeom prst="roundRect">
                <a:avLst>
                  <a:gd name="adj" fmla="val 50000"/>
                </a:avLst>
              </a:prstGeom>
              <a:solidFill>
                <a:srgbClr val="509C9A"/>
              </a:solidFill>
              <a:ln>
                <a:noFill/>
              </a:ln>
              <a:effectLst>
                <a:outerShdw dist="38100" dir="5400000" algn="t" rotWithShape="0">
                  <a:srgbClr val="42808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262CCB0-5576-4ACC-8721-B77D1082500A}"/>
                  </a:ext>
                </a:extLst>
              </p:cNvPr>
              <p:cNvSpPr/>
              <p:nvPr/>
            </p:nvSpPr>
            <p:spPr>
              <a:xfrm>
                <a:off x="3224765" y="4305871"/>
                <a:ext cx="152477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200" b="1" dirty="0">
                    <a:ln w="0">
                      <a:noFill/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ชั้นใส่เสื้อผ้า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4F10121-E6AD-4505-8EB4-07E648F46029}"/>
              </a:ext>
            </a:extLst>
          </p:cNvPr>
          <p:cNvGrpSpPr/>
          <p:nvPr/>
        </p:nvGrpSpPr>
        <p:grpSpPr>
          <a:xfrm>
            <a:off x="6191370" y="2010517"/>
            <a:ext cx="3946507" cy="2553269"/>
            <a:chOff x="5962770" y="2277217"/>
            <a:chExt cx="3946507" cy="255326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4730893-470A-4088-A37C-57035E98FC41}"/>
                </a:ext>
              </a:extLst>
            </p:cNvPr>
            <p:cNvGrpSpPr/>
            <p:nvPr/>
          </p:nvGrpSpPr>
          <p:grpSpPr>
            <a:xfrm>
              <a:off x="6338108" y="4245711"/>
              <a:ext cx="3195830" cy="584775"/>
              <a:chOff x="6338108" y="4245711"/>
              <a:chExt cx="3195830" cy="58477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425C77FA-0513-4995-A6A9-6B8A23E7131E}"/>
                  </a:ext>
                </a:extLst>
              </p:cNvPr>
              <p:cNvSpPr/>
              <p:nvPr/>
            </p:nvSpPr>
            <p:spPr>
              <a:xfrm>
                <a:off x="6338108" y="4245711"/>
                <a:ext cx="3195830" cy="518033"/>
              </a:xfrm>
              <a:prstGeom prst="roundRect">
                <a:avLst>
                  <a:gd name="adj" fmla="val 50000"/>
                </a:avLst>
              </a:prstGeom>
              <a:solidFill>
                <a:srgbClr val="509C9A"/>
              </a:solidFill>
              <a:ln>
                <a:noFill/>
              </a:ln>
              <a:effectLst>
                <a:outerShdw dist="38100" dir="5400000" algn="t" rotWithShape="0">
                  <a:srgbClr val="42808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9A2C0C1-F7B5-4947-942C-9A53E492DAE0}"/>
                  </a:ext>
                </a:extLst>
              </p:cNvPr>
              <p:cNvSpPr/>
              <p:nvPr/>
            </p:nvSpPr>
            <p:spPr>
              <a:xfrm>
                <a:off x="6814573" y="4245711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200" b="1" dirty="0">
                    <a:ln w="0">
                      <a:noFill/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Walk - in Closet</a:t>
                </a:r>
                <a:endParaRPr lang="th-TH" sz="3200" b="1" dirty="0">
                  <a:ln w="0">
                    <a:noFill/>
                  </a:ln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853319-C329-4EBD-A823-D73772E3C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2770" y="2277217"/>
              <a:ext cx="3946507" cy="1888986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88EFEB0-6D80-4798-AAD6-C434342EBAB4}"/>
              </a:ext>
            </a:extLst>
          </p:cNvPr>
          <p:cNvSpPr txBox="1"/>
          <p:nvPr/>
        </p:nvSpPr>
        <p:spPr>
          <a:xfrm>
            <a:off x="775040" y="1082530"/>
            <a:ext cx="10641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เสื้อผ้าและเครื่องแต่งกายที่ทำความสะอาดเรียบร้อยแล้ว ควรจัดเก็บให้เรียบร้อย</a:t>
            </a:r>
          </a:p>
        </p:txBody>
      </p:sp>
    </p:spTree>
    <p:extLst>
      <p:ext uri="{BB962C8B-B14F-4D97-AF65-F5344CB8AC3E}">
        <p14:creationId xmlns:p14="http://schemas.microsoft.com/office/powerpoint/2010/main" val="101986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loset">
            <a:extLst>
              <a:ext uri="{FF2B5EF4-FFF2-40B4-BE49-F238E27FC236}">
                <a16:creationId xmlns:a16="http://schemas.microsoft.com/office/drawing/2014/main" id="{F0158328-6F09-4DA5-ADC3-BB0195CE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076"/>
            <a:ext cx="12192000" cy="5845305"/>
          </a:xfrm>
          <a:prstGeom prst="rect">
            <a:avLst/>
          </a:prstGeom>
        </p:spPr>
      </p:pic>
      <p:pic>
        <p:nvPicPr>
          <p:cNvPr id="13" name="11" hidden="1">
            <a:extLst>
              <a:ext uri="{FF2B5EF4-FFF2-40B4-BE49-F238E27FC236}">
                <a16:creationId xmlns:a16="http://schemas.microsoft.com/office/drawing/2014/main" id="{2C6390EA-E560-4966-A0DF-4B27C67E60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352" y="2286670"/>
            <a:ext cx="2635713" cy="2629331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C50E13F6-6B4A-403F-AFDC-9AF571F5D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371" y="2316470"/>
            <a:ext cx="2571894" cy="2565512"/>
          </a:xfrm>
          <a:prstGeom prst="rect">
            <a:avLst/>
          </a:prstGeom>
        </p:spPr>
      </p:pic>
      <p:pic>
        <p:nvPicPr>
          <p:cNvPr id="27" name="22" hidden="1">
            <a:extLst>
              <a:ext uri="{FF2B5EF4-FFF2-40B4-BE49-F238E27FC236}">
                <a16:creationId xmlns:a16="http://schemas.microsoft.com/office/drawing/2014/main" id="{BD9E7513-A1BA-41FE-AA91-FA79A69F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47" y="4013140"/>
            <a:ext cx="1401187" cy="477396"/>
          </a:xfrm>
          <a:prstGeom prst="rect">
            <a:avLst/>
          </a:prstGeom>
        </p:spPr>
      </p:pic>
      <p:pic>
        <p:nvPicPr>
          <p:cNvPr id="29" name="2">
            <a:extLst>
              <a:ext uri="{FF2B5EF4-FFF2-40B4-BE49-F238E27FC236}">
                <a16:creationId xmlns:a16="http://schemas.microsoft.com/office/drawing/2014/main" id="{8D0355C0-523E-4034-B43F-FFBF999A0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34" y="4046326"/>
            <a:ext cx="1339188" cy="415397"/>
          </a:xfrm>
          <a:prstGeom prst="rect">
            <a:avLst/>
          </a:prstGeom>
        </p:spPr>
      </p:pic>
      <p:pic>
        <p:nvPicPr>
          <p:cNvPr id="31" name="33" hidden="1">
            <a:extLst>
              <a:ext uri="{FF2B5EF4-FFF2-40B4-BE49-F238E27FC236}">
                <a16:creationId xmlns:a16="http://schemas.microsoft.com/office/drawing/2014/main" id="{4570C5E1-B24C-4C7E-B8F7-0B67112FA4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220" y="1522981"/>
            <a:ext cx="3559958" cy="3399020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74594229-17CB-4460-B2F7-3D142C6AD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19" y="1555867"/>
            <a:ext cx="3489145" cy="3334643"/>
          </a:xfrm>
          <a:prstGeom prst="rect">
            <a:avLst/>
          </a:prstGeom>
        </p:spPr>
      </p:pic>
      <p:pic>
        <p:nvPicPr>
          <p:cNvPr id="37" name="44" hidden="1">
            <a:extLst>
              <a:ext uri="{FF2B5EF4-FFF2-40B4-BE49-F238E27FC236}">
                <a16:creationId xmlns:a16="http://schemas.microsoft.com/office/drawing/2014/main" id="{B61680C2-B931-4263-A1E3-0310F66E73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088" y="4935078"/>
            <a:ext cx="2669211" cy="442760"/>
          </a:xfrm>
          <a:prstGeom prst="rect">
            <a:avLst/>
          </a:prstGeom>
        </p:spPr>
      </p:pic>
      <p:pic>
        <p:nvPicPr>
          <p:cNvPr id="35" name="4">
            <a:extLst>
              <a:ext uri="{FF2B5EF4-FFF2-40B4-BE49-F238E27FC236}">
                <a16:creationId xmlns:a16="http://schemas.microsoft.com/office/drawing/2014/main" id="{58144379-23DE-4811-9C76-07EB17443D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08" y="4968434"/>
            <a:ext cx="2605958" cy="379509"/>
          </a:xfrm>
          <a:prstGeom prst="rect">
            <a:avLst/>
          </a:prstGeom>
        </p:spPr>
      </p:pic>
      <p:pic>
        <p:nvPicPr>
          <p:cNvPr id="6" name="girl">
            <a:extLst>
              <a:ext uri="{FF2B5EF4-FFF2-40B4-BE49-F238E27FC236}">
                <a16:creationId xmlns:a16="http://schemas.microsoft.com/office/drawing/2014/main" id="{D83A0FA2-A9F9-4741-A323-DECE00C104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81" y="3542420"/>
            <a:ext cx="1657684" cy="3334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A67F4A-8FC1-472C-9E14-F3E0FDC10A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561" y="0"/>
            <a:ext cx="3968876" cy="96000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146D2440-E91E-4D62-941D-95FE4C452F14}"/>
              </a:ext>
            </a:extLst>
          </p:cNvPr>
          <p:cNvGrpSpPr/>
          <p:nvPr/>
        </p:nvGrpSpPr>
        <p:grpSpPr>
          <a:xfrm>
            <a:off x="578259" y="1256850"/>
            <a:ext cx="5659083" cy="1296734"/>
            <a:chOff x="348014" y="1256850"/>
            <a:chExt cx="5659083" cy="1296734"/>
          </a:xfrm>
        </p:grpSpPr>
        <p:pic>
          <p:nvPicPr>
            <p:cNvPr id="12" name="Picture 11">
              <a:hlinkClick r:id="rId15" action="ppaction://hlinksldjump"/>
              <a:extLst>
                <a:ext uri="{FF2B5EF4-FFF2-40B4-BE49-F238E27FC236}">
                  <a16:creationId xmlns:a16="http://schemas.microsoft.com/office/drawing/2014/main" id="{163A21A3-EEC2-4FD8-A2C9-024D50D78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4" y="1256850"/>
              <a:ext cx="5659083" cy="1296734"/>
            </a:xfrm>
            <a:prstGeom prst="rect">
              <a:avLst/>
            </a:prstGeom>
          </p:spPr>
        </p:pic>
        <p:sp>
          <p:nvSpPr>
            <p:cNvPr id="19" name="สี่เหลี่ยมผืนผ้า 19">
              <a:hlinkClick r:id="rId15" action="ppaction://hlinksldjump"/>
              <a:extLst>
                <a:ext uri="{FF2B5EF4-FFF2-40B4-BE49-F238E27FC236}">
                  <a16:creationId xmlns:a16="http://schemas.microsoft.com/office/drawing/2014/main" id="{1FDC4A2D-06BA-467E-9BDB-FC9000CC034D}"/>
                </a:ext>
              </a:extLst>
            </p:cNvPr>
            <p:cNvSpPr/>
            <p:nvPr/>
          </p:nvSpPr>
          <p:spPr>
            <a:xfrm>
              <a:off x="1749765" y="1785424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 กางเกง กระโปรง เมื่อรีดเสร็จใหนํามาแขวน 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แยกประเภทสีออน สีเขม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ใหเปนระเบียบ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4EA2E4-33C0-4101-A486-730285F9BC3D}"/>
              </a:ext>
            </a:extLst>
          </p:cNvPr>
          <p:cNvGrpSpPr/>
          <p:nvPr/>
        </p:nvGrpSpPr>
        <p:grpSpPr>
          <a:xfrm>
            <a:off x="578261" y="2634995"/>
            <a:ext cx="5659083" cy="1296734"/>
            <a:chOff x="348016" y="2634995"/>
            <a:chExt cx="5659083" cy="1296734"/>
          </a:xfrm>
        </p:grpSpPr>
        <p:pic>
          <p:nvPicPr>
            <p:cNvPr id="14" name="Picture 13">
              <a:hlinkClick r:id="rId17" action="ppaction://hlinksldjump"/>
              <a:extLst>
                <a:ext uri="{FF2B5EF4-FFF2-40B4-BE49-F238E27FC236}">
                  <a16:creationId xmlns:a16="http://schemas.microsoft.com/office/drawing/2014/main" id="{B8AF3190-ECFD-42E5-8C5D-C00306D69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6" y="2634995"/>
              <a:ext cx="5659083" cy="1296734"/>
            </a:xfrm>
            <a:prstGeom prst="rect">
              <a:avLst/>
            </a:prstGeom>
          </p:spPr>
        </p:pic>
        <p:sp>
          <p:nvSpPr>
            <p:cNvPr id="20" name="สี่เหลี่ยมผืนผ้า 14">
              <a:hlinkClick r:id="rId17" action="ppaction://hlinksldjump"/>
              <a:extLst>
                <a:ext uri="{FF2B5EF4-FFF2-40B4-BE49-F238E27FC236}">
                  <a16:creationId xmlns:a16="http://schemas.microsoft.com/office/drawing/2014/main" id="{DF30FAE8-1B30-44B0-8955-73E895110EA8}"/>
                </a:ext>
              </a:extLst>
            </p:cNvPr>
            <p:cNvSpPr/>
            <p:nvPr/>
          </p:nvSpPr>
          <p:spPr>
            <a:xfrm>
              <a:off x="1749765" y="3138169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 ชุดนอน ใหพับแยกประเภท แลวจัดวางใหเรียบรอย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B96F754-D85B-4B34-91F8-ECFA17B47E5A}"/>
              </a:ext>
            </a:extLst>
          </p:cNvPr>
          <p:cNvGrpSpPr/>
          <p:nvPr/>
        </p:nvGrpSpPr>
        <p:grpSpPr>
          <a:xfrm>
            <a:off x="578262" y="4013140"/>
            <a:ext cx="5659083" cy="1296734"/>
            <a:chOff x="348017" y="4013140"/>
            <a:chExt cx="5659083" cy="1296734"/>
          </a:xfrm>
        </p:grpSpPr>
        <p:pic>
          <p:nvPicPr>
            <p:cNvPr id="16" name="Pictur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F89AEA1A-3DB0-43B3-8C33-A1888973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7" y="4013140"/>
              <a:ext cx="5659083" cy="1296734"/>
            </a:xfrm>
            <a:prstGeom prst="rect">
              <a:avLst/>
            </a:prstGeom>
          </p:spPr>
        </p:pic>
        <p:sp>
          <p:nvSpPr>
            <p:cNvPr id="21" name="สี่เหลี่ยมผืนผ้า 33">
              <a:hlinkClick r:id="rId19" action="ppaction://hlinksldjump"/>
              <a:extLst>
                <a:ext uri="{FF2B5EF4-FFF2-40B4-BE49-F238E27FC236}">
                  <a16:creationId xmlns:a16="http://schemas.microsoft.com/office/drawing/2014/main" id="{70B982C4-C434-4184-91F9-15C159A6BF59}"/>
                </a:ext>
              </a:extLst>
            </p:cNvPr>
            <p:cNvSpPr/>
            <p:nvPr/>
          </p:nvSpPr>
          <p:spPr>
            <a:xfrm>
              <a:off x="1749766" y="4516315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เข็มขัด หมวก ควรจัดวางในที่ที่เหมาะสม เชน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กลอง ลิ้นชัก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99C00ED-249F-4880-89F2-536725AB23FA}"/>
              </a:ext>
            </a:extLst>
          </p:cNvPr>
          <p:cNvGrpSpPr/>
          <p:nvPr/>
        </p:nvGrpSpPr>
        <p:grpSpPr>
          <a:xfrm>
            <a:off x="578263" y="5391286"/>
            <a:ext cx="5712910" cy="1296734"/>
            <a:chOff x="348018" y="5391286"/>
            <a:chExt cx="5712910" cy="1296734"/>
          </a:xfrm>
        </p:grpSpPr>
        <p:pic>
          <p:nvPicPr>
            <p:cNvPr id="10" name="Picture 9">
              <a:hlinkClick r:id="rId21" action="ppaction://hlinksldjump"/>
              <a:extLst>
                <a:ext uri="{FF2B5EF4-FFF2-40B4-BE49-F238E27FC236}">
                  <a16:creationId xmlns:a16="http://schemas.microsoft.com/office/drawing/2014/main" id="{932A60F1-8AD8-4DE5-9F2B-1433804E7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8" y="5391286"/>
              <a:ext cx="5659083" cy="1296734"/>
            </a:xfrm>
            <a:prstGeom prst="rect">
              <a:avLst/>
            </a:prstGeom>
          </p:spPr>
        </p:pic>
        <p:sp>
          <p:nvSpPr>
            <p:cNvPr id="22" name="สี่เหลี่ยมผืนผ้า 34">
              <a:hlinkClick r:id="rId21" action="ppaction://hlinksldjump"/>
              <a:extLst>
                <a:ext uri="{FF2B5EF4-FFF2-40B4-BE49-F238E27FC236}">
                  <a16:creationId xmlns:a16="http://schemas.microsoft.com/office/drawing/2014/main" id="{55B638BF-41AB-4798-B186-328B1FAF85F9}"/>
                </a:ext>
              </a:extLst>
            </p:cNvPr>
            <p:cNvSpPr/>
            <p:nvPr/>
          </p:nvSpPr>
          <p:spPr>
            <a:xfrm>
              <a:off x="1803596" y="5988448"/>
              <a:ext cx="4257332" cy="43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ควรจัดใหอยูตํ่ากวาเสื้อผาอื่น ๆ และจัดเก็บใหเรียบรอย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F6C776-1297-4CC8-8561-7C993B1CFC1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90B678E-CFE7-4021-A432-96584421C46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7C128341-DC1A-46A0-9A84-0A7C312597A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8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loset">
            <a:extLst>
              <a:ext uri="{FF2B5EF4-FFF2-40B4-BE49-F238E27FC236}">
                <a16:creationId xmlns:a16="http://schemas.microsoft.com/office/drawing/2014/main" id="{F0158328-6F09-4DA5-ADC3-BB0195CE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076"/>
            <a:ext cx="12192000" cy="5845305"/>
          </a:xfrm>
          <a:prstGeom prst="rect">
            <a:avLst/>
          </a:prstGeom>
        </p:spPr>
      </p:pic>
      <p:pic>
        <p:nvPicPr>
          <p:cNvPr id="13" name="11" hidden="1">
            <a:extLst>
              <a:ext uri="{FF2B5EF4-FFF2-40B4-BE49-F238E27FC236}">
                <a16:creationId xmlns:a16="http://schemas.microsoft.com/office/drawing/2014/main" id="{2C6390EA-E560-4966-A0DF-4B27C67E60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352" y="2286670"/>
            <a:ext cx="2635713" cy="2629331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C50E13F6-6B4A-403F-AFDC-9AF571F5D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371" y="2316470"/>
            <a:ext cx="2571894" cy="2565512"/>
          </a:xfrm>
          <a:prstGeom prst="rect">
            <a:avLst/>
          </a:prstGeom>
        </p:spPr>
      </p:pic>
      <p:pic>
        <p:nvPicPr>
          <p:cNvPr id="27" name="22" hidden="1">
            <a:extLst>
              <a:ext uri="{FF2B5EF4-FFF2-40B4-BE49-F238E27FC236}">
                <a16:creationId xmlns:a16="http://schemas.microsoft.com/office/drawing/2014/main" id="{BD9E7513-A1BA-41FE-AA91-FA79A69F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47" y="4013140"/>
            <a:ext cx="1401187" cy="477396"/>
          </a:xfrm>
          <a:prstGeom prst="rect">
            <a:avLst/>
          </a:prstGeom>
        </p:spPr>
      </p:pic>
      <p:pic>
        <p:nvPicPr>
          <p:cNvPr id="29" name="2">
            <a:extLst>
              <a:ext uri="{FF2B5EF4-FFF2-40B4-BE49-F238E27FC236}">
                <a16:creationId xmlns:a16="http://schemas.microsoft.com/office/drawing/2014/main" id="{8D0355C0-523E-4034-B43F-FFBF999A019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34" y="4046326"/>
            <a:ext cx="1339188" cy="415397"/>
          </a:xfrm>
          <a:prstGeom prst="rect">
            <a:avLst/>
          </a:prstGeom>
        </p:spPr>
      </p:pic>
      <p:pic>
        <p:nvPicPr>
          <p:cNvPr id="31" name="33" hidden="1">
            <a:extLst>
              <a:ext uri="{FF2B5EF4-FFF2-40B4-BE49-F238E27FC236}">
                <a16:creationId xmlns:a16="http://schemas.microsoft.com/office/drawing/2014/main" id="{4570C5E1-B24C-4C7E-B8F7-0B67112FA4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220" y="1522981"/>
            <a:ext cx="3559958" cy="3399020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74594229-17CB-4460-B2F7-3D142C6AD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19" y="1555867"/>
            <a:ext cx="3489145" cy="3334644"/>
          </a:xfrm>
          <a:prstGeom prst="rect">
            <a:avLst/>
          </a:prstGeom>
        </p:spPr>
      </p:pic>
      <p:pic>
        <p:nvPicPr>
          <p:cNvPr id="37" name="44" hidden="1">
            <a:extLst>
              <a:ext uri="{FF2B5EF4-FFF2-40B4-BE49-F238E27FC236}">
                <a16:creationId xmlns:a16="http://schemas.microsoft.com/office/drawing/2014/main" id="{B61680C2-B931-4263-A1E3-0310F66E73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088" y="4935078"/>
            <a:ext cx="2669211" cy="442760"/>
          </a:xfrm>
          <a:prstGeom prst="rect">
            <a:avLst/>
          </a:prstGeom>
        </p:spPr>
      </p:pic>
      <p:pic>
        <p:nvPicPr>
          <p:cNvPr id="35" name="4">
            <a:extLst>
              <a:ext uri="{FF2B5EF4-FFF2-40B4-BE49-F238E27FC236}">
                <a16:creationId xmlns:a16="http://schemas.microsoft.com/office/drawing/2014/main" id="{58144379-23DE-4811-9C76-07EB17443D2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08" y="4968434"/>
            <a:ext cx="2605958" cy="379509"/>
          </a:xfrm>
          <a:prstGeom prst="rect">
            <a:avLst/>
          </a:prstGeom>
        </p:spPr>
      </p:pic>
      <p:pic>
        <p:nvPicPr>
          <p:cNvPr id="6" name="girl">
            <a:extLst>
              <a:ext uri="{FF2B5EF4-FFF2-40B4-BE49-F238E27FC236}">
                <a16:creationId xmlns:a16="http://schemas.microsoft.com/office/drawing/2014/main" id="{D83A0FA2-A9F9-4741-A323-DECE00C104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81" y="3542420"/>
            <a:ext cx="1657684" cy="3334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A67F4A-8FC1-472C-9E14-F3E0FDC10A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561" y="0"/>
            <a:ext cx="3968876" cy="96000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146D2440-E91E-4D62-941D-95FE4C452F14}"/>
              </a:ext>
            </a:extLst>
          </p:cNvPr>
          <p:cNvGrpSpPr/>
          <p:nvPr/>
        </p:nvGrpSpPr>
        <p:grpSpPr>
          <a:xfrm>
            <a:off x="579120" y="1256850"/>
            <a:ext cx="5659083" cy="1296734"/>
            <a:chOff x="348014" y="1256850"/>
            <a:chExt cx="5659083" cy="1296734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63A21A3-EEC2-4FD8-A2C9-024D50D78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4" y="1256850"/>
              <a:ext cx="5659083" cy="1296734"/>
            </a:xfrm>
            <a:prstGeom prst="rect">
              <a:avLst/>
            </a:prstGeom>
          </p:spPr>
        </p:pic>
        <p:sp>
          <p:nvSpPr>
            <p:cNvPr id="19" name="สี่เหลี่ยมผืนผ้า 19">
              <a:extLst>
                <a:ext uri="{FF2B5EF4-FFF2-40B4-BE49-F238E27FC236}">
                  <a16:creationId xmlns:a16="http://schemas.microsoft.com/office/drawing/2014/main" id="{1FDC4A2D-06BA-467E-9BDB-FC9000CC034D}"/>
                </a:ext>
              </a:extLst>
            </p:cNvPr>
            <p:cNvSpPr/>
            <p:nvPr/>
          </p:nvSpPr>
          <p:spPr>
            <a:xfrm>
              <a:off x="1749765" y="1785424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 กางเกง กระโปรง เมื่อรีดเสร็จใหนํามาแขวน </a:t>
              </a: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แยกประเภทสีออน สีเขม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ใหเปนระเบียบ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F6C776-1297-4CC8-8561-7C993B1CFC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37C388-4BBC-4A39-8533-F9C28A727A9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9BCC836B-8AE3-4414-B66B-D8C8D38E3E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C94317DB-E713-4D13-B2B1-A97D788E5135}"/>
              </a:ext>
            </a:extLst>
          </p:cNvPr>
          <p:cNvGrpSpPr/>
          <p:nvPr/>
        </p:nvGrpSpPr>
        <p:grpSpPr>
          <a:xfrm>
            <a:off x="578261" y="2634995"/>
            <a:ext cx="5659083" cy="1296734"/>
            <a:chOff x="348016" y="2634995"/>
            <a:chExt cx="5659083" cy="1296734"/>
          </a:xfrm>
        </p:grpSpPr>
        <p:pic>
          <p:nvPicPr>
            <p:cNvPr id="51" name="Picture 50">
              <a:hlinkClick r:id="rId19" action="ppaction://hlinksldjump"/>
              <a:extLst>
                <a:ext uri="{FF2B5EF4-FFF2-40B4-BE49-F238E27FC236}">
                  <a16:creationId xmlns:a16="http://schemas.microsoft.com/office/drawing/2014/main" id="{CEFC17E5-218E-4F31-A6F6-C992F412A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6" y="2634995"/>
              <a:ext cx="5659083" cy="1296734"/>
            </a:xfrm>
            <a:prstGeom prst="rect">
              <a:avLst/>
            </a:prstGeom>
          </p:spPr>
        </p:pic>
        <p:sp>
          <p:nvSpPr>
            <p:cNvPr id="52" name="สี่เหลี่ยมผืนผ้า 14">
              <a:hlinkClick r:id="rId19" action="ppaction://hlinksldjump"/>
              <a:extLst>
                <a:ext uri="{FF2B5EF4-FFF2-40B4-BE49-F238E27FC236}">
                  <a16:creationId xmlns:a16="http://schemas.microsoft.com/office/drawing/2014/main" id="{62457347-EF10-4286-9CE2-20EE7053F412}"/>
                </a:ext>
              </a:extLst>
            </p:cNvPr>
            <p:cNvSpPr/>
            <p:nvPr/>
          </p:nvSpPr>
          <p:spPr>
            <a:xfrm>
              <a:off x="1749765" y="3138169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 ชุดนอน ใหพับแยกประเภท แลวจัดวางใหเรียบรอย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571F12C-C20E-4C8B-853D-E26F64CE70A1}"/>
              </a:ext>
            </a:extLst>
          </p:cNvPr>
          <p:cNvGrpSpPr/>
          <p:nvPr/>
        </p:nvGrpSpPr>
        <p:grpSpPr>
          <a:xfrm>
            <a:off x="578262" y="4013140"/>
            <a:ext cx="5659083" cy="1296734"/>
            <a:chOff x="348017" y="4013140"/>
            <a:chExt cx="5659083" cy="1296734"/>
          </a:xfrm>
        </p:grpSpPr>
        <p:pic>
          <p:nvPicPr>
            <p:cNvPr id="54" name="Picture 53">
              <a:hlinkClick r:id="rId21" action="ppaction://hlinksldjump"/>
              <a:extLst>
                <a:ext uri="{FF2B5EF4-FFF2-40B4-BE49-F238E27FC236}">
                  <a16:creationId xmlns:a16="http://schemas.microsoft.com/office/drawing/2014/main" id="{DE308F1C-3B9B-40F8-A7B7-00828A745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7" y="4013140"/>
              <a:ext cx="5659083" cy="1296734"/>
            </a:xfrm>
            <a:prstGeom prst="rect">
              <a:avLst/>
            </a:prstGeom>
          </p:spPr>
        </p:pic>
        <p:sp>
          <p:nvSpPr>
            <p:cNvPr id="55" name="สี่เหลี่ยมผืนผ้า 33">
              <a:hlinkClick r:id="rId21" action="ppaction://hlinksldjump"/>
              <a:extLst>
                <a:ext uri="{FF2B5EF4-FFF2-40B4-BE49-F238E27FC236}">
                  <a16:creationId xmlns:a16="http://schemas.microsoft.com/office/drawing/2014/main" id="{57821C9D-EA73-4BB5-940A-53522346E508}"/>
                </a:ext>
              </a:extLst>
            </p:cNvPr>
            <p:cNvSpPr/>
            <p:nvPr/>
          </p:nvSpPr>
          <p:spPr>
            <a:xfrm>
              <a:off x="1749766" y="4516315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เข็มขัด หมวก ควรจัดวางในที่ที่เหมาะสม เชน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กลอง ลิ้นชัก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416A3F8-5263-4918-B234-DA8B5D5E167A}"/>
              </a:ext>
            </a:extLst>
          </p:cNvPr>
          <p:cNvGrpSpPr/>
          <p:nvPr/>
        </p:nvGrpSpPr>
        <p:grpSpPr>
          <a:xfrm>
            <a:off x="578263" y="5391286"/>
            <a:ext cx="5712910" cy="1296734"/>
            <a:chOff x="348018" y="5391286"/>
            <a:chExt cx="5712910" cy="1296734"/>
          </a:xfrm>
        </p:grpSpPr>
        <p:pic>
          <p:nvPicPr>
            <p:cNvPr id="57" name="Picture 56">
              <a:hlinkClick r:id="rId23" action="ppaction://hlinksldjump"/>
              <a:extLst>
                <a:ext uri="{FF2B5EF4-FFF2-40B4-BE49-F238E27FC236}">
                  <a16:creationId xmlns:a16="http://schemas.microsoft.com/office/drawing/2014/main" id="{3EF985F9-6DEC-4E80-9320-8354DFEBC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8" y="5391286"/>
              <a:ext cx="5659083" cy="1296734"/>
            </a:xfrm>
            <a:prstGeom prst="rect">
              <a:avLst/>
            </a:prstGeom>
          </p:spPr>
        </p:pic>
        <p:sp>
          <p:nvSpPr>
            <p:cNvPr id="58" name="สี่เหลี่ยมผืนผ้า 34">
              <a:hlinkClick r:id="rId23" action="ppaction://hlinksldjump"/>
              <a:extLst>
                <a:ext uri="{FF2B5EF4-FFF2-40B4-BE49-F238E27FC236}">
                  <a16:creationId xmlns:a16="http://schemas.microsoft.com/office/drawing/2014/main" id="{4428F140-5CBB-4797-8B9D-B42C28AD2E1F}"/>
                </a:ext>
              </a:extLst>
            </p:cNvPr>
            <p:cNvSpPr/>
            <p:nvPr/>
          </p:nvSpPr>
          <p:spPr>
            <a:xfrm>
              <a:off x="1803596" y="5988448"/>
              <a:ext cx="4257332" cy="43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ควรจัดใหอยูตํ่ากวาเสื้อผาอื่น ๆ และจัดเก็บใหเรียบรอย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61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loset">
            <a:extLst>
              <a:ext uri="{FF2B5EF4-FFF2-40B4-BE49-F238E27FC236}">
                <a16:creationId xmlns:a16="http://schemas.microsoft.com/office/drawing/2014/main" id="{F0158328-6F09-4DA5-ADC3-BB0195CE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076"/>
            <a:ext cx="12192000" cy="5845305"/>
          </a:xfrm>
          <a:prstGeom prst="rect">
            <a:avLst/>
          </a:prstGeom>
        </p:spPr>
      </p:pic>
      <p:pic>
        <p:nvPicPr>
          <p:cNvPr id="13" name="11" hidden="1">
            <a:extLst>
              <a:ext uri="{FF2B5EF4-FFF2-40B4-BE49-F238E27FC236}">
                <a16:creationId xmlns:a16="http://schemas.microsoft.com/office/drawing/2014/main" id="{2C6390EA-E560-4966-A0DF-4B27C67E60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352" y="2286670"/>
            <a:ext cx="2635713" cy="2629331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C50E13F6-6B4A-403F-AFDC-9AF571F5DEB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371" y="2316470"/>
            <a:ext cx="2571894" cy="2565512"/>
          </a:xfrm>
          <a:prstGeom prst="rect">
            <a:avLst/>
          </a:prstGeom>
        </p:spPr>
      </p:pic>
      <p:pic>
        <p:nvPicPr>
          <p:cNvPr id="27" name="22" hidden="1">
            <a:extLst>
              <a:ext uri="{FF2B5EF4-FFF2-40B4-BE49-F238E27FC236}">
                <a16:creationId xmlns:a16="http://schemas.microsoft.com/office/drawing/2014/main" id="{BD9E7513-A1BA-41FE-AA91-FA79A69F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47" y="4013140"/>
            <a:ext cx="1401187" cy="477396"/>
          </a:xfrm>
          <a:prstGeom prst="rect">
            <a:avLst/>
          </a:prstGeom>
        </p:spPr>
      </p:pic>
      <p:pic>
        <p:nvPicPr>
          <p:cNvPr id="29" name="2">
            <a:extLst>
              <a:ext uri="{FF2B5EF4-FFF2-40B4-BE49-F238E27FC236}">
                <a16:creationId xmlns:a16="http://schemas.microsoft.com/office/drawing/2014/main" id="{8D0355C0-523E-4034-B43F-FFBF999A01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34" y="4046326"/>
            <a:ext cx="1339188" cy="415397"/>
          </a:xfrm>
          <a:prstGeom prst="rect">
            <a:avLst/>
          </a:prstGeom>
        </p:spPr>
      </p:pic>
      <p:pic>
        <p:nvPicPr>
          <p:cNvPr id="31" name="33" hidden="1">
            <a:extLst>
              <a:ext uri="{FF2B5EF4-FFF2-40B4-BE49-F238E27FC236}">
                <a16:creationId xmlns:a16="http://schemas.microsoft.com/office/drawing/2014/main" id="{4570C5E1-B24C-4C7E-B8F7-0B67112FA4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220" y="1522981"/>
            <a:ext cx="3559958" cy="3399020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74594229-17CB-4460-B2F7-3D142C6AD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19" y="1555867"/>
            <a:ext cx="3489145" cy="3334644"/>
          </a:xfrm>
          <a:prstGeom prst="rect">
            <a:avLst/>
          </a:prstGeom>
        </p:spPr>
      </p:pic>
      <p:pic>
        <p:nvPicPr>
          <p:cNvPr id="37" name="44" hidden="1">
            <a:extLst>
              <a:ext uri="{FF2B5EF4-FFF2-40B4-BE49-F238E27FC236}">
                <a16:creationId xmlns:a16="http://schemas.microsoft.com/office/drawing/2014/main" id="{B61680C2-B931-4263-A1E3-0310F66E73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088" y="4935078"/>
            <a:ext cx="2669211" cy="442760"/>
          </a:xfrm>
          <a:prstGeom prst="rect">
            <a:avLst/>
          </a:prstGeom>
        </p:spPr>
      </p:pic>
      <p:pic>
        <p:nvPicPr>
          <p:cNvPr id="35" name="4">
            <a:extLst>
              <a:ext uri="{FF2B5EF4-FFF2-40B4-BE49-F238E27FC236}">
                <a16:creationId xmlns:a16="http://schemas.microsoft.com/office/drawing/2014/main" id="{58144379-23DE-4811-9C76-07EB17443D2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08" y="4968434"/>
            <a:ext cx="2605958" cy="379509"/>
          </a:xfrm>
          <a:prstGeom prst="rect">
            <a:avLst/>
          </a:prstGeom>
        </p:spPr>
      </p:pic>
      <p:pic>
        <p:nvPicPr>
          <p:cNvPr id="6" name="girl">
            <a:extLst>
              <a:ext uri="{FF2B5EF4-FFF2-40B4-BE49-F238E27FC236}">
                <a16:creationId xmlns:a16="http://schemas.microsoft.com/office/drawing/2014/main" id="{D83A0FA2-A9F9-4741-A323-DECE00C104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81" y="3542420"/>
            <a:ext cx="1657684" cy="3334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A67F4A-8FC1-472C-9E14-F3E0FDC10A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561" y="0"/>
            <a:ext cx="3968876" cy="96000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AE4EA2E4-33C0-4101-A486-730285F9BC3D}"/>
              </a:ext>
            </a:extLst>
          </p:cNvPr>
          <p:cNvGrpSpPr/>
          <p:nvPr/>
        </p:nvGrpSpPr>
        <p:grpSpPr>
          <a:xfrm>
            <a:off x="587159" y="2634995"/>
            <a:ext cx="5659083" cy="1296734"/>
            <a:chOff x="348016" y="2634995"/>
            <a:chExt cx="5659083" cy="1296734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8AF3190-ECFD-42E5-8C5D-C00306D69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6" y="2634995"/>
              <a:ext cx="5659083" cy="1296734"/>
            </a:xfrm>
            <a:prstGeom prst="rect">
              <a:avLst/>
            </a:prstGeom>
          </p:spPr>
        </p:pic>
        <p:sp>
          <p:nvSpPr>
            <p:cNvPr id="20" name="สี่เหลี่ยมผืนผ้า 14">
              <a:extLst>
                <a:ext uri="{FF2B5EF4-FFF2-40B4-BE49-F238E27FC236}">
                  <a16:creationId xmlns:a16="http://schemas.microsoft.com/office/drawing/2014/main" id="{DF30FAE8-1B30-44B0-8955-73E895110EA8}"/>
                </a:ext>
              </a:extLst>
            </p:cNvPr>
            <p:cNvSpPr/>
            <p:nvPr/>
          </p:nvSpPr>
          <p:spPr>
            <a:xfrm>
              <a:off x="1749765" y="3138169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 ชุดนอน ใหพับแยกประเภท แลวจัดวางใหเรียบรอย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F6C776-1297-4CC8-8561-7C993B1CFC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920FAE-97ED-4ACB-AC87-3865CA78633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B8498248-06F2-4E6F-A8BD-D96E755322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7D6992DD-4C03-4B4A-A889-B9FCA75EB125}"/>
              </a:ext>
            </a:extLst>
          </p:cNvPr>
          <p:cNvGrpSpPr/>
          <p:nvPr/>
        </p:nvGrpSpPr>
        <p:grpSpPr>
          <a:xfrm>
            <a:off x="578259" y="1256850"/>
            <a:ext cx="5659083" cy="1296734"/>
            <a:chOff x="348014" y="1256850"/>
            <a:chExt cx="5659083" cy="1296734"/>
          </a:xfrm>
        </p:grpSpPr>
        <p:pic>
          <p:nvPicPr>
            <p:cNvPr id="48" name="Picture 47">
              <a:hlinkClick r:id="rId19" action="ppaction://hlinksldjump"/>
              <a:extLst>
                <a:ext uri="{FF2B5EF4-FFF2-40B4-BE49-F238E27FC236}">
                  <a16:creationId xmlns:a16="http://schemas.microsoft.com/office/drawing/2014/main" id="{9A0F1F18-56CF-4922-8DB3-15A002178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4" y="1256850"/>
              <a:ext cx="5659083" cy="1296734"/>
            </a:xfrm>
            <a:prstGeom prst="rect">
              <a:avLst/>
            </a:prstGeom>
          </p:spPr>
        </p:pic>
        <p:sp>
          <p:nvSpPr>
            <p:cNvPr id="49" name="สี่เหลี่ยมผืนผ้า 19">
              <a:hlinkClick r:id="rId19" action="ppaction://hlinksldjump"/>
              <a:extLst>
                <a:ext uri="{FF2B5EF4-FFF2-40B4-BE49-F238E27FC236}">
                  <a16:creationId xmlns:a16="http://schemas.microsoft.com/office/drawing/2014/main" id="{E629AD12-CC24-4A51-8874-44E0C2B898D5}"/>
                </a:ext>
              </a:extLst>
            </p:cNvPr>
            <p:cNvSpPr/>
            <p:nvPr/>
          </p:nvSpPr>
          <p:spPr>
            <a:xfrm>
              <a:off x="1749765" y="1785424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 กางเกง กระโปรง เมื่อรีดเสร็จใหนํามาแขวน 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แยกประเภทสีออน สีเขม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ใหเปนระเบียบ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1EAE982-23A3-4C55-9A66-CCE8DB66F9D6}"/>
              </a:ext>
            </a:extLst>
          </p:cNvPr>
          <p:cNvGrpSpPr/>
          <p:nvPr/>
        </p:nvGrpSpPr>
        <p:grpSpPr>
          <a:xfrm>
            <a:off x="578262" y="4013140"/>
            <a:ext cx="5659083" cy="1296734"/>
            <a:chOff x="348017" y="4013140"/>
            <a:chExt cx="5659083" cy="1296734"/>
          </a:xfrm>
        </p:grpSpPr>
        <p:pic>
          <p:nvPicPr>
            <p:cNvPr id="54" name="Picture 53">
              <a:hlinkClick r:id="rId21" action="ppaction://hlinksldjump"/>
              <a:extLst>
                <a:ext uri="{FF2B5EF4-FFF2-40B4-BE49-F238E27FC236}">
                  <a16:creationId xmlns:a16="http://schemas.microsoft.com/office/drawing/2014/main" id="{B81849DB-1A45-4AF0-8D55-CF6C0C77A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7" y="4013140"/>
              <a:ext cx="5659083" cy="1296734"/>
            </a:xfrm>
            <a:prstGeom prst="rect">
              <a:avLst/>
            </a:prstGeom>
          </p:spPr>
        </p:pic>
        <p:sp>
          <p:nvSpPr>
            <p:cNvPr id="55" name="สี่เหลี่ยมผืนผ้า 33">
              <a:hlinkClick r:id="rId21" action="ppaction://hlinksldjump"/>
              <a:extLst>
                <a:ext uri="{FF2B5EF4-FFF2-40B4-BE49-F238E27FC236}">
                  <a16:creationId xmlns:a16="http://schemas.microsoft.com/office/drawing/2014/main" id="{7F69BE9E-7DFB-49A5-B8AB-BBAF10C98ED5}"/>
                </a:ext>
              </a:extLst>
            </p:cNvPr>
            <p:cNvSpPr/>
            <p:nvPr/>
          </p:nvSpPr>
          <p:spPr>
            <a:xfrm>
              <a:off x="1749766" y="4516315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เข็มขัด หมวก ควรจัดวางในที่ที่เหมาะสม เชน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กลอง ลิ้นชัก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D9E17F3-0CFF-48F5-86D4-3D6486FB0271}"/>
              </a:ext>
            </a:extLst>
          </p:cNvPr>
          <p:cNvGrpSpPr/>
          <p:nvPr/>
        </p:nvGrpSpPr>
        <p:grpSpPr>
          <a:xfrm>
            <a:off x="578263" y="5391286"/>
            <a:ext cx="5712910" cy="1296734"/>
            <a:chOff x="348018" y="5391286"/>
            <a:chExt cx="5712910" cy="1296734"/>
          </a:xfrm>
        </p:grpSpPr>
        <p:pic>
          <p:nvPicPr>
            <p:cNvPr id="57" name="Picture 56">
              <a:hlinkClick r:id="rId23" action="ppaction://hlinksldjump"/>
              <a:extLst>
                <a:ext uri="{FF2B5EF4-FFF2-40B4-BE49-F238E27FC236}">
                  <a16:creationId xmlns:a16="http://schemas.microsoft.com/office/drawing/2014/main" id="{70331AF2-8D54-4882-97C9-6806397C3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8" y="5391286"/>
              <a:ext cx="5659083" cy="1296734"/>
            </a:xfrm>
            <a:prstGeom prst="rect">
              <a:avLst/>
            </a:prstGeom>
          </p:spPr>
        </p:pic>
        <p:sp>
          <p:nvSpPr>
            <p:cNvPr id="58" name="สี่เหลี่ยมผืนผ้า 34">
              <a:hlinkClick r:id="rId23" action="ppaction://hlinksldjump"/>
              <a:extLst>
                <a:ext uri="{FF2B5EF4-FFF2-40B4-BE49-F238E27FC236}">
                  <a16:creationId xmlns:a16="http://schemas.microsoft.com/office/drawing/2014/main" id="{1AD2820D-3D02-4B48-BBD5-70A6A69A6632}"/>
                </a:ext>
              </a:extLst>
            </p:cNvPr>
            <p:cNvSpPr/>
            <p:nvPr/>
          </p:nvSpPr>
          <p:spPr>
            <a:xfrm>
              <a:off x="1803596" y="5988448"/>
              <a:ext cx="4257332" cy="43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ควรจัดใหอยูตํ่ากวาเสื้อผาอื่น ๆ และจัดเก็บใหเรียบรอย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784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g">
            <a:extLst>
              <a:ext uri="{FF2B5EF4-FFF2-40B4-BE49-F238E27FC236}">
                <a16:creationId xmlns:a16="http://schemas.microsoft.com/office/drawing/2014/main" id="{9D7B4056-A9CC-4ACD-A64F-DC20C0AA2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85"/>
            <a:ext cx="12191997" cy="68544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B175CA-DE3F-4429-9FD8-DF44BB675F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634" y="5286462"/>
            <a:ext cx="1228932" cy="5912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1E8669-7F37-4463-A647-7D046A1ECA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01" y="4996822"/>
            <a:ext cx="571288" cy="6842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2FF442-0E08-4C2C-BF48-C660F3BCF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060" y="5924916"/>
            <a:ext cx="1009717" cy="6443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E1EA91-CA17-4DA3-B45C-83995FE038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454" y="5924916"/>
            <a:ext cx="930003" cy="51150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E7CFA92-6CAB-467C-8D17-32CE6EDBF6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012" y="1334369"/>
            <a:ext cx="2907719" cy="649343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E56976C-E437-448E-9A83-73B7DB009D2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3" name="ถัดไป">
            <a:hlinkClick r:id="rId10" action="ppaction://hlinksldjump"/>
            <a:extLst>
              <a:ext uri="{FF2B5EF4-FFF2-40B4-BE49-F238E27FC236}">
                <a16:creationId xmlns:a16="http://schemas.microsoft.com/office/drawing/2014/main" id="{1737140E-B415-497A-8717-4AB06795833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8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60E11C-8C1C-4468-A777-EE19623101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7" name="teacher guide">
            <a:extLst>
              <a:ext uri="{FF2B5EF4-FFF2-40B4-BE49-F238E27FC236}">
                <a16:creationId xmlns:a16="http://schemas.microsoft.com/office/drawing/2014/main" id="{88EF490A-1BBF-4B8B-8821-4338783C74F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C441224-29A9-481C-834D-8D5DF817CA3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01" y="5924916"/>
            <a:ext cx="710788" cy="7107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F69AE6-979D-48EF-8296-9D5AD5B5432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16763">
            <a:off x="4055165" y="5207609"/>
            <a:ext cx="1189075" cy="55800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02DC7BF-C037-489A-8004-93C84B9E5585}"/>
              </a:ext>
            </a:extLst>
          </p:cNvPr>
          <p:cNvGrpSpPr/>
          <p:nvPr/>
        </p:nvGrpSpPr>
        <p:grpSpPr>
          <a:xfrm>
            <a:off x="3553747" y="1329279"/>
            <a:ext cx="5084505" cy="2627904"/>
            <a:chOff x="3553747" y="1329279"/>
            <a:chExt cx="5084505" cy="262790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22992A5-0304-4ED1-A51B-291A98E69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9942" y="1329279"/>
              <a:ext cx="4972114" cy="262790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4AF3065-79D2-42F5-AE30-C43D180CE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553747" y="1578563"/>
              <a:ext cx="5084505" cy="1572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579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loset">
            <a:extLst>
              <a:ext uri="{FF2B5EF4-FFF2-40B4-BE49-F238E27FC236}">
                <a16:creationId xmlns:a16="http://schemas.microsoft.com/office/drawing/2014/main" id="{F0158328-6F09-4DA5-ADC3-BB0195CE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076"/>
            <a:ext cx="12192000" cy="5845305"/>
          </a:xfrm>
          <a:prstGeom prst="rect">
            <a:avLst/>
          </a:prstGeom>
        </p:spPr>
      </p:pic>
      <p:pic>
        <p:nvPicPr>
          <p:cNvPr id="13" name="11" hidden="1">
            <a:extLst>
              <a:ext uri="{FF2B5EF4-FFF2-40B4-BE49-F238E27FC236}">
                <a16:creationId xmlns:a16="http://schemas.microsoft.com/office/drawing/2014/main" id="{2C6390EA-E560-4966-A0DF-4B27C67E60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352" y="2286670"/>
            <a:ext cx="2635713" cy="2629331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C50E13F6-6B4A-403F-AFDC-9AF571F5DEB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371" y="2316470"/>
            <a:ext cx="2571894" cy="2565512"/>
          </a:xfrm>
          <a:prstGeom prst="rect">
            <a:avLst/>
          </a:prstGeom>
        </p:spPr>
      </p:pic>
      <p:pic>
        <p:nvPicPr>
          <p:cNvPr id="27" name="22" hidden="1">
            <a:extLst>
              <a:ext uri="{FF2B5EF4-FFF2-40B4-BE49-F238E27FC236}">
                <a16:creationId xmlns:a16="http://schemas.microsoft.com/office/drawing/2014/main" id="{BD9E7513-A1BA-41FE-AA91-FA79A69F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47" y="4013140"/>
            <a:ext cx="1401187" cy="477396"/>
          </a:xfrm>
          <a:prstGeom prst="rect">
            <a:avLst/>
          </a:prstGeom>
        </p:spPr>
      </p:pic>
      <p:pic>
        <p:nvPicPr>
          <p:cNvPr id="29" name="2">
            <a:extLst>
              <a:ext uri="{FF2B5EF4-FFF2-40B4-BE49-F238E27FC236}">
                <a16:creationId xmlns:a16="http://schemas.microsoft.com/office/drawing/2014/main" id="{8D0355C0-523E-4034-B43F-FFBF999A019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34" y="4046326"/>
            <a:ext cx="1339188" cy="415397"/>
          </a:xfrm>
          <a:prstGeom prst="rect">
            <a:avLst/>
          </a:prstGeom>
        </p:spPr>
      </p:pic>
      <p:pic>
        <p:nvPicPr>
          <p:cNvPr id="31" name="33" hidden="1">
            <a:extLst>
              <a:ext uri="{FF2B5EF4-FFF2-40B4-BE49-F238E27FC236}">
                <a16:creationId xmlns:a16="http://schemas.microsoft.com/office/drawing/2014/main" id="{4570C5E1-B24C-4C7E-B8F7-0B67112FA4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220" y="1522981"/>
            <a:ext cx="3559958" cy="3399020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74594229-17CB-4460-B2F7-3D142C6AD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19" y="1555867"/>
            <a:ext cx="3489145" cy="3334643"/>
          </a:xfrm>
          <a:prstGeom prst="rect">
            <a:avLst/>
          </a:prstGeom>
        </p:spPr>
      </p:pic>
      <p:pic>
        <p:nvPicPr>
          <p:cNvPr id="37" name="44" hidden="1">
            <a:extLst>
              <a:ext uri="{FF2B5EF4-FFF2-40B4-BE49-F238E27FC236}">
                <a16:creationId xmlns:a16="http://schemas.microsoft.com/office/drawing/2014/main" id="{B61680C2-B931-4263-A1E3-0310F66E73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088" y="4935078"/>
            <a:ext cx="2669211" cy="442760"/>
          </a:xfrm>
          <a:prstGeom prst="rect">
            <a:avLst/>
          </a:prstGeom>
        </p:spPr>
      </p:pic>
      <p:pic>
        <p:nvPicPr>
          <p:cNvPr id="35" name="4">
            <a:extLst>
              <a:ext uri="{FF2B5EF4-FFF2-40B4-BE49-F238E27FC236}">
                <a16:creationId xmlns:a16="http://schemas.microsoft.com/office/drawing/2014/main" id="{58144379-23DE-4811-9C76-07EB17443D2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08" y="4968434"/>
            <a:ext cx="2605958" cy="379509"/>
          </a:xfrm>
          <a:prstGeom prst="rect">
            <a:avLst/>
          </a:prstGeom>
        </p:spPr>
      </p:pic>
      <p:pic>
        <p:nvPicPr>
          <p:cNvPr id="6" name="girl">
            <a:extLst>
              <a:ext uri="{FF2B5EF4-FFF2-40B4-BE49-F238E27FC236}">
                <a16:creationId xmlns:a16="http://schemas.microsoft.com/office/drawing/2014/main" id="{D83A0FA2-A9F9-4741-A323-DECE00C104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81" y="3542420"/>
            <a:ext cx="1657684" cy="3334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A67F4A-8FC1-472C-9E14-F3E0FDC10A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561" y="0"/>
            <a:ext cx="3968876" cy="960004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BB96F754-D85B-4B34-91F8-ECFA17B47E5A}"/>
              </a:ext>
            </a:extLst>
          </p:cNvPr>
          <p:cNvGrpSpPr/>
          <p:nvPr/>
        </p:nvGrpSpPr>
        <p:grpSpPr>
          <a:xfrm>
            <a:off x="581859" y="4013140"/>
            <a:ext cx="5659083" cy="1296734"/>
            <a:chOff x="348017" y="4013140"/>
            <a:chExt cx="5659083" cy="1296734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89AEA1A-3DB0-43B3-8C33-A1888973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7" y="4013140"/>
              <a:ext cx="5659083" cy="1296734"/>
            </a:xfrm>
            <a:prstGeom prst="rect">
              <a:avLst/>
            </a:prstGeom>
          </p:spPr>
        </p:pic>
        <p:sp>
          <p:nvSpPr>
            <p:cNvPr id="21" name="สี่เหลี่ยมผืนผ้า 33">
              <a:extLst>
                <a:ext uri="{FF2B5EF4-FFF2-40B4-BE49-F238E27FC236}">
                  <a16:creationId xmlns:a16="http://schemas.microsoft.com/office/drawing/2014/main" id="{70B982C4-C434-4184-91F9-15C159A6BF59}"/>
                </a:ext>
              </a:extLst>
            </p:cNvPr>
            <p:cNvSpPr/>
            <p:nvPr/>
          </p:nvSpPr>
          <p:spPr>
            <a:xfrm>
              <a:off x="1749766" y="4516315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เข็มขัด หมวก ควรจัดวางในที่ที่เหมาะสม เชน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th-TH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กลอง ลิ้นชัก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F6C776-1297-4CC8-8561-7C993B1CFC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03A69F-691F-4A88-B593-0B419B0A595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4978F51D-2299-498F-A86F-51AE24831B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B585099D-E896-48C2-9B0A-D6EFF4B9CF3F}"/>
              </a:ext>
            </a:extLst>
          </p:cNvPr>
          <p:cNvGrpSpPr/>
          <p:nvPr/>
        </p:nvGrpSpPr>
        <p:grpSpPr>
          <a:xfrm>
            <a:off x="578259" y="1256850"/>
            <a:ext cx="5659083" cy="1296734"/>
            <a:chOff x="348014" y="1256850"/>
            <a:chExt cx="5659083" cy="1296734"/>
          </a:xfrm>
        </p:grpSpPr>
        <p:pic>
          <p:nvPicPr>
            <p:cNvPr id="48" name="Picture 47">
              <a:hlinkClick r:id="rId19" action="ppaction://hlinksldjump"/>
              <a:extLst>
                <a:ext uri="{FF2B5EF4-FFF2-40B4-BE49-F238E27FC236}">
                  <a16:creationId xmlns:a16="http://schemas.microsoft.com/office/drawing/2014/main" id="{9F174DC8-4DFA-4492-879A-38CF05864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4" y="1256850"/>
              <a:ext cx="5659083" cy="1296734"/>
            </a:xfrm>
            <a:prstGeom prst="rect">
              <a:avLst/>
            </a:prstGeom>
          </p:spPr>
        </p:pic>
        <p:sp>
          <p:nvSpPr>
            <p:cNvPr id="49" name="สี่เหลี่ยมผืนผ้า 19">
              <a:hlinkClick r:id="rId19" action="ppaction://hlinksldjump"/>
              <a:extLst>
                <a:ext uri="{FF2B5EF4-FFF2-40B4-BE49-F238E27FC236}">
                  <a16:creationId xmlns:a16="http://schemas.microsoft.com/office/drawing/2014/main" id="{20D4A83B-3A06-4798-8F19-09E361EA0EE5}"/>
                </a:ext>
              </a:extLst>
            </p:cNvPr>
            <p:cNvSpPr/>
            <p:nvPr/>
          </p:nvSpPr>
          <p:spPr>
            <a:xfrm>
              <a:off x="1749765" y="1785424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 กางเกง กระโปรง เมื่อรีดเสร็จใหนํามาแขวน 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แยกประเภทสีออน สีเขม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ใหเปนระเบียบ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15B0D82-5EC4-4FD3-BFB2-35294EC1D617}"/>
              </a:ext>
            </a:extLst>
          </p:cNvPr>
          <p:cNvGrpSpPr/>
          <p:nvPr/>
        </p:nvGrpSpPr>
        <p:grpSpPr>
          <a:xfrm>
            <a:off x="578261" y="2634995"/>
            <a:ext cx="5659083" cy="1296734"/>
            <a:chOff x="348016" y="2634995"/>
            <a:chExt cx="5659083" cy="1296734"/>
          </a:xfrm>
        </p:grpSpPr>
        <p:pic>
          <p:nvPicPr>
            <p:cNvPr id="51" name="Picture 50">
              <a:hlinkClick r:id="rId21" action="ppaction://hlinksldjump"/>
              <a:extLst>
                <a:ext uri="{FF2B5EF4-FFF2-40B4-BE49-F238E27FC236}">
                  <a16:creationId xmlns:a16="http://schemas.microsoft.com/office/drawing/2014/main" id="{E5D155D5-5888-40E1-94B8-7D089ABFE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6" y="2634995"/>
              <a:ext cx="5659083" cy="1296734"/>
            </a:xfrm>
            <a:prstGeom prst="rect">
              <a:avLst/>
            </a:prstGeom>
          </p:spPr>
        </p:pic>
        <p:sp>
          <p:nvSpPr>
            <p:cNvPr id="52" name="สี่เหลี่ยมผืนผ้า 14">
              <a:hlinkClick r:id="rId21" action="ppaction://hlinksldjump"/>
              <a:extLst>
                <a:ext uri="{FF2B5EF4-FFF2-40B4-BE49-F238E27FC236}">
                  <a16:creationId xmlns:a16="http://schemas.microsoft.com/office/drawing/2014/main" id="{E5FF9453-C18D-42AF-9750-E443A38BDF4E}"/>
                </a:ext>
              </a:extLst>
            </p:cNvPr>
            <p:cNvSpPr/>
            <p:nvPr/>
          </p:nvSpPr>
          <p:spPr>
            <a:xfrm>
              <a:off x="1749765" y="3138169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 ชุดนอน ใหพับแยกประเภท แลวจัดวางใหเรียบรอย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06D0395-44C3-4CFB-8785-407D53AE0A11}"/>
              </a:ext>
            </a:extLst>
          </p:cNvPr>
          <p:cNvGrpSpPr/>
          <p:nvPr/>
        </p:nvGrpSpPr>
        <p:grpSpPr>
          <a:xfrm>
            <a:off x="578263" y="5391286"/>
            <a:ext cx="5712910" cy="1296734"/>
            <a:chOff x="348018" y="5391286"/>
            <a:chExt cx="5712910" cy="1296734"/>
          </a:xfrm>
        </p:grpSpPr>
        <p:pic>
          <p:nvPicPr>
            <p:cNvPr id="57" name="Picture 56">
              <a:hlinkClick r:id="rId23" action="ppaction://hlinksldjump"/>
              <a:extLst>
                <a:ext uri="{FF2B5EF4-FFF2-40B4-BE49-F238E27FC236}">
                  <a16:creationId xmlns:a16="http://schemas.microsoft.com/office/drawing/2014/main" id="{8D7D508E-7041-4FD9-A8CA-2AED73960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8" y="5391286"/>
              <a:ext cx="5659083" cy="1296734"/>
            </a:xfrm>
            <a:prstGeom prst="rect">
              <a:avLst/>
            </a:prstGeom>
          </p:spPr>
        </p:pic>
        <p:sp>
          <p:nvSpPr>
            <p:cNvPr id="58" name="สี่เหลี่ยมผืนผ้า 34">
              <a:hlinkClick r:id="rId23" action="ppaction://hlinksldjump"/>
              <a:extLst>
                <a:ext uri="{FF2B5EF4-FFF2-40B4-BE49-F238E27FC236}">
                  <a16:creationId xmlns:a16="http://schemas.microsoft.com/office/drawing/2014/main" id="{25211F2A-3A8F-405C-83EC-EF751067C663}"/>
                </a:ext>
              </a:extLst>
            </p:cNvPr>
            <p:cNvSpPr/>
            <p:nvPr/>
          </p:nvSpPr>
          <p:spPr>
            <a:xfrm>
              <a:off x="1803596" y="5988448"/>
              <a:ext cx="4257332" cy="43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ควรจัดใหอยูตํ่ากวาเสื้อผาอื่น ๆ และจัดเก็บใหเรียบรอย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loset">
            <a:extLst>
              <a:ext uri="{FF2B5EF4-FFF2-40B4-BE49-F238E27FC236}">
                <a16:creationId xmlns:a16="http://schemas.microsoft.com/office/drawing/2014/main" id="{F0158328-6F09-4DA5-ADC3-BB0195CE07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076"/>
            <a:ext cx="12192000" cy="5845305"/>
          </a:xfrm>
          <a:prstGeom prst="rect">
            <a:avLst/>
          </a:prstGeom>
        </p:spPr>
      </p:pic>
      <p:pic>
        <p:nvPicPr>
          <p:cNvPr id="13" name="11" hidden="1">
            <a:extLst>
              <a:ext uri="{FF2B5EF4-FFF2-40B4-BE49-F238E27FC236}">
                <a16:creationId xmlns:a16="http://schemas.microsoft.com/office/drawing/2014/main" id="{2C6390EA-E560-4966-A0DF-4B27C67E60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352" y="2286670"/>
            <a:ext cx="2635713" cy="2629331"/>
          </a:xfrm>
          <a:prstGeom prst="rect">
            <a:avLst/>
          </a:prstGeom>
        </p:spPr>
      </p:pic>
      <p:pic>
        <p:nvPicPr>
          <p:cNvPr id="9" name="1">
            <a:extLst>
              <a:ext uri="{FF2B5EF4-FFF2-40B4-BE49-F238E27FC236}">
                <a16:creationId xmlns:a16="http://schemas.microsoft.com/office/drawing/2014/main" id="{C50E13F6-6B4A-403F-AFDC-9AF571F5DEB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371" y="2316470"/>
            <a:ext cx="2571894" cy="2565512"/>
          </a:xfrm>
          <a:prstGeom prst="rect">
            <a:avLst/>
          </a:prstGeom>
        </p:spPr>
      </p:pic>
      <p:pic>
        <p:nvPicPr>
          <p:cNvPr id="27" name="22" hidden="1">
            <a:extLst>
              <a:ext uri="{FF2B5EF4-FFF2-40B4-BE49-F238E27FC236}">
                <a16:creationId xmlns:a16="http://schemas.microsoft.com/office/drawing/2014/main" id="{BD9E7513-A1BA-41FE-AA91-FA79A69F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47" y="4013140"/>
            <a:ext cx="1401187" cy="477396"/>
          </a:xfrm>
          <a:prstGeom prst="rect">
            <a:avLst/>
          </a:prstGeom>
        </p:spPr>
      </p:pic>
      <p:pic>
        <p:nvPicPr>
          <p:cNvPr id="29" name="2">
            <a:extLst>
              <a:ext uri="{FF2B5EF4-FFF2-40B4-BE49-F238E27FC236}">
                <a16:creationId xmlns:a16="http://schemas.microsoft.com/office/drawing/2014/main" id="{8D0355C0-523E-4034-B43F-FFBF999A019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34" y="4046326"/>
            <a:ext cx="1339188" cy="415397"/>
          </a:xfrm>
          <a:prstGeom prst="rect">
            <a:avLst/>
          </a:prstGeom>
        </p:spPr>
      </p:pic>
      <p:pic>
        <p:nvPicPr>
          <p:cNvPr id="31" name="33" hidden="1">
            <a:extLst>
              <a:ext uri="{FF2B5EF4-FFF2-40B4-BE49-F238E27FC236}">
                <a16:creationId xmlns:a16="http://schemas.microsoft.com/office/drawing/2014/main" id="{4570C5E1-B24C-4C7E-B8F7-0B67112FA4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220" y="1522981"/>
            <a:ext cx="3559958" cy="3399020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74594229-17CB-4460-B2F7-3D142C6AD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919" y="1555867"/>
            <a:ext cx="3489145" cy="3334644"/>
          </a:xfrm>
          <a:prstGeom prst="rect">
            <a:avLst/>
          </a:prstGeom>
        </p:spPr>
      </p:pic>
      <p:pic>
        <p:nvPicPr>
          <p:cNvPr id="37" name="44" hidden="1">
            <a:extLst>
              <a:ext uri="{FF2B5EF4-FFF2-40B4-BE49-F238E27FC236}">
                <a16:creationId xmlns:a16="http://schemas.microsoft.com/office/drawing/2014/main" id="{B61680C2-B931-4263-A1E3-0310F66E73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8088" y="4935078"/>
            <a:ext cx="2669211" cy="442760"/>
          </a:xfrm>
          <a:prstGeom prst="rect">
            <a:avLst/>
          </a:prstGeom>
        </p:spPr>
      </p:pic>
      <p:pic>
        <p:nvPicPr>
          <p:cNvPr id="35" name="4">
            <a:extLst>
              <a:ext uri="{FF2B5EF4-FFF2-40B4-BE49-F238E27FC236}">
                <a16:creationId xmlns:a16="http://schemas.microsoft.com/office/drawing/2014/main" id="{58144379-23DE-4811-9C76-07EB17443D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08" y="4968434"/>
            <a:ext cx="2605958" cy="379509"/>
          </a:xfrm>
          <a:prstGeom prst="rect">
            <a:avLst/>
          </a:prstGeom>
        </p:spPr>
      </p:pic>
      <p:pic>
        <p:nvPicPr>
          <p:cNvPr id="6" name="girl">
            <a:extLst>
              <a:ext uri="{FF2B5EF4-FFF2-40B4-BE49-F238E27FC236}">
                <a16:creationId xmlns:a16="http://schemas.microsoft.com/office/drawing/2014/main" id="{D83A0FA2-A9F9-4741-A323-DECE00C104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81" y="3542420"/>
            <a:ext cx="1657684" cy="3334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A67F4A-8FC1-472C-9E14-F3E0FDC10A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561" y="0"/>
            <a:ext cx="3968876" cy="960004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99C00ED-249F-4880-89F2-536725AB23FA}"/>
              </a:ext>
            </a:extLst>
          </p:cNvPr>
          <p:cNvGrpSpPr/>
          <p:nvPr/>
        </p:nvGrpSpPr>
        <p:grpSpPr>
          <a:xfrm>
            <a:off x="580244" y="5391286"/>
            <a:ext cx="5711834" cy="1296734"/>
            <a:chOff x="348018" y="5391286"/>
            <a:chExt cx="5711834" cy="1296734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32A60F1-8AD8-4DE5-9F2B-1433804E7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8" y="5391286"/>
              <a:ext cx="5659083" cy="1296734"/>
            </a:xfrm>
            <a:prstGeom prst="rect">
              <a:avLst/>
            </a:prstGeom>
          </p:spPr>
        </p:pic>
        <p:sp>
          <p:nvSpPr>
            <p:cNvPr id="22" name="สี่เหลี่ยมผืนผ้า 34">
              <a:extLst>
                <a:ext uri="{FF2B5EF4-FFF2-40B4-BE49-F238E27FC236}">
                  <a16:creationId xmlns:a16="http://schemas.microsoft.com/office/drawing/2014/main" id="{55B638BF-41AB-4798-B186-328B1FAF85F9}"/>
                </a:ext>
              </a:extLst>
            </p:cNvPr>
            <p:cNvSpPr/>
            <p:nvPr/>
          </p:nvSpPr>
          <p:spPr>
            <a:xfrm>
              <a:off x="1802520" y="5985220"/>
              <a:ext cx="4257332" cy="43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ควรจัดใหอยูตํ่ากวาเสื้อผาอื่น ๆ และจัดเก็บใหเรียบรอย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DF6C776-1297-4CC8-8561-7C993B1CFC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88CB9A-0261-4E9B-9E1C-C8380B92F82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2B0F5B85-F531-4AD6-8114-41A6B14992E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0ACD8B22-E358-42E8-B73F-FA5E0FB24F00}"/>
              </a:ext>
            </a:extLst>
          </p:cNvPr>
          <p:cNvGrpSpPr/>
          <p:nvPr/>
        </p:nvGrpSpPr>
        <p:grpSpPr>
          <a:xfrm>
            <a:off x="578259" y="1256850"/>
            <a:ext cx="5659083" cy="1296734"/>
            <a:chOff x="348014" y="1256850"/>
            <a:chExt cx="5659083" cy="1296734"/>
          </a:xfrm>
        </p:grpSpPr>
        <p:pic>
          <p:nvPicPr>
            <p:cNvPr id="48" name="Picture 47">
              <a:hlinkClick r:id="rId19" action="ppaction://hlinksldjump"/>
              <a:extLst>
                <a:ext uri="{FF2B5EF4-FFF2-40B4-BE49-F238E27FC236}">
                  <a16:creationId xmlns:a16="http://schemas.microsoft.com/office/drawing/2014/main" id="{3D0A0B79-9690-440C-8419-D61E110CA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4" y="1256850"/>
              <a:ext cx="5659083" cy="1296734"/>
            </a:xfrm>
            <a:prstGeom prst="rect">
              <a:avLst/>
            </a:prstGeom>
          </p:spPr>
        </p:pic>
        <p:sp>
          <p:nvSpPr>
            <p:cNvPr id="49" name="สี่เหลี่ยมผืนผ้า 19">
              <a:hlinkClick r:id="rId19" action="ppaction://hlinksldjump"/>
              <a:extLst>
                <a:ext uri="{FF2B5EF4-FFF2-40B4-BE49-F238E27FC236}">
                  <a16:creationId xmlns:a16="http://schemas.microsoft.com/office/drawing/2014/main" id="{2312505C-380E-4463-9740-5BEEE25D2C42}"/>
                </a:ext>
              </a:extLst>
            </p:cNvPr>
            <p:cNvSpPr/>
            <p:nvPr/>
          </p:nvSpPr>
          <p:spPr>
            <a:xfrm>
              <a:off x="1749765" y="1785424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 กางเกง กระโปรง เมื่อรีดเสร็จใหนํามาแขวน 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แยกประเภทสีออน สีเขม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ใหเปนระเบียบ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B7B78E2-F65D-4341-8FCC-FC9B9593B1E1}"/>
              </a:ext>
            </a:extLst>
          </p:cNvPr>
          <p:cNvGrpSpPr/>
          <p:nvPr/>
        </p:nvGrpSpPr>
        <p:grpSpPr>
          <a:xfrm>
            <a:off x="578261" y="2634995"/>
            <a:ext cx="5659083" cy="1296734"/>
            <a:chOff x="348016" y="2634995"/>
            <a:chExt cx="5659083" cy="1296734"/>
          </a:xfrm>
        </p:grpSpPr>
        <p:pic>
          <p:nvPicPr>
            <p:cNvPr id="51" name="Picture 50">
              <a:hlinkClick r:id="rId21" action="ppaction://hlinksldjump"/>
              <a:extLst>
                <a:ext uri="{FF2B5EF4-FFF2-40B4-BE49-F238E27FC236}">
                  <a16:creationId xmlns:a16="http://schemas.microsoft.com/office/drawing/2014/main" id="{00B5F8B3-99DD-4A77-859B-A56C98BD3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6" y="2634995"/>
              <a:ext cx="5659083" cy="1296734"/>
            </a:xfrm>
            <a:prstGeom prst="rect">
              <a:avLst/>
            </a:prstGeom>
          </p:spPr>
        </p:pic>
        <p:sp>
          <p:nvSpPr>
            <p:cNvPr id="52" name="สี่เหลี่ยมผืนผ้า 14">
              <a:hlinkClick r:id="rId21" action="ppaction://hlinksldjump"/>
              <a:extLst>
                <a:ext uri="{FF2B5EF4-FFF2-40B4-BE49-F238E27FC236}">
                  <a16:creationId xmlns:a16="http://schemas.microsoft.com/office/drawing/2014/main" id="{97BDDBB4-5090-423F-A2CE-674343FA4A3E}"/>
                </a:ext>
              </a:extLst>
            </p:cNvPr>
            <p:cNvSpPr/>
            <p:nvPr/>
          </p:nvSpPr>
          <p:spPr>
            <a:xfrm>
              <a:off x="1749765" y="3138169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 ชุดนอน ใหพับแยกประเภท แลวจัดวางใหเรียบรอย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BD6EF9D-836F-4311-9BA3-A4993D6C51D4}"/>
              </a:ext>
            </a:extLst>
          </p:cNvPr>
          <p:cNvGrpSpPr/>
          <p:nvPr/>
        </p:nvGrpSpPr>
        <p:grpSpPr>
          <a:xfrm>
            <a:off x="578262" y="4013140"/>
            <a:ext cx="5659083" cy="1296734"/>
            <a:chOff x="348017" y="4013140"/>
            <a:chExt cx="5659083" cy="1296734"/>
          </a:xfrm>
        </p:grpSpPr>
        <p:pic>
          <p:nvPicPr>
            <p:cNvPr id="54" name="Picture 53">
              <a:hlinkClick r:id="rId23" action="ppaction://hlinksldjump"/>
              <a:extLst>
                <a:ext uri="{FF2B5EF4-FFF2-40B4-BE49-F238E27FC236}">
                  <a16:creationId xmlns:a16="http://schemas.microsoft.com/office/drawing/2014/main" id="{07E5A379-DA89-4B1A-9CE5-7BBA4799A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017" y="4013140"/>
              <a:ext cx="5659083" cy="1296734"/>
            </a:xfrm>
            <a:prstGeom prst="rect">
              <a:avLst/>
            </a:prstGeom>
          </p:spPr>
        </p:pic>
        <p:sp>
          <p:nvSpPr>
            <p:cNvPr id="55" name="สี่เหลี่ยมผืนผ้า 33">
              <a:hlinkClick r:id="rId23" action="ppaction://hlinksldjump"/>
              <a:extLst>
                <a:ext uri="{FF2B5EF4-FFF2-40B4-BE49-F238E27FC236}">
                  <a16:creationId xmlns:a16="http://schemas.microsoft.com/office/drawing/2014/main" id="{A3F03219-72CA-4B08-AC50-E9B3AAE16118}"/>
                </a:ext>
              </a:extLst>
            </p:cNvPr>
            <p:cNvSpPr/>
            <p:nvPr/>
          </p:nvSpPr>
          <p:spPr>
            <a:xfrm>
              <a:off x="1749766" y="4516315"/>
              <a:ext cx="4079536" cy="768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เข็มขัด หมวก ควรจัดวางในที่ที่เหมาะสม เชน</a:t>
              </a:r>
              <a:r>
                <a:rPr lang="en-US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r>
                <a:rPr lang="th-TH" sz="2196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กลอง ลิ้นชัก</a:t>
              </a:r>
              <a:endParaRPr lang="en-US" sz="2196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16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F00202-6A14-4B50-925D-4E34E3926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9B1EF0-B571-44B8-B014-32CF194828FD}"/>
              </a:ext>
            </a:extLst>
          </p:cNvPr>
          <p:cNvSpPr/>
          <p:nvPr/>
        </p:nvSpPr>
        <p:spPr>
          <a:xfrm>
            <a:off x="8663481" y="1413473"/>
            <a:ext cx="1684421" cy="1314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56737B-C75E-4FEA-9E5F-D3F369E58515}"/>
              </a:ext>
            </a:extLst>
          </p:cNvPr>
          <p:cNvSpPr/>
          <p:nvPr/>
        </p:nvSpPr>
        <p:spPr>
          <a:xfrm>
            <a:off x="8663481" y="2440864"/>
            <a:ext cx="1684421" cy="1314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620F14-8F91-48FA-A39C-BB61856E7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9845" y="167610"/>
            <a:ext cx="3272307" cy="7808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C470D7-21EC-4EF8-B119-420A5F798D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8E174E-F313-4684-B8B7-1E37D361D6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FE8399-2A4E-4DEC-9AC2-36B5ADAF84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8291" y="1544897"/>
            <a:ext cx="4372818" cy="231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6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EB0052-DDAE-4D48-8C62-E0F7BC2AC6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560"/>
            <a:ext cx="12188738" cy="68561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C4C191-A02C-43CC-9102-95D878392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036" y="5078023"/>
            <a:ext cx="1146204" cy="16274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770D77-0B00-4236-89D4-FEEE4852D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67" y="5040513"/>
            <a:ext cx="1944113" cy="16274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2BA980-3E1B-425C-8A38-761C41F160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389" y="5078023"/>
            <a:ext cx="1146204" cy="16274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F29ABF-64A6-49F8-901C-220AE4A20E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402" y="5002031"/>
            <a:ext cx="1475500" cy="17034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73A50D7-25AE-4FE5-AAF0-D94E2A3FF0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408" y="5349446"/>
            <a:ext cx="878635" cy="12677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4A2DDB-ADAF-413B-82E5-2F46155DF5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061" y="5078023"/>
            <a:ext cx="1114541" cy="16338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072EDA8-7E6D-48C8-8A67-F003FE45E9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4810" y="5381989"/>
            <a:ext cx="930894" cy="13235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010FC1-BBC4-4A4D-BD96-730D0BB110D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6A270F9-24E0-43F7-9594-B521E5BCF5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2" name="teacher guide">
            <a:extLst>
              <a:ext uri="{FF2B5EF4-FFF2-40B4-BE49-F238E27FC236}">
                <a16:creationId xmlns:a16="http://schemas.microsoft.com/office/drawing/2014/main" id="{A3CDBCA2-730C-4802-9FE6-169BC364771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4303701-24EB-4593-B458-6C92717547D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2048119" y="5554010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4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02188 -0.286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4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3 2.22222E-6 L 0.45156 -0.2868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9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06615 -0.2784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-0.13151 -0.3030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-0.39727 -0.2900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70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18438 -0.3034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0129 -0.29514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-1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646C6D-1C22-4818-A732-733B09E1E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87B2F7-06C0-4D99-B4AE-5DA23E9DAF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F56615-0220-48B6-B2B2-A509FEFCDC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2BC408-8B5C-4771-99D5-26DD9318B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5888" y="3902584"/>
            <a:ext cx="3178800" cy="14656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070534-01C1-47E6-95B7-1D4507201A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0" y="2217573"/>
            <a:ext cx="3064594" cy="17511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2C1519-3D48-4EE8-AEE8-5608CA3545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928" y="2086427"/>
            <a:ext cx="3410932" cy="15737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073F5DD-E42B-46DC-85F4-98724957ED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238" y="1229704"/>
            <a:ext cx="4029018" cy="108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2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44D69F8-3C56-4040-A708-CA867D702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D06EBEB1-253E-4BCC-BA9F-2934E2ADB927}"/>
              </a:ext>
            </a:extLst>
          </p:cNvPr>
          <p:cNvSpPr/>
          <p:nvPr/>
        </p:nvSpPr>
        <p:spPr>
          <a:xfrm>
            <a:off x="1463465" y="1158715"/>
            <a:ext cx="3988709" cy="3948640"/>
          </a:xfrm>
          <a:prstGeom prst="ellipse">
            <a:avLst/>
          </a:prstGeom>
          <a:solidFill>
            <a:schemeClr val="accent6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20C09C0-6D7E-4D78-8FDC-3D4C73A52A21}"/>
              </a:ext>
            </a:extLst>
          </p:cNvPr>
          <p:cNvSpPr/>
          <p:nvPr/>
        </p:nvSpPr>
        <p:spPr>
          <a:xfrm>
            <a:off x="6692834" y="1145067"/>
            <a:ext cx="3988709" cy="3948640"/>
          </a:xfrm>
          <a:prstGeom prst="ellipse">
            <a:avLst/>
          </a:prstGeom>
          <a:solidFill>
            <a:schemeClr val="accent6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7EA2E1-9167-4DD4-8010-77DDC7B92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9845" y="167610"/>
            <a:ext cx="3272307" cy="8098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E1F097-3C83-47DE-8B18-E60359F023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6933" y="1913207"/>
            <a:ext cx="2053286" cy="24396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7EEBD2-E6ED-464D-B354-DBFB1BF407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374" y="2282543"/>
            <a:ext cx="1947435" cy="1766278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0AC364A5-A1F0-4143-9E05-5CCD4C5EDF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222" y="4621354"/>
            <a:ext cx="3988709" cy="552576"/>
          </a:xfrm>
          <a:prstGeom prst="rect">
            <a:avLst/>
          </a:prstGeom>
          <a:effectLst>
            <a:outerShdw dist="38100" dir="5400000" sx="101000" sy="101000" algn="t" rotWithShape="0">
              <a:srgbClr val="509C9A">
                <a:alpha val="40000"/>
              </a:srgbClr>
            </a:outerShdw>
          </a:effectLst>
        </p:spPr>
      </p:pic>
      <p:pic>
        <p:nvPicPr>
          <p:cNvPr id="14" name="Picture 13">
            <a:hlinkClick r:id="rId9" action="ppaction://hlinksldjump"/>
            <a:extLst>
              <a:ext uri="{FF2B5EF4-FFF2-40B4-BE49-F238E27FC236}">
                <a16:creationId xmlns:a16="http://schemas.microsoft.com/office/drawing/2014/main" id="{0D438204-4DD5-4CDD-92F6-C7B229A4679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071" y="4621354"/>
            <a:ext cx="3988709" cy="552576"/>
          </a:xfrm>
          <a:prstGeom prst="rect">
            <a:avLst/>
          </a:prstGeom>
          <a:effectLst>
            <a:outerShdw dist="38100" dir="5400000" sx="101000" sy="101000" algn="t" rotWithShape="0">
              <a:srgbClr val="509C9A">
                <a:alpha val="40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085D5FC-4CE8-43B7-A314-E0B3AD65467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0F264F-F6DF-4E83-957F-4BA6904B86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A4C1046-EB34-466B-9957-880B00E9BFBE}"/>
              </a:ext>
            </a:extLst>
          </p:cNvPr>
          <p:cNvGrpSpPr/>
          <p:nvPr/>
        </p:nvGrpSpPr>
        <p:grpSpPr>
          <a:xfrm>
            <a:off x="3016155" y="5548059"/>
            <a:ext cx="5977719" cy="1079533"/>
            <a:chOff x="3016155" y="5548059"/>
            <a:chExt cx="5977719" cy="1079533"/>
          </a:xfrm>
        </p:grpSpPr>
        <p:sp>
          <p:nvSpPr>
            <p:cNvPr id="3" name="Rectangle: Single Corner Rounded 2">
              <a:extLst>
                <a:ext uri="{FF2B5EF4-FFF2-40B4-BE49-F238E27FC236}">
                  <a16:creationId xmlns:a16="http://schemas.microsoft.com/office/drawing/2014/main" id="{7A15B757-AFE8-4D81-8809-EF084F79530E}"/>
                </a:ext>
              </a:extLst>
            </p:cNvPr>
            <p:cNvSpPr/>
            <p:nvPr/>
          </p:nvSpPr>
          <p:spPr>
            <a:xfrm flipV="1">
              <a:off x="3606137" y="5692850"/>
              <a:ext cx="5387737" cy="809846"/>
            </a:xfrm>
            <a:prstGeom prst="round1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509C9A"/>
              </a:solidFill>
              <a:prstDash val="solid"/>
            </a:ln>
            <a:effectLst>
              <a:outerShdw dist="63500" dir="5400000" algn="t" rotWithShape="0">
                <a:srgbClr val="42808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2C871E7-FC57-4507-88A7-D839380C3C6C}"/>
                </a:ext>
              </a:extLst>
            </p:cNvPr>
            <p:cNvSpPr/>
            <p:nvPr/>
          </p:nvSpPr>
          <p:spPr>
            <a:xfrm>
              <a:off x="3016155" y="5548059"/>
              <a:ext cx="1079533" cy="1079533"/>
            </a:xfrm>
            <a:prstGeom prst="ellipse">
              <a:avLst/>
            </a:prstGeom>
            <a:solidFill>
              <a:srgbClr val="42808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B959E1F-DAE5-4805-9EE7-DC210399DDBA}"/>
                </a:ext>
              </a:extLst>
            </p:cNvPr>
            <p:cNvSpPr txBox="1"/>
            <p:nvPr/>
          </p:nvSpPr>
          <p:spPr>
            <a:xfrm>
              <a:off x="4166127" y="5795473"/>
              <a:ext cx="46586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เกร็ดในการเลือกกระเป๋านักเรียน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FC76C48-8C19-4803-BE8E-BDDC9780C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26601" y="5699285"/>
              <a:ext cx="635758" cy="727702"/>
            </a:xfrm>
            <a:prstGeom prst="rect">
              <a:avLst/>
            </a:prstGeom>
          </p:spPr>
        </p:pic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3E774554-1AB7-492B-AC47-85D17D65875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5288964" y="4827846"/>
            <a:ext cx="327027" cy="417348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0669D7-6DDD-4EA0-93C0-C58D7A6F1FD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10704107" y="4844411"/>
            <a:ext cx="327027" cy="4173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4399887-1F3F-445B-A727-ABF1632D2C0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203830">
            <a:off x="8783005" y="6154067"/>
            <a:ext cx="327027" cy="41734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B7DE5210-DBFA-4FC6-B746-FDDA96E114EE}"/>
              </a:ext>
            </a:extLst>
          </p:cNvPr>
          <p:cNvGrpSpPr/>
          <p:nvPr/>
        </p:nvGrpSpPr>
        <p:grpSpPr>
          <a:xfrm>
            <a:off x="1526266" y="7515691"/>
            <a:ext cx="8960912" cy="2501191"/>
            <a:chOff x="1542902" y="4187299"/>
            <a:chExt cx="9016457" cy="251669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A087EB2-69C1-4DE6-81C2-063CADE3B8A1}"/>
                </a:ext>
              </a:extLst>
            </p:cNvPr>
            <p:cNvSpPr/>
            <p:nvPr/>
          </p:nvSpPr>
          <p:spPr>
            <a:xfrm>
              <a:off x="1542902" y="4187299"/>
              <a:ext cx="9016457" cy="251669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8FCA4CC-86F7-48CB-A2FB-B995C4E9F55B}"/>
                </a:ext>
              </a:extLst>
            </p:cNvPr>
            <p:cNvSpPr/>
            <p:nvPr/>
          </p:nvSpPr>
          <p:spPr>
            <a:xfrm>
              <a:off x="2009997" y="4600189"/>
              <a:ext cx="8321334" cy="176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มีน้ำหนักไม่เกิน </a:t>
              </a: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10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-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15%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ของน้ำหนักตัวเด็ก</a:t>
              </a:r>
              <a:endParaRPr 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สายสะพายไม่เล็กเกินไป ควรมีขนาดใหญ่กว่า </a:t>
              </a: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6 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เซนติเมตร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600" dirty="0">
                  <a:solidFill>
                    <a:srgbClr val="000000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วัสดุที่ทำ</a:t>
              </a:r>
              <a:r>
                <a:rPr lang="th-TH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กระเป๋าควรมีน้ำหนักเบา เช่น ผ้า</a:t>
              </a:r>
              <a:r>
                <a:rPr 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 </a:t>
              </a:r>
            </a:p>
          </p:txBody>
        </p:sp>
      </p:grpSp>
      <p:pic>
        <p:nvPicPr>
          <p:cNvPr id="25" name="close">
            <a:extLst>
              <a:ext uri="{FF2B5EF4-FFF2-40B4-BE49-F238E27FC236}">
                <a16:creationId xmlns:a16="http://schemas.microsoft.com/office/drawing/2014/main" id="{917B57C3-4904-40B4-A71E-A0026B2F69B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8232" y="7333988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8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475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38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25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63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73935 L 4.58333E-6 0.2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73195 L 1.875E-6 0.2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1.875E-6 -0.73195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9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22222E-6 L 4.58333E-6 -0.73935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696542-BB87-4DD4-9C52-7BD8D0FE21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159EE6A-B24F-4CA3-ABFB-12CC7D0A0A40}"/>
              </a:ext>
            </a:extLst>
          </p:cNvPr>
          <p:cNvSpPr/>
          <p:nvPr/>
        </p:nvSpPr>
        <p:spPr>
          <a:xfrm>
            <a:off x="-1285552" y="1496455"/>
            <a:ext cx="6539532" cy="6473838"/>
          </a:xfrm>
          <a:prstGeom prst="ellipse">
            <a:avLst/>
          </a:prstGeom>
          <a:solidFill>
            <a:schemeClr val="accent6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7EA2E1-9167-4DD4-8010-77DDC7B92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9845" y="167610"/>
            <a:ext cx="3272307" cy="8098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7EEBD2-E6ED-464D-B354-DBFB1BF40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168" y="2295054"/>
            <a:ext cx="3561195" cy="32299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438204-4DD5-4CDD-92F6-C7B229A467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754" y="977457"/>
            <a:ext cx="5078491" cy="7035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085D5FC-4CE8-43B7-A314-E0B3AD6546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CDCFB0-6034-4D84-AC48-FC25057CA54A}"/>
              </a:ext>
            </a:extLst>
          </p:cNvPr>
          <p:cNvSpPr txBox="1"/>
          <p:nvPr/>
        </p:nvSpPr>
        <p:spPr>
          <a:xfrm>
            <a:off x="5306023" y="2127479"/>
            <a:ext cx="65395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จัดเรียงหนังสือได้อย่างเป็นระเบียบ </a:t>
            </a:r>
          </a:p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ไม่สามารถใส่สิ่งของได้มากเกินไป </a:t>
            </a:r>
          </a:p>
          <a:p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เพราะอาจทำให้ปิดกระเป๋าไม่ได้</a:t>
            </a:r>
          </a:p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ต้องใช้มือถือ จึงอาจทำให้ไหล่และแขนบาดเจ็บได้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0F264F-F6DF-4E83-957F-4BA6904B86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5" name="Graphic 14">
            <a:hlinkClick r:id="rId9" action="ppaction://hlinksldjump"/>
            <a:extLst>
              <a:ext uri="{FF2B5EF4-FFF2-40B4-BE49-F238E27FC236}">
                <a16:creationId xmlns:a16="http://schemas.microsoft.com/office/drawing/2014/main" id="{EEDB3875-C937-49D9-9249-593EEEB6D4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1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73326AE-5A69-4601-9F1F-705FA7A22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DD501531-D060-4D83-90A8-8CBBF72E7053}"/>
              </a:ext>
            </a:extLst>
          </p:cNvPr>
          <p:cNvSpPr/>
          <p:nvPr/>
        </p:nvSpPr>
        <p:spPr>
          <a:xfrm>
            <a:off x="-1285552" y="1496455"/>
            <a:ext cx="6539532" cy="6473838"/>
          </a:xfrm>
          <a:prstGeom prst="ellipse">
            <a:avLst/>
          </a:prstGeom>
          <a:solidFill>
            <a:schemeClr val="accent6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7EA2E1-9167-4DD4-8010-77DDC7B92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9845" y="167610"/>
            <a:ext cx="3272307" cy="8098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E1F097-3C83-47DE-8B18-E60359F023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368" y="1845128"/>
            <a:ext cx="3298043" cy="39186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C364A5-A1F0-4143-9E05-5CCD4C5EDF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752" y="977457"/>
            <a:ext cx="5078491" cy="7035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085D5FC-4CE8-43B7-A314-E0B3AD6546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45B2632-A0AA-4804-BABC-04D50AB57C8F}"/>
              </a:ext>
            </a:extLst>
          </p:cNvPr>
          <p:cNvSpPr txBox="1"/>
          <p:nvPr/>
        </p:nvSpPr>
        <p:spPr>
          <a:xfrm>
            <a:off x="5308571" y="2127480"/>
            <a:ext cx="67010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จัดเรียงหนังสือได้เป็นระเบียบหลายเล่ม</a:t>
            </a:r>
          </a:p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ใส่อุปกรณ์การเรียนที่มีรูปร่างต่าง ๆ </a:t>
            </a:r>
            <a:br>
              <a: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ได้โดยไม่ทำให้กระเป๋าเสียรูปทรง</a:t>
            </a:r>
          </a:p>
          <a:p>
            <a:pPr marL="313822" indent="-313822">
              <a:buFont typeface="Arial" panose="020B0604020202020204" pitchFamily="34" charset="0"/>
              <a:buChar char="•"/>
            </a:pP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ใช้สะพายหลังหรือไหล่ได้</a:t>
            </a:r>
          </a:p>
        </p:txBody>
      </p: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0F264F-F6DF-4E83-957F-4BA6904B86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7" name="Graphic 16">
            <a:hlinkClick r:id="rId9" action="ppaction://hlinksldjump"/>
            <a:extLst>
              <a:ext uri="{FF2B5EF4-FFF2-40B4-BE49-F238E27FC236}">
                <a16:creationId xmlns:a16="http://schemas.microsoft.com/office/drawing/2014/main" id="{C3511A9F-CBD5-4911-89EE-E7F4031C52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2653" y="6159796"/>
            <a:ext cx="1190838" cy="5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2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5DBA51-924D-4F8C-9814-E17D390A43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C32E320-ED87-46BF-8655-AF3438A41B2C}"/>
              </a:ext>
            </a:extLst>
          </p:cNvPr>
          <p:cNvGrpSpPr/>
          <p:nvPr/>
        </p:nvGrpSpPr>
        <p:grpSpPr>
          <a:xfrm>
            <a:off x="539497" y="1118615"/>
            <a:ext cx="3609982" cy="5280913"/>
            <a:chOff x="539497" y="1118615"/>
            <a:chExt cx="3609982" cy="528091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072E76A-6DAF-4DE1-9D6B-60C78A96A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497" y="1118615"/>
              <a:ext cx="3606096" cy="515921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6FC1655-8F7D-4B2D-910F-888547B96129}"/>
                </a:ext>
              </a:extLst>
            </p:cNvPr>
            <p:cNvSpPr/>
            <p:nvPr/>
          </p:nvSpPr>
          <p:spPr>
            <a:xfrm>
              <a:off x="634297" y="4801398"/>
              <a:ext cx="3515182" cy="1598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ทำความสะอาด</a:t>
              </a:r>
            </a:p>
            <a:p>
              <a:pPr algn="ctr">
                <a:lnSpc>
                  <a:spcPct val="90000"/>
                </a:lnSpc>
              </a:pP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เก็บเศษขยะออกจากกระเปา</a:t>
              </a:r>
            </a:p>
            <a:p>
              <a:pPr algn="ctr">
                <a:lnSpc>
                  <a:spcPct val="90000"/>
                </a:lnSpc>
              </a:pP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แลวใชผาชุบนํ้าบิดหมาด</a:t>
              </a:r>
              <a:r>
                <a:rPr lang="en-US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</a:t>
              </a:r>
              <a:br>
                <a:rPr lang="en-US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เช็ดและใชผาแหงเช็ดอีกครั้ง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4E5ECA8-CE08-4EEA-9492-1030F05EA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510" y="2232872"/>
              <a:ext cx="3061605" cy="2104853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7759FD-0C9B-4D2D-ACA6-AAF25C5242CD}"/>
              </a:ext>
            </a:extLst>
          </p:cNvPr>
          <p:cNvGrpSpPr/>
          <p:nvPr/>
        </p:nvGrpSpPr>
        <p:grpSpPr>
          <a:xfrm>
            <a:off x="4201466" y="1118615"/>
            <a:ext cx="3606096" cy="5159214"/>
            <a:chOff x="4201466" y="1118615"/>
            <a:chExt cx="3606096" cy="515921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B2D631-6025-45D2-BDC2-51240DD6D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1466" y="1118615"/>
              <a:ext cx="3606096" cy="515921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C1E032B-495D-4027-82BC-56C6AE076C7A}"/>
                </a:ext>
              </a:extLst>
            </p:cNvPr>
            <p:cNvSpPr/>
            <p:nvPr/>
          </p:nvSpPr>
          <p:spPr>
            <a:xfrm>
              <a:off x="4328567" y="4856965"/>
              <a:ext cx="3447101" cy="877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จัดหนังสือ</a:t>
              </a:r>
            </a:p>
            <a:p>
              <a:pPr algn="ctr">
                <a:lnSpc>
                  <a:spcPct val="90000"/>
                </a:lnSpc>
              </a:pP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จัดหนังสือตามตารางเรียน</a:t>
              </a:r>
              <a:endParaRPr lang="th-TH" sz="2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43A0CB0-B270-4B7D-B59B-13754762A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6661" y="2054343"/>
              <a:ext cx="3005399" cy="2243468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BEAADC-B631-44A7-80C0-CE46FD96F16A}"/>
              </a:ext>
            </a:extLst>
          </p:cNvPr>
          <p:cNvGrpSpPr/>
          <p:nvPr/>
        </p:nvGrpSpPr>
        <p:grpSpPr>
          <a:xfrm>
            <a:off x="7863434" y="1118614"/>
            <a:ext cx="3601677" cy="5159214"/>
            <a:chOff x="7863434" y="1118614"/>
            <a:chExt cx="3601677" cy="515921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2D1EC0-B6AF-46C6-A147-E213B2370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3434" y="1118614"/>
              <a:ext cx="3601677" cy="515921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C984534-B0F9-4287-940D-25393D00DE72}"/>
                </a:ext>
              </a:extLst>
            </p:cNvPr>
            <p:cNvSpPr/>
            <p:nvPr/>
          </p:nvSpPr>
          <p:spPr>
            <a:xfrm>
              <a:off x="7990534" y="4869638"/>
              <a:ext cx="3474577" cy="877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3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จัดเครื่องเขียน</a:t>
              </a:r>
            </a:p>
            <a:p>
              <a:pPr algn="ctr">
                <a:lnSpc>
                  <a:spcPct val="90000"/>
                </a:lnSpc>
              </a:pPr>
              <a:r>
                <a:rPr lang="th-TH" sz="2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ใสกลองดินสอแลวใสในกระเปา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88342D4-65B1-46F8-BFFA-3286F3DFD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12757" y="1974036"/>
              <a:ext cx="3019770" cy="236368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13C6B63C-8F59-4836-A276-9F4BE48453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512" y="169336"/>
            <a:ext cx="4648971" cy="808803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00C5F9E-7755-4646-9D8F-67485298F1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4720324" y="308984"/>
            <a:ext cx="3842574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699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B5FAD9-2253-487D-978D-925C0A655BC9}"/>
              </a:ext>
            </a:extLst>
          </p:cNvPr>
          <p:cNvSpPr txBox="1"/>
          <p:nvPr/>
        </p:nvSpPr>
        <p:spPr>
          <a:xfrm>
            <a:off x="950611" y="4965497"/>
            <a:ext cx="2467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ทำงานอะไรบ้าง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89107E-9272-4803-8B4C-E2A828B98720}"/>
              </a:ext>
            </a:extLst>
          </p:cNvPr>
          <p:cNvSpPr txBox="1"/>
          <p:nvPr/>
        </p:nvSpPr>
        <p:spPr>
          <a:xfrm>
            <a:off x="3696253" y="4964233"/>
            <a:ext cx="257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ขั้นตอนการทำงาน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C0D540-50FF-43A7-B44D-7CD28E44902E}"/>
              </a:ext>
            </a:extLst>
          </p:cNvPr>
          <p:cNvGrpSpPr/>
          <p:nvPr/>
        </p:nvGrpSpPr>
        <p:grpSpPr>
          <a:xfrm>
            <a:off x="3418807" y="3660768"/>
            <a:ext cx="2580954" cy="687720"/>
            <a:chOff x="2782048" y="3163093"/>
            <a:chExt cx="2192662" cy="68772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D32E24A-7697-4AAA-A65E-BCFDEC9741F5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0F3D7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94F5881-0A81-4BD2-8197-6FD599130240}"/>
                </a:ext>
              </a:extLst>
            </p:cNvPr>
            <p:cNvSpPr txBox="1"/>
            <p:nvPr/>
          </p:nvSpPr>
          <p:spPr>
            <a:xfrm>
              <a:off x="2903586" y="3231390"/>
              <a:ext cx="20652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วางแผนการทำงาน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0A773E8-C08F-448E-8665-24B5A133D5D5}"/>
                </a:ext>
              </a:extLst>
            </p:cNvPr>
            <p:cNvSpPr/>
            <p:nvPr/>
          </p:nvSpPr>
          <p:spPr>
            <a:xfrm>
              <a:off x="2782048" y="3163093"/>
              <a:ext cx="2153297" cy="6410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A478743-D703-4EE6-A18D-12414117E717}"/>
              </a:ext>
            </a:extLst>
          </p:cNvPr>
          <p:cNvGrpSpPr/>
          <p:nvPr/>
        </p:nvGrpSpPr>
        <p:grpSpPr>
          <a:xfrm>
            <a:off x="728345" y="3667318"/>
            <a:ext cx="2383619" cy="687720"/>
            <a:chOff x="2782048" y="3163093"/>
            <a:chExt cx="2383619" cy="68772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89D0475-7CBA-433D-ADE5-9F76D7032C3B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CBEDEC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9F7D0FE-FD6D-453F-9702-194E728E71D4}"/>
                </a:ext>
              </a:extLst>
            </p:cNvPr>
            <p:cNvSpPr txBox="1"/>
            <p:nvPr/>
          </p:nvSpPr>
          <p:spPr>
            <a:xfrm>
              <a:off x="3091439" y="3221116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วิเคราะห์งาน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991210A-D29F-4F30-81F8-8D90F3C1E1AC}"/>
                </a:ext>
              </a:extLst>
            </p:cNvPr>
            <p:cNvSpPr/>
            <p:nvPr/>
          </p:nvSpPr>
          <p:spPr>
            <a:xfrm>
              <a:off x="2782048" y="3163093"/>
              <a:ext cx="2153297" cy="6410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509C9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E950358-EA32-441F-A754-19440F559E00}"/>
              </a:ext>
            </a:extLst>
          </p:cNvPr>
          <p:cNvGrpSpPr/>
          <p:nvPr/>
        </p:nvGrpSpPr>
        <p:grpSpPr>
          <a:xfrm>
            <a:off x="6510205" y="3667318"/>
            <a:ext cx="2192662" cy="687720"/>
            <a:chOff x="2782048" y="3163093"/>
            <a:chExt cx="2192662" cy="687720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445596C-8D92-4EFF-95E7-04A8E5A7D8BF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CBEDEC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77ED0D5-5043-4D89-8F5C-3940A088685C}"/>
                </a:ext>
              </a:extLst>
            </p:cNvPr>
            <p:cNvSpPr txBox="1"/>
            <p:nvPr/>
          </p:nvSpPr>
          <p:spPr>
            <a:xfrm>
              <a:off x="3219457" y="3246874"/>
              <a:ext cx="16308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ปฏิบัติงาน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25F7A3E-57E2-44AA-B30C-1AAEF7C20590}"/>
                </a:ext>
              </a:extLst>
            </p:cNvPr>
            <p:cNvSpPr/>
            <p:nvPr/>
          </p:nvSpPr>
          <p:spPr>
            <a:xfrm>
              <a:off x="2782048" y="3163093"/>
              <a:ext cx="2153297" cy="6410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509C9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D080D33-6C22-406D-A3E5-353EB6312484}"/>
              </a:ext>
            </a:extLst>
          </p:cNvPr>
          <p:cNvGrpSpPr/>
          <p:nvPr/>
        </p:nvGrpSpPr>
        <p:grpSpPr>
          <a:xfrm>
            <a:off x="9369860" y="3657601"/>
            <a:ext cx="2192662" cy="687720"/>
            <a:chOff x="2782048" y="3163093"/>
            <a:chExt cx="2192662" cy="68772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2C360DD-F138-4D02-992A-5865A4FD91DB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0F3D7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EF49663-93D7-4CAB-AD9D-E8570A849756}"/>
                </a:ext>
              </a:extLst>
            </p:cNvPr>
            <p:cNvSpPr txBox="1"/>
            <p:nvPr/>
          </p:nvSpPr>
          <p:spPr>
            <a:xfrm>
              <a:off x="2939996" y="3231390"/>
              <a:ext cx="18812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ประเมินผลงาน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DA13877-2DC0-4940-9CFD-E76077A817C2}"/>
                </a:ext>
              </a:extLst>
            </p:cNvPr>
            <p:cNvSpPr/>
            <p:nvPr/>
          </p:nvSpPr>
          <p:spPr>
            <a:xfrm>
              <a:off x="2782048" y="3163093"/>
              <a:ext cx="2153297" cy="6410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958C306-2D35-4619-B742-5B3FD977A68B}"/>
              </a:ext>
            </a:extLst>
          </p:cNvPr>
          <p:cNvSpPr txBox="1"/>
          <p:nvPr/>
        </p:nvSpPr>
        <p:spPr>
          <a:xfrm>
            <a:off x="3696253" y="5556163"/>
            <a:ext cx="257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เลือกอุปกรณ์เครื่องมือ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072BFB-1992-4A90-8EE4-61724599724F}"/>
              </a:ext>
            </a:extLst>
          </p:cNvPr>
          <p:cNvSpPr txBox="1"/>
          <p:nvPr/>
        </p:nvSpPr>
        <p:spPr>
          <a:xfrm>
            <a:off x="6830019" y="4960859"/>
            <a:ext cx="257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ทำงานตามแผน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EDF7321-8D0F-4927-97D7-3EA3E9B603B2}"/>
              </a:ext>
            </a:extLst>
          </p:cNvPr>
          <p:cNvSpPr txBox="1"/>
          <p:nvPr/>
        </p:nvSpPr>
        <p:spPr>
          <a:xfrm>
            <a:off x="9893638" y="4940417"/>
            <a:ext cx="160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E993F72-AFFE-4713-977D-D865818ED540}"/>
              </a:ext>
            </a:extLst>
          </p:cNvPr>
          <p:cNvSpPr txBox="1"/>
          <p:nvPr/>
        </p:nvSpPr>
        <p:spPr>
          <a:xfrm>
            <a:off x="9891933" y="5555403"/>
            <a:ext cx="160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ปรับปรุง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66B43B-73AA-4862-A692-D578B634CF96}"/>
              </a:ext>
            </a:extLst>
          </p:cNvPr>
          <p:cNvCxnSpPr/>
          <p:nvPr/>
        </p:nvCxnSpPr>
        <p:spPr>
          <a:xfrm>
            <a:off x="1729773" y="4355038"/>
            <a:ext cx="0" cy="521220"/>
          </a:xfrm>
          <a:prstGeom prst="line">
            <a:avLst/>
          </a:prstGeom>
          <a:ln w="38100">
            <a:solidFill>
              <a:srgbClr val="509C9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67D7FCF-54B0-4407-9D6A-FF6A9F939FB9}"/>
              </a:ext>
            </a:extLst>
          </p:cNvPr>
          <p:cNvCxnSpPr/>
          <p:nvPr/>
        </p:nvCxnSpPr>
        <p:spPr>
          <a:xfrm>
            <a:off x="4643636" y="4355038"/>
            <a:ext cx="0" cy="521220"/>
          </a:xfrm>
          <a:prstGeom prst="line">
            <a:avLst/>
          </a:prstGeom>
          <a:ln w="38100">
            <a:solidFill>
              <a:srgbClr val="1684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33F6357-6097-4956-B1F4-F24A4B2FBB30}"/>
              </a:ext>
            </a:extLst>
          </p:cNvPr>
          <p:cNvCxnSpPr/>
          <p:nvPr/>
        </p:nvCxnSpPr>
        <p:spPr>
          <a:xfrm>
            <a:off x="7579535" y="4355038"/>
            <a:ext cx="0" cy="521220"/>
          </a:xfrm>
          <a:prstGeom prst="line">
            <a:avLst/>
          </a:prstGeom>
          <a:ln w="38100">
            <a:solidFill>
              <a:srgbClr val="509C9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6D2B70D-D2F4-41E5-A8FA-87DA26EAB3BB}"/>
              </a:ext>
            </a:extLst>
          </p:cNvPr>
          <p:cNvCxnSpPr/>
          <p:nvPr/>
        </p:nvCxnSpPr>
        <p:spPr>
          <a:xfrm>
            <a:off x="10446508" y="4355038"/>
            <a:ext cx="0" cy="521220"/>
          </a:xfrm>
          <a:prstGeom prst="line">
            <a:avLst/>
          </a:prstGeom>
          <a:ln w="38100">
            <a:solidFill>
              <a:srgbClr val="1684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tar: 5 Points 38">
            <a:extLst>
              <a:ext uri="{FF2B5EF4-FFF2-40B4-BE49-F238E27FC236}">
                <a16:creationId xmlns:a16="http://schemas.microsoft.com/office/drawing/2014/main" id="{50B9823C-3669-4DDA-9B8D-61C8031B6484}"/>
              </a:ext>
            </a:extLst>
          </p:cNvPr>
          <p:cNvSpPr/>
          <p:nvPr/>
        </p:nvSpPr>
        <p:spPr>
          <a:xfrm>
            <a:off x="745851" y="5129381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tar: 5 Points 50">
            <a:extLst>
              <a:ext uri="{FF2B5EF4-FFF2-40B4-BE49-F238E27FC236}">
                <a16:creationId xmlns:a16="http://schemas.microsoft.com/office/drawing/2014/main" id="{F2E00DFF-B3A6-4166-87D1-9AB019881679}"/>
              </a:ext>
            </a:extLst>
          </p:cNvPr>
          <p:cNvSpPr/>
          <p:nvPr/>
        </p:nvSpPr>
        <p:spPr>
          <a:xfrm>
            <a:off x="3473960" y="5129380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Star: 5 Points 51">
            <a:extLst>
              <a:ext uri="{FF2B5EF4-FFF2-40B4-BE49-F238E27FC236}">
                <a16:creationId xmlns:a16="http://schemas.microsoft.com/office/drawing/2014/main" id="{0736045A-D168-4155-83CB-A21E7E1564F9}"/>
              </a:ext>
            </a:extLst>
          </p:cNvPr>
          <p:cNvSpPr/>
          <p:nvPr/>
        </p:nvSpPr>
        <p:spPr>
          <a:xfrm>
            <a:off x="3473960" y="5732466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Star: 5 Points 52">
            <a:extLst>
              <a:ext uri="{FF2B5EF4-FFF2-40B4-BE49-F238E27FC236}">
                <a16:creationId xmlns:a16="http://schemas.microsoft.com/office/drawing/2014/main" id="{C24F2BA3-FD26-4ABA-8257-17210CC1B0CC}"/>
              </a:ext>
            </a:extLst>
          </p:cNvPr>
          <p:cNvSpPr/>
          <p:nvPr/>
        </p:nvSpPr>
        <p:spPr>
          <a:xfrm>
            <a:off x="6586090" y="5149756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tar: 5 Points 53">
            <a:extLst>
              <a:ext uri="{FF2B5EF4-FFF2-40B4-BE49-F238E27FC236}">
                <a16:creationId xmlns:a16="http://schemas.microsoft.com/office/drawing/2014/main" id="{DC55220D-2AA3-4011-B6A1-AA72D0DC803E}"/>
              </a:ext>
            </a:extLst>
          </p:cNvPr>
          <p:cNvSpPr/>
          <p:nvPr/>
        </p:nvSpPr>
        <p:spPr>
          <a:xfrm>
            <a:off x="9625674" y="5129380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ar: 5 Points 54">
            <a:extLst>
              <a:ext uri="{FF2B5EF4-FFF2-40B4-BE49-F238E27FC236}">
                <a16:creationId xmlns:a16="http://schemas.microsoft.com/office/drawing/2014/main" id="{017F6B5C-2918-46F7-B0B9-E0C155C1F03F}"/>
              </a:ext>
            </a:extLst>
          </p:cNvPr>
          <p:cNvSpPr/>
          <p:nvPr/>
        </p:nvSpPr>
        <p:spPr>
          <a:xfrm>
            <a:off x="9625674" y="5732466"/>
            <a:ext cx="166787" cy="16678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A949D6CE-475E-431F-87B5-0E6A9F6A00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9083" y="1552639"/>
            <a:ext cx="1866737" cy="186238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5571C6EC-3E7A-4373-A721-C41A30D5A5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9483" y="1554639"/>
            <a:ext cx="1862386" cy="186238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BC39D57-CFD6-4C41-9B1A-F2DD9ECFD6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1266" y="1528387"/>
            <a:ext cx="1862386" cy="186238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55C282C-F713-4C7A-9C75-46D1DD6C3E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576" y="1552639"/>
            <a:ext cx="1862386" cy="186238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E037FBC-39BB-4820-AE4F-9ED2EAD3E6F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61668" y="347541"/>
            <a:ext cx="4291956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4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g">
            <a:extLst>
              <a:ext uri="{FF2B5EF4-FFF2-40B4-BE49-F238E27FC236}">
                <a16:creationId xmlns:a16="http://schemas.microsoft.com/office/drawing/2014/main" id="{9D7B4056-A9CC-4ACD-A64F-DC20C0AA2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85"/>
            <a:ext cx="12191997" cy="68544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C2FD5B-5F31-4978-B0B6-1A48014D0C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8C9DA9CC-AEF4-4062-8E38-CB59E2EFB1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AA780E3-5122-42BB-A33F-2F9C288F4E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-2"/>
            <a:ext cx="7307054" cy="7552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AA5267C-EB7C-4BC2-AC2A-4D83B75100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634" y="5286462"/>
            <a:ext cx="1228932" cy="5912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A8F1852-0B2A-4044-85E2-FC8CA1C052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01" y="4996822"/>
            <a:ext cx="571288" cy="68421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E5D02D6-5F31-4AFF-A897-B9A1C6031A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01" y="5924916"/>
            <a:ext cx="710788" cy="7107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7F1954-5842-4DE2-9D12-1AA4095DBC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060" y="5924916"/>
            <a:ext cx="1009717" cy="6443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A0A64CE-2148-4034-8C24-11AE52ADF53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454" y="5924916"/>
            <a:ext cx="930003" cy="5115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5A5F36-692A-47DF-B65F-C90E9C8C7D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16763">
            <a:off x="4055165" y="5207609"/>
            <a:ext cx="1189075" cy="558001"/>
          </a:xfrm>
          <a:prstGeom prst="rect">
            <a:avLst/>
          </a:prstGeom>
        </p:spPr>
      </p:pic>
      <p:pic>
        <p:nvPicPr>
          <p:cNvPr id="23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05B5198-CB8E-425B-809F-19833FE738A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5" name="teacher guide">
            <a:extLst>
              <a:ext uri="{FF2B5EF4-FFF2-40B4-BE49-F238E27FC236}">
                <a16:creationId xmlns:a16="http://schemas.microsoft.com/office/drawing/2014/main" id="{07010BA0-57A9-4829-A1C1-C8362267A7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CD8A96-62FC-4C5B-A3B5-074457925C6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261" y="2055289"/>
            <a:ext cx="457839" cy="12733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FE167-F488-4E06-BFFF-254FD6D76B8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526" y="1009934"/>
            <a:ext cx="323949" cy="9189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5B91C37-1553-4044-AE52-0239C167AB9E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90FD47-E882-4552-AD99-B8BF06393B4A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88E013F-13F6-45BC-A484-1CB7939DB205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967F527-A049-49EE-9DBB-378750200027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1895AE1-D02F-4DDE-ADF5-FA1D30C3DA96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B234899-6322-47AC-B127-2F2632ACBBF7}"/>
              </a:ext>
            </a:extLst>
          </p:cNvPr>
          <p:cNvSpPr/>
          <p:nvPr/>
        </p:nvSpPr>
        <p:spPr>
          <a:xfrm>
            <a:off x="10397366" y="5924916"/>
            <a:ext cx="1070591" cy="839566"/>
          </a:xfrm>
          <a:prstGeom prst="rect">
            <a:avLst/>
          </a:prstGeom>
          <a:solidFill>
            <a:srgbClr val="AB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458643C-9D8F-4C4F-B26F-51D161C3ED6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3189844" y="6199791"/>
            <a:ext cx="406206" cy="518396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BD05D14D-93C6-4B96-B842-ABB1038B03C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1667160" y="6317018"/>
            <a:ext cx="406206" cy="518396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7BFB952-56F8-4302-9A2B-955C9423D65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1653311" y="5375746"/>
            <a:ext cx="406206" cy="51839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12EC2E23-E163-4DF5-8479-BEE5147EFC2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4662631" y="5568771"/>
            <a:ext cx="406206" cy="518396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CA45DCB1-A56D-49F6-9467-7B81994F439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6781832" y="6124424"/>
            <a:ext cx="406206" cy="518396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1E9271A2-C480-475E-9E65-70A2DBAE126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9203830">
            <a:off x="7957828" y="5466180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1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0.24258 -0.4243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35" y="-2122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54 -2.22222E-6 L 0.00834 -0.2490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1245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-0.17201 -0.3557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-1780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L -0.43711 -0.6886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62" y="-3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7.40741E-7 L -0.05117 -0.5340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" y="-2671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L -0.00703 -0.3634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4322632" y="308984"/>
            <a:ext cx="4331972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7007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24498551-151C-4BA2-90A6-99EBD6F256B6}"/>
              </a:ext>
            </a:extLst>
          </p:cNvPr>
          <p:cNvSpPr txBox="1"/>
          <p:nvPr/>
        </p:nvSpPr>
        <p:spPr>
          <a:xfrm>
            <a:off x="516938" y="2221824"/>
            <a:ext cx="24678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เรียงลำดับและเก็บเข้าที่ตามประเภท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B5C685F-E727-4B07-A977-C9712D26C75D}"/>
              </a:ext>
            </a:extLst>
          </p:cNvPr>
          <p:cNvSpPr txBox="1"/>
          <p:nvPr/>
        </p:nvSpPr>
        <p:spPr>
          <a:xfrm>
            <a:off x="556821" y="4805147"/>
            <a:ext cx="19971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เพราะรู้ตำแหน่ง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ของที่จัดเก็บ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4DEB05C-265F-4377-B9CF-3552AFC8CDC9}"/>
              </a:ext>
            </a:extLst>
          </p:cNvPr>
          <p:cNvSpPr txBox="1"/>
          <p:nvPr/>
        </p:nvSpPr>
        <p:spPr>
          <a:xfrm>
            <a:off x="9631528" y="4727307"/>
            <a:ext cx="2722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เพราะหมั่นทำ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ความสะอาดอยู่เสมอ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83D31D2-ECC6-483A-B2EF-F8EC5F94BB2B}"/>
              </a:ext>
            </a:extLst>
          </p:cNvPr>
          <p:cNvSpPr txBox="1"/>
          <p:nvPr/>
        </p:nvSpPr>
        <p:spPr>
          <a:xfrm>
            <a:off x="9657654" y="2171350"/>
            <a:ext cx="22540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เพราะรู้ตำแหน่ง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ของที่จัดเก็บ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DA4AA0-F985-4A53-8739-532F61982C78}"/>
              </a:ext>
            </a:extLst>
          </p:cNvPr>
          <p:cNvSpPr/>
          <p:nvPr/>
        </p:nvSpPr>
        <p:spPr>
          <a:xfrm>
            <a:off x="484576" y="1868187"/>
            <a:ext cx="1899171" cy="208807"/>
          </a:xfrm>
          <a:prstGeom prst="roundRect">
            <a:avLst>
              <a:gd name="adj" fmla="val 50000"/>
            </a:avLst>
          </a:prstGeom>
          <a:solidFill>
            <a:srgbClr val="F9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E43ECC4-CB34-4C7D-A96A-5B3AF8F89527}"/>
              </a:ext>
            </a:extLst>
          </p:cNvPr>
          <p:cNvSpPr txBox="1"/>
          <p:nvPr/>
        </p:nvSpPr>
        <p:spPr>
          <a:xfrm>
            <a:off x="471513" y="1514244"/>
            <a:ext cx="207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CC0066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เป็นระเบียบ</a:t>
            </a:r>
            <a:endParaRPr lang="en-US" sz="4000" b="1" dirty="0">
              <a:solidFill>
                <a:srgbClr val="CC0066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216CEF54-FDA1-4283-B519-06D91CC39684}"/>
              </a:ext>
            </a:extLst>
          </p:cNvPr>
          <p:cNvSpPr/>
          <p:nvPr/>
        </p:nvSpPr>
        <p:spPr>
          <a:xfrm>
            <a:off x="522325" y="4534747"/>
            <a:ext cx="2143400" cy="233033"/>
          </a:xfrm>
          <a:prstGeom prst="roundRect">
            <a:avLst>
              <a:gd name="adj" fmla="val 50000"/>
            </a:avLst>
          </a:prstGeom>
          <a:solidFill>
            <a:srgbClr val="F9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99D71B-1EEB-48E6-9518-1EB8331C19F3}"/>
              </a:ext>
            </a:extLst>
          </p:cNvPr>
          <p:cNvSpPr txBox="1"/>
          <p:nvPr/>
        </p:nvSpPr>
        <p:spPr>
          <a:xfrm>
            <a:off x="509261" y="4180804"/>
            <a:ext cx="2351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CC0066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หยิบใช้สะดวก</a:t>
            </a:r>
            <a:endParaRPr lang="en-US" sz="4000" b="1" dirty="0">
              <a:solidFill>
                <a:srgbClr val="CC0066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4354DA02-358B-4410-9B7B-E67A1B2FBF12}"/>
              </a:ext>
            </a:extLst>
          </p:cNvPr>
          <p:cNvSpPr/>
          <p:nvPr/>
        </p:nvSpPr>
        <p:spPr>
          <a:xfrm>
            <a:off x="9683780" y="1866942"/>
            <a:ext cx="1899171" cy="208807"/>
          </a:xfrm>
          <a:prstGeom prst="roundRect">
            <a:avLst>
              <a:gd name="adj" fmla="val 50000"/>
            </a:avLst>
          </a:prstGeom>
          <a:solidFill>
            <a:srgbClr val="F9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B812538-A07D-48D0-926A-BF8134080A67}"/>
              </a:ext>
            </a:extLst>
          </p:cNvPr>
          <p:cNvSpPr txBox="1"/>
          <p:nvPr/>
        </p:nvSpPr>
        <p:spPr>
          <a:xfrm>
            <a:off x="9657654" y="1512999"/>
            <a:ext cx="207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CC0066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ของไม่หาย</a:t>
            </a:r>
            <a:endParaRPr lang="en-US" sz="4000" b="1" dirty="0">
              <a:solidFill>
                <a:srgbClr val="CC0066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23C2DADC-9860-41F9-89EF-D5A9268064D1}"/>
              </a:ext>
            </a:extLst>
          </p:cNvPr>
          <p:cNvSpPr/>
          <p:nvPr/>
        </p:nvSpPr>
        <p:spPr>
          <a:xfrm>
            <a:off x="9680597" y="4383416"/>
            <a:ext cx="1255496" cy="239231"/>
          </a:xfrm>
          <a:prstGeom prst="roundRect">
            <a:avLst>
              <a:gd name="adj" fmla="val 50000"/>
            </a:avLst>
          </a:prstGeom>
          <a:solidFill>
            <a:srgbClr val="F9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7AA090C-9C9A-4717-8F32-D17665DDF8B8}"/>
              </a:ext>
            </a:extLst>
          </p:cNvPr>
          <p:cNvSpPr txBox="1"/>
          <p:nvPr/>
        </p:nvSpPr>
        <p:spPr>
          <a:xfrm>
            <a:off x="9693659" y="4059897"/>
            <a:ext cx="207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CC0066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สะอาด</a:t>
            </a:r>
            <a:endParaRPr lang="en-US" sz="4000" b="1" dirty="0">
              <a:solidFill>
                <a:srgbClr val="CC0066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584609-A858-475A-B931-AFCAB3875517}"/>
              </a:ext>
            </a:extLst>
          </p:cNvPr>
          <p:cNvCxnSpPr/>
          <p:nvPr/>
        </p:nvCxnSpPr>
        <p:spPr>
          <a:xfrm>
            <a:off x="2526000" y="1984408"/>
            <a:ext cx="520900" cy="0"/>
          </a:xfrm>
          <a:prstGeom prst="line">
            <a:avLst/>
          </a:prstGeom>
          <a:ln w="57150">
            <a:solidFill>
              <a:srgbClr val="F9E7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219CAEB-FEBF-4E7E-BBAB-3FEB5182D85F}"/>
              </a:ext>
            </a:extLst>
          </p:cNvPr>
          <p:cNvCxnSpPr>
            <a:cxnSpLocks/>
          </p:cNvCxnSpPr>
          <p:nvPr/>
        </p:nvCxnSpPr>
        <p:spPr>
          <a:xfrm>
            <a:off x="2706107" y="4646610"/>
            <a:ext cx="340793" cy="0"/>
          </a:xfrm>
          <a:prstGeom prst="line">
            <a:avLst/>
          </a:prstGeom>
          <a:ln w="57150">
            <a:solidFill>
              <a:srgbClr val="F9E7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E76D3E0-22BC-4914-BAAD-92D47F646589}"/>
              </a:ext>
            </a:extLst>
          </p:cNvPr>
          <p:cNvCxnSpPr>
            <a:cxnSpLocks/>
          </p:cNvCxnSpPr>
          <p:nvPr/>
        </p:nvCxnSpPr>
        <p:spPr>
          <a:xfrm>
            <a:off x="9080931" y="4534747"/>
            <a:ext cx="550597" cy="0"/>
          </a:xfrm>
          <a:prstGeom prst="line">
            <a:avLst/>
          </a:prstGeom>
          <a:ln w="57150">
            <a:solidFill>
              <a:srgbClr val="F9E7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521A92A-FA7E-4ABF-B5CF-9F05ED677CF4}"/>
              </a:ext>
            </a:extLst>
          </p:cNvPr>
          <p:cNvCxnSpPr>
            <a:cxnSpLocks/>
          </p:cNvCxnSpPr>
          <p:nvPr/>
        </p:nvCxnSpPr>
        <p:spPr>
          <a:xfrm>
            <a:off x="9063311" y="1984408"/>
            <a:ext cx="550597" cy="0"/>
          </a:xfrm>
          <a:prstGeom prst="line">
            <a:avLst/>
          </a:prstGeom>
          <a:ln w="57150">
            <a:solidFill>
              <a:srgbClr val="F9E7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6C599A14-A051-40A7-A769-7A9112A38F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6900" y="1745042"/>
            <a:ext cx="6265584" cy="3523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noFill/>
          </a:ln>
          <a:effectLst/>
        </p:spPr>
      </p:pic>
      <p:pic>
        <p:nvPicPr>
          <p:cNvPr id="70" name="girl">
            <a:extLst>
              <a:ext uri="{FF2B5EF4-FFF2-40B4-BE49-F238E27FC236}">
                <a16:creationId xmlns:a16="http://schemas.microsoft.com/office/drawing/2014/main" id="{111845CF-8C31-4B3A-BCB9-5C7AA7CB807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1184" y="3214372"/>
            <a:ext cx="1657684" cy="205465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C6E5037-467B-44DA-BC6E-BAFF26E3A1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66741" y="346675"/>
            <a:ext cx="4291956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434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2B70CA6-6C8B-4CC9-8AA2-022E11ADB170}"/>
              </a:ext>
            </a:extLst>
          </p:cNvPr>
          <p:cNvGrpSpPr/>
          <p:nvPr/>
        </p:nvGrpSpPr>
        <p:grpSpPr>
          <a:xfrm>
            <a:off x="318165" y="3174231"/>
            <a:ext cx="2628277" cy="668573"/>
            <a:chOff x="318165" y="3174231"/>
            <a:chExt cx="2628277" cy="66857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5A152AA-190B-46E3-844E-5AE823461049}"/>
                </a:ext>
              </a:extLst>
            </p:cNvPr>
            <p:cNvSpPr/>
            <p:nvPr/>
          </p:nvSpPr>
          <p:spPr>
            <a:xfrm>
              <a:off x="318165" y="3174231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FFF2CC"/>
            </a:solidFill>
            <a:ln>
              <a:noFill/>
              <a:prstDash val="solid"/>
            </a:ln>
            <a:effectLst>
              <a:outerShdw dist="50800" dir="5400000" algn="ctr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4" action="ppaction://hlinksldjump"/>
              <a:extLst>
                <a:ext uri="{FF2B5EF4-FFF2-40B4-BE49-F238E27FC236}">
                  <a16:creationId xmlns:a16="http://schemas.microsoft.com/office/drawing/2014/main" id="{7E1BCEA3-0589-4BE8-AE93-D709F326C77D}"/>
                </a:ext>
              </a:extLst>
            </p:cNvPr>
            <p:cNvSpPr txBox="1"/>
            <p:nvPr/>
          </p:nvSpPr>
          <p:spPr>
            <a:xfrm>
              <a:off x="872214" y="3258029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757F1-B415-4125-946B-51E6671FA175}"/>
              </a:ext>
            </a:extLst>
          </p:cNvPr>
          <p:cNvSpPr/>
          <p:nvPr/>
        </p:nvSpPr>
        <p:spPr>
          <a:xfrm>
            <a:off x="3103808" y="1413533"/>
            <a:ext cx="8049273" cy="4858478"/>
          </a:xfrm>
          <a:prstGeom prst="roundRect">
            <a:avLst>
              <a:gd name="adj" fmla="val 2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3537020" y="308984"/>
            <a:ext cx="5928527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396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19CA1687-EDBE-493B-93CB-F3B95EF732FA}"/>
              </a:ext>
            </a:extLst>
          </p:cNvPr>
          <p:cNvGrpSpPr/>
          <p:nvPr/>
        </p:nvGrpSpPr>
        <p:grpSpPr>
          <a:xfrm>
            <a:off x="357531" y="1460243"/>
            <a:ext cx="2284905" cy="649167"/>
            <a:chOff x="2821413" y="3209803"/>
            <a:chExt cx="2284905" cy="64916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FACFA-63D4-4FD5-BBAE-F8A3A3E22F3E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noFill/>
              <a:prstDash val="solid"/>
            </a:ln>
            <a:effectLst>
              <a:outerShdw dist="508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CF45B101-7AE8-46C1-9F16-44B0177E3683}"/>
                </a:ext>
              </a:extLst>
            </p:cNvPr>
            <p:cNvSpPr txBox="1"/>
            <p:nvPr/>
          </p:nvSpPr>
          <p:spPr>
            <a:xfrm>
              <a:off x="3032090" y="3274195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ของใช้ส่วนตัว</a:t>
              </a:r>
              <a:endPara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44A94B-7099-4F4F-BB85-DFA10936080B}"/>
              </a:ext>
            </a:extLst>
          </p:cNvPr>
          <p:cNvSpPr/>
          <p:nvPr/>
        </p:nvSpPr>
        <p:spPr>
          <a:xfrm rot="16200000">
            <a:off x="2599095" y="1592031"/>
            <a:ext cx="536996" cy="4629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AAC9C4-3EBD-4092-8852-CC7C1615D974}"/>
              </a:ext>
            </a:extLst>
          </p:cNvPr>
          <p:cNvGrpSpPr/>
          <p:nvPr/>
        </p:nvGrpSpPr>
        <p:grpSpPr>
          <a:xfrm>
            <a:off x="314747" y="4985216"/>
            <a:ext cx="2153297" cy="662046"/>
            <a:chOff x="2821413" y="3209803"/>
            <a:chExt cx="2153297" cy="66204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7AD02D5-D804-4A15-97CE-A102E1E620B8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hlinkClick r:id="rId9" action="ppaction://hlinksldjump"/>
              <a:extLst>
                <a:ext uri="{FF2B5EF4-FFF2-40B4-BE49-F238E27FC236}">
                  <a16:creationId xmlns:a16="http://schemas.microsoft.com/office/drawing/2014/main" id="{E5E701A5-57EE-4534-A20A-D6FB0811A589}"/>
                </a:ext>
              </a:extLst>
            </p:cNvPr>
            <p:cNvSpPr txBox="1"/>
            <p:nvPr/>
          </p:nvSpPr>
          <p:spPr>
            <a:xfrm>
              <a:off x="2896977" y="3287074"/>
              <a:ext cx="2008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0DF91A-7879-4C48-A3D0-4660A88D452A}"/>
              </a:ext>
            </a:extLst>
          </p:cNvPr>
          <p:cNvGrpSpPr/>
          <p:nvPr/>
        </p:nvGrpSpPr>
        <p:grpSpPr>
          <a:xfrm>
            <a:off x="314747" y="4085968"/>
            <a:ext cx="2228861" cy="662046"/>
            <a:chOff x="2821413" y="3209803"/>
            <a:chExt cx="2228861" cy="66204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8F536570-9871-41A4-B6B0-6126418FD537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hlinkClick r:id="rId10" action="ppaction://hlinksldjump"/>
              <a:extLst>
                <a:ext uri="{FF2B5EF4-FFF2-40B4-BE49-F238E27FC236}">
                  <a16:creationId xmlns:a16="http://schemas.microsoft.com/office/drawing/2014/main" id="{90E779BF-77EE-4235-A8BD-153B555768B5}"/>
                </a:ext>
              </a:extLst>
            </p:cNvPr>
            <p:cNvSpPr txBox="1"/>
            <p:nvPr/>
          </p:nvSpPr>
          <p:spPr>
            <a:xfrm>
              <a:off x="2896977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โต๊ะเขียนหนังสือ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BFF7D7-E807-45C1-AD86-29C948538979}"/>
              </a:ext>
            </a:extLst>
          </p:cNvPr>
          <p:cNvGrpSpPr/>
          <p:nvPr/>
        </p:nvGrpSpPr>
        <p:grpSpPr>
          <a:xfrm>
            <a:off x="352528" y="2306719"/>
            <a:ext cx="2310663" cy="662046"/>
            <a:chOff x="2821413" y="3209803"/>
            <a:chExt cx="2310663" cy="66204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1137D5B-190A-45FE-BAA6-D04F78F13AB4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hlinkClick r:id="rId11" action="ppaction://hlinksldjump"/>
              <a:extLst>
                <a:ext uri="{FF2B5EF4-FFF2-40B4-BE49-F238E27FC236}">
                  <a16:creationId xmlns:a16="http://schemas.microsoft.com/office/drawing/2014/main" id="{820BE138-2A04-40D3-BC38-1DDB2B7F368B}"/>
                </a:ext>
              </a:extLst>
            </p:cNvPr>
            <p:cNvSpPr txBox="1"/>
            <p:nvPr/>
          </p:nvSpPr>
          <p:spPr>
            <a:xfrm>
              <a:off x="2978779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C4E3D6E0-84FC-483A-8DCD-4593B40C1201}"/>
              </a:ext>
            </a:extLst>
          </p:cNvPr>
          <p:cNvSpPr txBox="1"/>
          <p:nvPr/>
        </p:nvSpPr>
        <p:spPr>
          <a:xfrm>
            <a:off x="3348764" y="4455626"/>
            <a:ext cx="75593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แยกประเภทของใช้ เช่น ของเล่น ของใช้ส่วนตัว เสื้อผ้าและเครื่องแต่งกาย ทำความสะอาดของใช้ จัดเก็บของใช้แต่ละประเภทเข้าที่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27CBCF8-BEFF-403A-8C80-206D493073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8794" y="1569649"/>
            <a:ext cx="3342893" cy="2934874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35E5569-6A02-4185-B25F-872CF40CD94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03830">
            <a:off x="2358278" y="2534346"/>
            <a:ext cx="406206" cy="51839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041CECB-4B31-46A7-B569-27A10090E5F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03830">
            <a:off x="2358277" y="3356041"/>
            <a:ext cx="406206" cy="518396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ECC7B901-2343-49F8-99A2-22722B34E15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03830">
            <a:off x="2391717" y="4280267"/>
            <a:ext cx="406206" cy="518396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6248D40E-4CC8-41FD-99EF-4C4D8657894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03830">
            <a:off x="2391718" y="5164441"/>
            <a:ext cx="406206" cy="5183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072FD5D-7443-42C3-81C0-65CE6DE69F0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89323" y="346199"/>
            <a:ext cx="616968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4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AED4C1E-0EE9-4C77-A36D-C29FEBD351A8}"/>
              </a:ext>
            </a:extLst>
          </p:cNvPr>
          <p:cNvGrpSpPr/>
          <p:nvPr/>
        </p:nvGrpSpPr>
        <p:grpSpPr>
          <a:xfrm>
            <a:off x="318165" y="3174231"/>
            <a:ext cx="2628277" cy="668573"/>
            <a:chOff x="318165" y="3174231"/>
            <a:chExt cx="2628277" cy="66857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5A152AA-190B-46E3-844E-5AE823461049}"/>
                </a:ext>
              </a:extLst>
            </p:cNvPr>
            <p:cNvSpPr/>
            <p:nvPr/>
          </p:nvSpPr>
          <p:spPr>
            <a:xfrm>
              <a:off x="318165" y="3174231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FFF2CC"/>
            </a:solidFill>
            <a:ln>
              <a:noFill/>
              <a:prstDash val="solid"/>
            </a:ln>
            <a:effectLst>
              <a:outerShdw dist="50800" dir="5400000" algn="ctr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4" action="ppaction://hlinksldjump"/>
              <a:extLst>
                <a:ext uri="{FF2B5EF4-FFF2-40B4-BE49-F238E27FC236}">
                  <a16:creationId xmlns:a16="http://schemas.microsoft.com/office/drawing/2014/main" id="{7E1BCEA3-0589-4BE8-AE93-D709F326C77D}"/>
                </a:ext>
              </a:extLst>
            </p:cNvPr>
            <p:cNvSpPr txBox="1"/>
            <p:nvPr/>
          </p:nvSpPr>
          <p:spPr>
            <a:xfrm>
              <a:off x="872214" y="3258029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757F1-B415-4125-946B-51E6671FA175}"/>
              </a:ext>
            </a:extLst>
          </p:cNvPr>
          <p:cNvSpPr/>
          <p:nvPr/>
        </p:nvSpPr>
        <p:spPr>
          <a:xfrm>
            <a:off x="3103808" y="1413533"/>
            <a:ext cx="8049273" cy="4858478"/>
          </a:xfrm>
          <a:prstGeom prst="roundRect">
            <a:avLst>
              <a:gd name="adj" fmla="val 2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3537020" y="308984"/>
            <a:ext cx="5928527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396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19CA1687-EDBE-493B-93CB-F3B95EF732FA}"/>
              </a:ext>
            </a:extLst>
          </p:cNvPr>
          <p:cNvGrpSpPr/>
          <p:nvPr/>
        </p:nvGrpSpPr>
        <p:grpSpPr>
          <a:xfrm>
            <a:off x="357531" y="1460243"/>
            <a:ext cx="2284905" cy="649167"/>
            <a:chOff x="2821413" y="3209803"/>
            <a:chExt cx="2284905" cy="64916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FACFA-63D4-4FD5-BBAE-F8A3A3E22F3E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CF45B101-7AE8-46C1-9F16-44B0177E3683}"/>
                </a:ext>
              </a:extLst>
            </p:cNvPr>
            <p:cNvSpPr txBox="1"/>
            <p:nvPr/>
          </p:nvSpPr>
          <p:spPr>
            <a:xfrm>
              <a:off x="3032090" y="3274195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ของใช้ส่วนตัว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3BC41FF-D54C-41EA-B1AC-2E008320A9FB}"/>
              </a:ext>
            </a:extLst>
          </p:cNvPr>
          <p:cNvSpPr txBox="1"/>
          <p:nvPr/>
        </p:nvSpPr>
        <p:spPr>
          <a:xfrm>
            <a:off x="3327379" y="4279314"/>
            <a:ext cx="81231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แยกประเภทของเอกสารที่พกติดตัว และเอกสารที่เก็บที่บ้าน จัดเรียงเอกสารให้เป็นระเบียบ เช่น กระเป๋าเงิน แฟ้มผลงาน </a:t>
            </a:r>
          </a:p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ตู้ใส่เอกสาร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44A94B-7099-4F4F-BB85-DFA10936080B}"/>
              </a:ext>
            </a:extLst>
          </p:cNvPr>
          <p:cNvSpPr/>
          <p:nvPr/>
        </p:nvSpPr>
        <p:spPr>
          <a:xfrm rot="16200000">
            <a:off x="2599095" y="2419640"/>
            <a:ext cx="536996" cy="4629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AAC9C4-3EBD-4092-8852-CC7C1615D974}"/>
              </a:ext>
            </a:extLst>
          </p:cNvPr>
          <p:cNvGrpSpPr/>
          <p:nvPr/>
        </p:nvGrpSpPr>
        <p:grpSpPr>
          <a:xfrm>
            <a:off x="314747" y="4985216"/>
            <a:ext cx="2153297" cy="662046"/>
            <a:chOff x="2821413" y="3209803"/>
            <a:chExt cx="2153297" cy="66204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7AD02D5-D804-4A15-97CE-A102E1E620B8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hlinkClick r:id="rId9" action="ppaction://hlinksldjump"/>
              <a:extLst>
                <a:ext uri="{FF2B5EF4-FFF2-40B4-BE49-F238E27FC236}">
                  <a16:creationId xmlns:a16="http://schemas.microsoft.com/office/drawing/2014/main" id="{E5E701A5-57EE-4534-A20A-D6FB0811A589}"/>
                </a:ext>
              </a:extLst>
            </p:cNvPr>
            <p:cNvSpPr txBox="1"/>
            <p:nvPr/>
          </p:nvSpPr>
          <p:spPr>
            <a:xfrm>
              <a:off x="2896977" y="3287074"/>
              <a:ext cx="2008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0DF91A-7879-4C48-A3D0-4660A88D452A}"/>
              </a:ext>
            </a:extLst>
          </p:cNvPr>
          <p:cNvGrpSpPr/>
          <p:nvPr/>
        </p:nvGrpSpPr>
        <p:grpSpPr>
          <a:xfrm>
            <a:off x="314747" y="4085968"/>
            <a:ext cx="2228861" cy="662046"/>
            <a:chOff x="2821413" y="3209803"/>
            <a:chExt cx="2228861" cy="66204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8F536570-9871-41A4-B6B0-6126418FD537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hlinkClick r:id="rId10" action="ppaction://hlinksldjump"/>
              <a:extLst>
                <a:ext uri="{FF2B5EF4-FFF2-40B4-BE49-F238E27FC236}">
                  <a16:creationId xmlns:a16="http://schemas.microsoft.com/office/drawing/2014/main" id="{90E779BF-77EE-4235-A8BD-153B555768B5}"/>
                </a:ext>
              </a:extLst>
            </p:cNvPr>
            <p:cNvSpPr txBox="1"/>
            <p:nvPr/>
          </p:nvSpPr>
          <p:spPr>
            <a:xfrm>
              <a:off x="2896977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โต๊ะเขียนหนังสือ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BFF7D7-E807-45C1-AD86-29C948538979}"/>
              </a:ext>
            </a:extLst>
          </p:cNvPr>
          <p:cNvGrpSpPr/>
          <p:nvPr/>
        </p:nvGrpSpPr>
        <p:grpSpPr>
          <a:xfrm>
            <a:off x="352528" y="2306719"/>
            <a:ext cx="2310663" cy="662046"/>
            <a:chOff x="2821413" y="3209803"/>
            <a:chExt cx="2310663" cy="66204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1137D5B-190A-45FE-BAA6-D04F78F13AB4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noFill/>
              <a:prstDash val="solid"/>
            </a:ln>
            <a:effectLst>
              <a:outerShdw dist="508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hlinkClick r:id="rId11" action="ppaction://hlinksldjump"/>
              <a:extLst>
                <a:ext uri="{FF2B5EF4-FFF2-40B4-BE49-F238E27FC236}">
                  <a16:creationId xmlns:a16="http://schemas.microsoft.com/office/drawing/2014/main" id="{820BE138-2A04-40D3-BC38-1DDB2B7F368B}"/>
                </a:ext>
              </a:extLst>
            </p:cNvPr>
            <p:cNvSpPr txBox="1"/>
            <p:nvPr/>
          </p:nvSpPr>
          <p:spPr>
            <a:xfrm>
              <a:off x="2978779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เอกสารส่วนตัว</a:t>
              </a:r>
              <a:endPara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citizen">
            <a:extLst>
              <a:ext uri="{FF2B5EF4-FFF2-40B4-BE49-F238E27FC236}">
                <a16:creationId xmlns:a16="http://schemas.microsoft.com/office/drawing/2014/main" id="{D004D277-B8BC-4392-BB6D-B5A3E6AE85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504" y="2158135"/>
            <a:ext cx="2767531" cy="16309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F2468-1FD7-4C62-ACF9-67ED5CD555B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9004" y="1886477"/>
            <a:ext cx="2103839" cy="19945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817D632-07ED-4DBE-8BC7-3E186363466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9323" y="346199"/>
            <a:ext cx="616968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0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2E965A7-ACA5-432B-A1F7-EC86A6C71B64}"/>
              </a:ext>
            </a:extLst>
          </p:cNvPr>
          <p:cNvGrpSpPr/>
          <p:nvPr/>
        </p:nvGrpSpPr>
        <p:grpSpPr>
          <a:xfrm>
            <a:off x="318165" y="3174231"/>
            <a:ext cx="2628277" cy="668573"/>
            <a:chOff x="318165" y="3174231"/>
            <a:chExt cx="2628277" cy="66857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5A152AA-190B-46E3-844E-5AE823461049}"/>
                </a:ext>
              </a:extLst>
            </p:cNvPr>
            <p:cNvSpPr/>
            <p:nvPr/>
          </p:nvSpPr>
          <p:spPr>
            <a:xfrm>
              <a:off x="318165" y="3174231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noFill/>
              <a:prstDash val="solid"/>
            </a:ln>
            <a:effectLst>
              <a:outerShdw dist="50800" dir="5400000" algn="ctr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4" action="ppaction://hlinksldjump"/>
              <a:extLst>
                <a:ext uri="{FF2B5EF4-FFF2-40B4-BE49-F238E27FC236}">
                  <a16:creationId xmlns:a16="http://schemas.microsoft.com/office/drawing/2014/main" id="{7E1BCEA3-0589-4BE8-AE93-D709F326C77D}"/>
                </a:ext>
              </a:extLst>
            </p:cNvPr>
            <p:cNvSpPr txBox="1"/>
            <p:nvPr/>
          </p:nvSpPr>
          <p:spPr>
            <a:xfrm>
              <a:off x="872214" y="3258029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</a:t>
              </a:r>
              <a:endPara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757F1-B415-4125-946B-51E6671FA175}"/>
              </a:ext>
            </a:extLst>
          </p:cNvPr>
          <p:cNvSpPr/>
          <p:nvPr/>
        </p:nvSpPr>
        <p:spPr>
          <a:xfrm>
            <a:off x="3103808" y="1413533"/>
            <a:ext cx="8049273" cy="4858478"/>
          </a:xfrm>
          <a:prstGeom prst="roundRect">
            <a:avLst>
              <a:gd name="adj" fmla="val 2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3537020" y="308984"/>
            <a:ext cx="5928527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396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19CA1687-EDBE-493B-93CB-F3B95EF732FA}"/>
              </a:ext>
            </a:extLst>
          </p:cNvPr>
          <p:cNvGrpSpPr/>
          <p:nvPr/>
        </p:nvGrpSpPr>
        <p:grpSpPr>
          <a:xfrm>
            <a:off x="357531" y="1460243"/>
            <a:ext cx="2284905" cy="649167"/>
            <a:chOff x="2821413" y="3209803"/>
            <a:chExt cx="2284905" cy="64916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FACFA-63D4-4FD5-BBAE-F8A3A3E22F3E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CF45B101-7AE8-46C1-9F16-44B0177E3683}"/>
                </a:ext>
              </a:extLst>
            </p:cNvPr>
            <p:cNvSpPr txBox="1"/>
            <p:nvPr/>
          </p:nvSpPr>
          <p:spPr>
            <a:xfrm>
              <a:off x="3032090" y="3274195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ของใช้ส่วนตัว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3BC41FF-D54C-41EA-B1AC-2E008320A9FB}"/>
              </a:ext>
            </a:extLst>
          </p:cNvPr>
          <p:cNvSpPr txBox="1"/>
          <p:nvPr/>
        </p:nvSpPr>
        <p:spPr>
          <a:xfrm>
            <a:off x="3187320" y="4844302"/>
            <a:ext cx="8123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แยกเสื้อผ้าที่พับ เสื้อผ้าที่รีด และเครื่องแต่งกายแต่ละประเภท จัดเก็บเข้าตู้เสื้อผ้าตามประเภทให้เรียบร้อย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44A94B-7099-4F4F-BB85-DFA10936080B}"/>
              </a:ext>
            </a:extLst>
          </p:cNvPr>
          <p:cNvSpPr/>
          <p:nvPr/>
        </p:nvSpPr>
        <p:spPr>
          <a:xfrm rot="16200000">
            <a:off x="2599094" y="3318952"/>
            <a:ext cx="536996" cy="4629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D27804B-5C79-45D3-AAC5-EDC405C55C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1760" y="1617882"/>
            <a:ext cx="4820756" cy="290944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3AAC9C4-3EBD-4092-8852-CC7C1615D974}"/>
              </a:ext>
            </a:extLst>
          </p:cNvPr>
          <p:cNvGrpSpPr/>
          <p:nvPr/>
        </p:nvGrpSpPr>
        <p:grpSpPr>
          <a:xfrm>
            <a:off x="314747" y="4985216"/>
            <a:ext cx="2153297" cy="662046"/>
            <a:chOff x="2821413" y="3209803"/>
            <a:chExt cx="2153297" cy="66204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7AD02D5-D804-4A15-97CE-A102E1E620B8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hlinkClick r:id="rId10" action="ppaction://hlinksldjump"/>
              <a:extLst>
                <a:ext uri="{FF2B5EF4-FFF2-40B4-BE49-F238E27FC236}">
                  <a16:creationId xmlns:a16="http://schemas.microsoft.com/office/drawing/2014/main" id="{E5E701A5-57EE-4534-A20A-D6FB0811A589}"/>
                </a:ext>
              </a:extLst>
            </p:cNvPr>
            <p:cNvSpPr txBox="1"/>
            <p:nvPr/>
          </p:nvSpPr>
          <p:spPr>
            <a:xfrm>
              <a:off x="2896977" y="3287074"/>
              <a:ext cx="2008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0DF91A-7879-4C48-A3D0-4660A88D452A}"/>
              </a:ext>
            </a:extLst>
          </p:cNvPr>
          <p:cNvGrpSpPr/>
          <p:nvPr/>
        </p:nvGrpSpPr>
        <p:grpSpPr>
          <a:xfrm>
            <a:off x="314747" y="4085968"/>
            <a:ext cx="2228861" cy="662046"/>
            <a:chOff x="2821413" y="3209803"/>
            <a:chExt cx="2228861" cy="66204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8F536570-9871-41A4-B6B0-6126418FD537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hlinkClick r:id="rId11" action="ppaction://hlinksldjump"/>
              <a:extLst>
                <a:ext uri="{FF2B5EF4-FFF2-40B4-BE49-F238E27FC236}">
                  <a16:creationId xmlns:a16="http://schemas.microsoft.com/office/drawing/2014/main" id="{90E779BF-77EE-4235-A8BD-153B555768B5}"/>
                </a:ext>
              </a:extLst>
            </p:cNvPr>
            <p:cNvSpPr txBox="1"/>
            <p:nvPr/>
          </p:nvSpPr>
          <p:spPr>
            <a:xfrm>
              <a:off x="2896977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โต๊ะเขียนหนังสือ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BFF7D7-E807-45C1-AD86-29C948538979}"/>
              </a:ext>
            </a:extLst>
          </p:cNvPr>
          <p:cNvGrpSpPr/>
          <p:nvPr/>
        </p:nvGrpSpPr>
        <p:grpSpPr>
          <a:xfrm>
            <a:off x="352528" y="2306719"/>
            <a:ext cx="2310663" cy="662046"/>
            <a:chOff x="2821413" y="3209803"/>
            <a:chExt cx="2310663" cy="66204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1137D5B-190A-45FE-BAA6-D04F78F13AB4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hlinkClick r:id="rId12" action="ppaction://hlinksldjump"/>
              <a:extLst>
                <a:ext uri="{FF2B5EF4-FFF2-40B4-BE49-F238E27FC236}">
                  <a16:creationId xmlns:a16="http://schemas.microsoft.com/office/drawing/2014/main" id="{820BE138-2A04-40D3-BC38-1DDB2B7F368B}"/>
                </a:ext>
              </a:extLst>
            </p:cNvPr>
            <p:cNvSpPr txBox="1"/>
            <p:nvPr/>
          </p:nvSpPr>
          <p:spPr>
            <a:xfrm>
              <a:off x="2978779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1F68E8ED-D0DA-4AAF-AA88-84B7F8D9BC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9323" y="346199"/>
            <a:ext cx="616968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86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F814963-344B-4225-BE57-62E60C884601}"/>
              </a:ext>
            </a:extLst>
          </p:cNvPr>
          <p:cNvGrpSpPr/>
          <p:nvPr/>
        </p:nvGrpSpPr>
        <p:grpSpPr>
          <a:xfrm>
            <a:off x="318165" y="3174231"/>
            <a:ext cx="2628277" cy="668573"/>
            <a:chOff x="318165" y="3174231"/>
            <a:chExt cx="2628277" cy="66857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5A152AA-190B-46E3-844E-5AE823461049}"/>
                </a:ext>
              </a:extLst>
            </p:cNvPr>
            <p:cNvSpPr/>
            <p:nvPr/>
          </p:nvSpPr>
          <p:spPr>
            <a:xfrm>
              <a:off x="318165" y="3174231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FFF2CC"/>
            </a:solidFill>
            <a:ln>
              <a:noFill/>
              <a:prstDash val="solid"/>
            </a:ln>
            <a:effectLst>
              <a:outerShdw dist="50800" dir="5400000" algn="ctr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4" action="ppaction://hlinksldjump"/>
              <a:extLst>
                <a:ext uri="{FF2B5EF4-FFF2-40B4-BE49-F238E27FC236}">
                  <a16:creationId xmlns:a16="http://schemas.microsoft.com/office/drawing/2014/main" id="{7E1BCEA3-0589-4BE8-AE93-D709F326C77D}"/>
                </a:ext>
              </a:extLst>
            </p:cNvPr>
            <p:cNvSpPr txBox="1"/>
            <p:nvPr/>
          </p:nvSpPr>
          <p:spPr>
            <a:xfrm>
              <a:off x="872214" y="3258029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757F1-B415-4125-946B-51E6671FA175}"/>
              </a:ext>
            </a:extLst>
          </p:cNvPr>
          <p:cNvSpPr/>
          <p:nvPr/>
        </p:nvSpPr>
        <p:spPr>
          <a:xfrm>
            <a:off x="3103808" y="1413533"/>
            <a:ext cx="8049273" cy="4858478"/>
          </a:xfrm>
          <a:prstGeom prst="roundRect">
            <a:avLst>
              <a:gd name="adj" fmla="val 2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3537020" y="308984"/>
            <a:ext cx="5928527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396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19CA1687-EDBE-493B-93CB-F3B95EF732FA}"/>
              </a:ext>
            </a:extLst>
          </p:cNvPr>
          <p:cNvGrpSpPr/>
          <p:nvPr/>
        </p:nvGrpSpPr>
        <p:grpSpPr>
          <a:xfrm>
            <a:off x="357531" y="1460243"/>
            <a:ext cx="2284905" cy="649167"/>
            <a:chOff x="2821413" y="3209803"/>
            <a:chExt cx="2284905" cy="64916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FACFA-63D4-4FD5-BBAE-F8A3A3E22F3E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CF45B101-7AE8-46C1-9F16-44B0177E3683}"/>
                </a:ext>
              </a:extLst>
            </p:cNvPr>
            <p:cNvSpPr txBox="1"/>
            <p:nvPr/>
          </p:nvSpPr>
          <p:spPr>
            <a:xfrm>
              <a:off x="3032090" y="3274195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ของใช้ส่วนตัว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3BC41FF-D54C-41EA-B1AC-2E008320A9FB}"/>
              </a:ext>
            </a:extLst>
          </p:cNvPr>
          <p:cNvSpPr txBox="1"/>
          <p:nvPr/>
        </p:nvSpPr>
        <p:spPr>
          <a:xfrm>
            <a:off x="3560429" y="4356823"/>
            <a:ext cx="8342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ทำความสะอาดโต๊ะด้วยผ้าชุบน้ำ และปัดฝุ่นเรียงหนังสือ</a:t>
            </a:r>
          </a:p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และของใช้เข้าที่เก็บ จัดวางหนังสือและของใช้บนโต๊ะให้</a:t>
            </a:r>
          </a:p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เป็นระเบียบ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44A94B-7099-4F4F-BB85-DFA10936080B}"/>
              </a:ext>
            </a:extLst>
          </p:cNvPr>
          <p:cNvSpPr/>
          <p:nvPr/>
        </p:nvSpPr>
        <p:spPr>
          <a:xfrm rot="16200000">
            <a:off x="2599095" y="4199113"/>
            <a:ext cx="536996" cy="4629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AAC9C4-3EBD-4092-8852-CC7C1615D974}"/>
              </a:ext>
            </a:extLst>
          </p:cNvPr>
          <p:cNvGrpSpPr/>
          <p:nvPr/>
        </p:nvGrpSpPr>
        <p:grpSpPr>
          <a:xfrm>
            <a:off x="314747" y="4985216"/>
            <a:ext cx="2153297" cy="662046"/>
            <a:chOff x="2821413" y="3209803"/>
            <a:chExt cx="2153297" cy="66204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7AD02D5-D804-4A15-97CE-A102E1E620B8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hlinkClick r:id="rId9" action="ppaction://hlinksldjump"/>
              <a:extLst>
                <a:ext uri="{FF2B5EF4-FFF2-40B4-BE49-F238E27FC236}">
                  <a16:creationId xmlns:a16="http://schemas.microsoft.com/office/drawing/2014/main" id="{E5E701A5-57EE-4534-A20A-D6FB0811A589}"/>
                </a:ext>
              </a:extLst>
            </p:cNvPr>
            <p:cNvSpPr txBox="1"/>
            <p:nvPr/>
          </p:nvSpPr>
          <p:spPr>
            <a:xfrm>
              <a:off x="2896977" y="3287074"/>
              <a:ext cx="2008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0DF91A-7879-4C48-A3D0-4660A88D452A}"/>
              </a:ext>
            </a:extLst>
          </p:cNvPr>
          <p:cNvGrpSpPr/>
          <p:nvPr/>
        </p:nvGrpSpPr>
        <p:grpSpPr>
          <a:xfrm>
            <a:off x="314747" y="4085968"/>
            <a:ext cx="2228861" cy="662046"/>
            <a:chOff x="2821413" y="3209803"/>
            <a:chExt cx="2228861" cy="66204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8F536570-9871-41A4-B6B0-6126418FD537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noFill/>
              <a:prstDash val="solid"/>
            </a:ln>
            <a:effectLst>
              <a:outerShdw dist="508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hlinkClick r:id="rId10" action="ppaction://hlinksldjump"/>
              <a:extLst>
                <a:ext uri="{FF2B5EF4-FFF2-40B4-BE49-F238E27FC236}">
                  <a16:creationId xmlns:a16="http://schemas.microsoft.com/office/drawing/2014/main" id="{90E779BF-77EE-4235-A8BD-153B555768B5}"/>
                </a:ext>
              </a:extLst>
            </p:cNvPr>
            <p:cNvSpPr txBox="1"/>
            <p:nvPr/>
          </p:nvSpPr>
          <p:spPr>
            <a:xfrm>
              <a:off x="2896977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โต๊ะเขียนหนังสือ</a:t>
              </a:r>
              <a:endPara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BFF7D7-E807-45C1-AD86-29C948538979}"/>
              </a:ext>
            </a:extLst>
          </p:cNvPr>
          <p:cNvGrpSpPr/>
          <p:nvPr/>
        </p:nvGrpSpPr>
        <p:grpSpPr>
          <a:xfrm>
            <a:off x="352528" y="2306719"/>
            <a:ext cx="2310663" cy="662046"/>
            <a:chOff x="2821413" y="3209803"/>
            <a:chExt cx="2310663" cy="66204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1137D5B-190A-45FE-BAA6-D04F78F13AB4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hlinkClick r:id="rId11" action="ppaction://hlinksldjump"/>
              <a:extLst>
                <a:ext uri="{FF2B5EF4-FFF2-40B4-BE49-F238E27FC236}">
                  <a16:creationId xmlns:a16="http://schemas.microsoft.com/office/drawing/2014/main" id="{820BE138-2A04-40D3-BC38-1DDB2B7F368B}"/>
                </a:ext>
              </a:extLst>
            </p:cNvPr>
            <p:cNvSpPr txBox="1"/>
            <p:nvPr/>
          </p:nvSpPr>
          <p:spPr>
            <a:xfrm>
              <a:off x="2978779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4D63FEDB-58A2-4A3D-BB2C-84C75BBFF83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5939" y="1762816"/>
            <a:ext cx="4117956" cy="241069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3F83C80-40A2-4B0F-844A-37987E540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9323" y="346199"/>
            <a:ext cx="616968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3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55044-0AD2-46A4-BC7C-B6D531FC2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92125CB-E602-4C30-8FCE-B4F17C02E4EC}"/>
              </a:ext>
            </a:extLst>
          </p:cNvPr>
          <p:cNvGrpSpPr/>
          <p:nvPr/>
        </p:nvGrpSpPr>
        <p:grpSpPr>
          <a:xfrm>
            <a:off x="318165" y="3174231"/>
            <a:ext cx="2628277" cy="668573"/>
            <a:chOff x="318165" y="3174231"/>
            <a:chExt cx="2628277" cy="66857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5A152AA-190B-46E3-844E-5AE823461049}"/>
                </a:ext>
              </a:extLst>
            </p:cNvPr>
            <p:cNvSpPr/>
            <p:nvPr/>
          </p:nvSpPr>
          <p:spPr>
            <a:xfrm>
              <a:off x="318165" y="3174231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FFF2CC"/>
            </a:solidFill>
            <a:ln>
              <a:noFill/>
              <a:prstDash val="solid"/>
            </a:ln>
            <a:effectLst>
              <a:outerShdw dist="50800" dir="5400000" algn="ctr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4" action="ppaction://hlinksldjump"/>
              <a:extLst>
                <a:ext uri="{FF2B5EF4-FFF2-40B4-BE49-F238E27FC236}">
                  <a16:creationId xmlns:a16="http://schemas.microsoft.com/office/drawing/2014/main" id="{7E1BCEA3-0589-4BE8-AE93-D709F326C77D}"/>
                </a:ext>
              </a:extLst>
            </p:cNvPr>
            <p:cNvSpPr txBox="1"/>
            <p:nvPr/>
          </p:nvSpPr>
          <p:spPr>
            <a:xfrm>
              <a:off x="872214" y="3258029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757F1-B415-4125-946B-51E6671FA175}"/>
              </a:ext>
            </a:extLst>
          </p:cNvPr>
          <p:cNvSpPr/>
          <p:nvPr/>
        </p:nvSpPr>
        <p:spPr>
          <a:xfrm>
            <a:off x="3103808" y="1413533"/>
            <a:ext cx="8049273" cy="4858478"/>
          </a:xfrm>
          <a:prstGeom prst="roundRect">
            <a:avLst>
              <a:gd name="adj" fmla="val 2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6DD85C-1C97-49EB-B30F-2D78ABE00ED2}"/>
              </a:ext>
            </a:extLst>
          </p:cNvPr>
          <p:cNvSpPr/>
          <p:nvPr/>
        </p:nvSpPr>
        <p:spPr>
          <a:xfrm>
            <a:off x="3537020" y="308984"/>
            <a:ext cx="5928527" cy="734429"/>
          </a:xfrm>
          <a:prstGeom prst="roundRect">
            <a:avLst>
              <a:gd name="adj" fmla="val 50000"/>
            </a:avLst>
          </a:prstGeom>
          <a:solidFill>
            <a:srgbClr val="42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C8183-A5CE-44CC-BD6F-2FE76A8FBA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396" y="414588"/>
            <a:ext cx="1018937" cy="7344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A11FF5D-DF45-4FED-B2F8-4600FB34B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BDC6D6-13F4-40B2-831A-01DDF8FF3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19CA1687-EDBE-493B-93CB-F3B95EF732FA}"/>
              </a:ext>
            </a:extLst>
          </p:cNvPr>
          <p:cNvGrpSpPr/>
          <p:nvPr/>
        </p:nvGrpSpPr>
        <p:grpSpPr>
          <a:xfrm>
            <a:off x="357531" y="1460243"/>
            <a:ext cx="2284905" cy="649167"/>
            <a:chOff x="2821413" y="3209803"/>
            <a:chExt cx="2284905" cy="64916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8FACFA-63D4-4FD5-BBAE-F8A3A3E22F3E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CF45B101-7AE8-46C1-9F16-44B0177E3683}"/>
                </a:ext>
              </a:extLst>
            </p:cNvPr>
            <p:cNvSpPr txBox="1"/>
            <p:nvPr/>
          </p:nvSpPr>
          <p:spPr>
            <a:xfrm>
              <a:off x="3032090" y="3274195"/>
              <a:ext cx="20742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ของใช้ส่วนตัว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83BC41FF-D54C-41EA-B1AC-2E008320A9FB}"/>
              </a:ext>
            </a:extLst>
          </p:cNvPr>
          <p:cNvSpPr txBox="1"/>
          <p:nvPr/>
        </p:nvSpPr>
        <p:spPr>
          <a:xfrm>
            <a:off x="3099058" y="4256682"/>
            <a:ext cx="8342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215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นำของออกจากกระเป๋า ทำความสะอาดกระเป๋า จัดหนังสือเรียนและอุปกรณ์การเรียนตามตารางเรียน และจัดเรียงหนังสือและอุปกรณ์การเรียนใส่กระเป๋า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09215"/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44A94B-7099-4F4F-BB85-DFA10936080B}"/>
              </a:ext>
            </a:extLst>
          </p:cNvPr>
          <p:cNvSpPr/>
          <p:nvPr/>
        </p:nvSpPr>
        <p:spPr>
          <a:xfrm rot="16200000">
            <a:off x="2599096" y="5099521"/>
            <a:ext cx="536996" cy="4629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AAC9C4-3EBD-4092-8852-CC7C1615D974}"/>
              </a:ext>
            </a:extLst>
          </p:cNvPr>
          <p:cNvGrpSpPr/>
          <p:nvPr/>
        </p:nvGrpSpPr>
        <p:grpSpPr>
          <a:xfrm>
            <a:off x="314747" y="4985216"/>
            <a:ext cx="2153297" cy="662046"/>
            <a:chOff x="2821413" y="3209803"/>
            <a:chExt cx="2153297" cy="66204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7AD02D5-D804-4A15-97CE-A102E1E620B8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noFill/>
              <a:prstDash val="solid"/>
            </a:ln>
            <a:effectLst>
              <a:outerShdw dist="508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hlinkClick r:id="rId9" action="ppaction://hlinksldjump"/>
              <a:extLst>
                <a:ext uri="{FF2B5EF4-FFF2-40B4-BE49-F238E27FC236}">
                  <a16:creationId xmlns:a16="http://schemas.microsoft.com/office/drawing/2014/main" id="{E5E701A5-57EE-4534-A20A-D6FB0811A589}"/>
                </a:ext>
              </a:extLst>
            </p:cNvPr>
            <p:cNvSpPr txBox="1"/>
            <p:nvPr/>
          </p:nvSpPr>
          <p:spPr>
            <a:xfrm>
              <a:off x="2911179" y="3287074"/>
              <a:ext cx="20493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กระเป๋านักเรียน</a:t>
              </a:r>
              <a:endPara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0DF91A-7879-4C48-A3D0-4660A88D452A}"/>
              </a:ext>
            </a:extLst>
          </p:cNvPr>
          <p:cNvGrpSpPr/>
          <p:nvPr/>
        </p:nvGrpSpPr>
        <p:grpSpPr>
          <a:xfrm>
            <a:off x="314747" y="4085968"/>
            <a:ext cx="2228861" cy="662046"/>
            <a:chOff x="2821413" y="3209803"/>
            <a:chExt cx="2228861" cy="662046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8F536570-9871-41A4-B6B0-6126418FD537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rgbClr val="FFF2CC"/>
            </a:solidFill>
            <a:ln>
              <a:noFill/>
              <a:prstDash val="solid"/>
            </a:ln>
            <a:effectLst>
              <a:outerShdw dist="508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hlinkClick r:id="rId10" action="ppaction://hlinksldjump"/>
              <a:extLst>
                <a:ext uri="{FF2B5EF4-FFF2-40B4-BE49-F238E27FC236}">
                  <a16:creationId xmlns:a16="http://schemas.microsoft.com/office/drawing/2014/main" id="{90E779BF-77EE-4235-A8BD-153B555768B5}"/>
                </a:ext>
              </a:extLst>
            </p:cNvPr>
            <p:cNvSpPr txBox="1"/>
            <p:nvPr/>
          </p:nvSpPr>
          <p:spPr>
            <a:xfrm>
              <a:off x="2896977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โต๊ะเขียนหนังสือ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BFF7D7-E807-45C1-AD86-29C948538979}"/>
              </a:ext>
            </a:extLst>
          </p:cNvPr>
          <p:cNvGrpSpPr/>
          <p:nvPr/>
        </p:nvGrpSpPr>
        <p:grpSpPr>
          <a:xfrm>
            <a:off x="352528" y="2306719"/>
            <a:ext cx="2310663" cy="662046"/>
            <a:chOff x="2821413" y="3209803"/>
            <a:chExt cx="2310663" cy="66204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1137D5B-190A-45FE-BAA6-D04F78F13AB4}"/>
                </a:ext>
              </a:extLst>
            </p:cNvPr>
            <p:cNvSpPr/>
            <p:nvPr/>
          </p:nvSpPr>
          <p:spPr>
            <a:xfrm>
              <a:off x="2821413" y="3209803"/>
              <a:ext cx="2153297" cy="64101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  <a:prstDash val="solid"/>
            </a:ln>
            <a:effectLst>
              <a:outerShdw dist="38100" dir="5400000" algn="t" rotWithShape="0">
                <a:schemeClr val="accent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hlinkClick r:id="rId11" action="ppaction://hlinksldjump"/>
              <a:extLst>
                <a:ext uri="{FF2B5EF4-FFF2-40B4-BE49-F238E27FC236}">
                  <a16:creationId xmlns:a16="http://schemas.microsoft.com/office/drawing/2014/main" id="{820BE138-2A04-40D3-BC38-1DDB2B7F368B}"/>
                </a:ext>
              </a:extLst>
            </p:cNvPr>
            <p:cNvSpPr txBox="1"/>
            <p:nvPr/>
          </p:nvSpPr>
          <p:spPr>
            <a:xfrm>
              <a:off x="2978779" y="3287074"/>
              <a:ext cx="2153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เอกสารส่วนตัว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072E5FF3-E259-43BA-ABD0-6E3FED1005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6188" y="1732247"/>
            <a:ext cx="2545076" cy="230832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23ADCA9-0B0E-46F8-A999-FD533D76AC4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9323" y="346199"/>
            <a:ext cx="616968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6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FEB377-2D13-4BF3-81A7-1490906A2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462ED7-0628-4A79-B3C1-1448F3373D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9EC791E-ACF7-4A03-A58E-F813372C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808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090301" y="2587449"/>
            <a:ext cx="10357847" cy="705273"/>
            <a:chOff x="2115661" y="3062366"/>
            <a:chExt cx="10377670" cy="770984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0"/>
              <a:ext cx="10377670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วิเคราะห์งานที่จะต้องทำว่ามีงานอะไรบ้าง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084852" y="3298104"/>
            <a:ext cx="10352396" cy="715548"/>
            <a:chOff x="2110200" y="3860611"/>
            <a:chExt cx="11316959" cy="782217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เตรียมอุปกรณ์ในการทำความสะอาดโต๊ะ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084851" y="4022008"/>
            <a:ext cx="10357847" cy="690563"/>
            <a:chOff x="2110201" y="4691715"/>
            <a:chExt cx="11322917" cy="754904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หาแจกันดอกไม้มาประดับโต๊ะให้สวยงาม</a:t>
              </a: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084851" y="4720922"/>
            <a:ext cx="10357847" cy="658410"/>
            <a:chOff x="2110201" y="4688464"/>
            <a:chExt cx="11322917" cy="719756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กำหนดระยะเวลาในการจัดโต๊ะเขียนหนังสือ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084851" y="2587449"/>
            <a:ext cx="10352396" cy="705273"/>
            <a:chOff x="2115662" y="3062366"/>
            <a:chExt cx="10372208" cy="770984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80284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202482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70426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วิเคราะห์งานที่จะต้องทำว่ามีงานอะไรบ้าง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079400" y="3298104"/>
            <a:ext cx="10357847" cy="715548"/>
            <a:chOff x="2110199" y="3860611"/>
            <a:chExt cx="11322918" cy="782217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5418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เตรียมอุปกรณ์ในการทำความสะอาดโต๊ะ</a:t>
              </a: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079400" y="4022008"/>
            <a:ext cx="10357848" cy="690563"/>
            <a:chOff x="2110201" y="4691715"/>
            <a:chExt cx="11322919" cy="754904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80482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22181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5266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หาแจกันดอกไม้มาประดับโต๊ะให้สวยงาม</a:t>
              </a: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079400" y="4720922"/>
            <a:ext cx="10357848" cy="658410"/>
            <a:chOff x="2110201" y="4688464"/>
            <a:chExt cx="11322919" cy="719756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80482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22181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5266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กำหนดระยะเวลาในการจัดโต๊ะเขียนหนังสือ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54245CF-77B2-4941-BF42-1F17259C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502" y="6124499"/>
            <a:ext cx="1115857" cy="49097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4235-D6B8-4AAB-8DC0-055CE7180ED4}"/>
              </a:ext>
            </a:extLst>
          </p:cNvPr>
          <p:cNvSpPr/>
          <p:nvPr/>
        </p:nvSpPr>
        <p:spPr>
          <a:xfrm>
            <a:off x="588411" y="1810191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แม่ให้วารีจัดเก็บโต๊ะเขียนหนังสือให้สะอาด วารีควรทำอย่างไรเป็นลำดับแรก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3591006-DE74-415A-8310-5A1C8C00FDE5}"/>
              </a:ext>
            </a:extLst>
          </p:cNvPr>
          <p:cNvSpPr/>
          <p:nvPr/>
        </p:nvSpPr>
        <p:spPr>
          <a:xfrm>
            <a:off x="620493" y="1146194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วิเคราะห์งานที่ต้องทำว่ามีงานอะไรบ้าง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เมื่อต้องทำงานบ้าน เช่น การจัดโต๊ะเขียนหนังสือ ควรวิเคราะห์ก่อนว่า ต้องทำงานอะไรบ้าง เพื่อจะได้จัดลำดับการทำงานที่สำคัญก่อน แล้วจึงวางแผนการทำงาน และทำงานตามขั้นตอนที่วางแผนไว้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B6F51A4A-5764-4467-98F5-F488D90F56E1}"/>
              </a:ext>
            </a:extLst>
          </p:cNvPr>
          <p:cNvGrpSpPr/>
          <p:nvPr/>
        </p:nvGrpSpPr>
        <p:grpSpPr>
          <a:xfrm>
            <a:off x="1109352" y="2127576"/>
            <a:ext cx="10352396" cy="705272"/>
            <a:chOff x="2115662" y="3062366"/>
            <a:chExt cx="10372208" cy="770983"/>
          </a:xfrm>
        </p:grpSpPr>
        <p:sp>
          <p:nvSpPr>
            <p:cNvPr id="5" name="Rectangle: Rounded Corners 23">
              <a:extLst>
                <a:ext uri="{FF2B5EF4-FFF2-40B4-BE49-F238E27FC236}">
                  <a16:creationId xmlns:a16="http://schemas.microsoft.com/office/drawing/2014/main" id="{F943E904-91F3-4988-87DF-39459F5C8B60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" name="Rectangle: Rounded Corners 83">
              <a:extLst>
                <a:ext uri="{FF2B5EF4-FFF2-40B4-BE49-F238E27FC236}">
                  <a16:creationId xmlns:a16="http://schemas.microsoft.com/office/drawing/2014/main" id="{63F16AE5-D25C-4416-BBED-59AC0FBC8C5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" name="Rectangle 88">
              <a:extLst>
                <a:ext uri="{FF2B5EF4-FFF2-40B4-BE49-F238E27FC236}">
                  <a16:creationId xmlns:a16="http://schemas.microsoft.com/office/drawing/2014/main" id="{12FF4166-D154-46E8-A180-7F4C7E13E13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639ECDEC-28B2-45B2-B07F-21A11B048D74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เพื่อให้ผู้อื่นยืมใช้ได้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กลุ่ม 2">
            <a:extLst>
              <a:ext uri="{FF2B5EF4-FFF2-40B4-BE49-F238E27FC236}">
                <a16:creationId xmlns:a16="http://schemas.microsoft.com/office/drawing/2014/main" id="{2DA996E9-2502-4B1D-BB4C-60CA4676C26B}"/>
              </a:ext>
            </a:extLst>
          </p:cNvPr>
          <p:cNvGrpSpPr/>
          <p:nvPr/>
        </p:nvGrpSpPr>
        <p:grpSpPr>
          <a:xfrm>
            <a:off x="1103902" y="2838228"/>
            <a:ext cx="10357846" cy="702847"/>
            <a:chOff x="2110200" y="3860611"/>
            <a:chExt cx="11322916" cy="768333"/>
          </a:xfrm>
        </p:grpSpPr>
        <p:sp>
          <p:nvSpPr>
            <p:cNvPr id="10" name="Rectangle: Rounded Corners 24">
              <a:extLst>
                <a:ext uri="{FF2B5EF4-FFF2-40B4-BE49-F238E27FC236}">
                  <a16:creationId xmlns:a16="http://schemas.microsoft.com/office/drawing/2014/main" id="{4D88D985-E4CF-4BAF-8381-18E93D4C97AA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" name="Rectangle: Rounded Corners 93">
              <a:extLst>
                <a:ext uri="{FF2B5EF4-FFF2-40B4-BE49-F238E27FC236}">
                  <a16:creationId xmlns:a16="http://schemas.microsoft.com/office/drawing/2014/main" id="{759BE55C-593B-4B17-96F3-A5A007F2089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EA976383-4C98-450D-B520-83D2B46441A0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DF6D8F37-699C-47DE-93F3-23CA832D14D8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หยิบใช้ของได้สะดวก</a:t>
              </a:r>
            </a:p>
          </p:txBody>
        </p:sp>
      </p:grpSp>
      <p:grpSp>
        <p:nvGrpSpPr>
          <p:cNvPr id="14" name="กลุ่ม 1">
            <a:extLst>
              <a:ext uri="{FF2B5EF4-FFF2-40B4-BE49-F238E27FC236}">
                <a16:creationId xmlns:a16="http://schemas.microsoft.com/office/drawing/2014/main" id="{36A15765-B7BF-4CA2-8920-E529EE092A5B}"/>
              </a:ext>
            </a:extLst>
          </p:cNvPr>
          <p:cNvGrpSpPr/>
          <p:nvPr/>
        </p:nvGrpSpPr>
        <p:grpSpPr>
          <a:xfrm>
            <a:off x="1103901" y="3559156"/>
            <a:ext cx="10357847" cy="658410"/>
            <a:chOff x="2110201" y="4688464"/>
            <a:chExt cx="11322917" cy="719756"/>
          </a:xfrm>
        </p:grpSpPr>
        <p:sp>
          <p:nvSpPr>
            <p:cNvPr id="15" name="Rectangle: Rounded Corners 25">
              <a:extLst>
                <a:ext uri="{FF2B5EF4-FFF2-40B4-BE49-F238E27FC236}">
                  <a16:creationId xmlns:a16="http://schemas.microsoft.com/office/drawing/2014/main" id="{C97127D8-18C6-45D8-B63C-BBA904EA0834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6" name="Rectangle: Rounded Corners 104">
              <a:extLst>
                <a:ext uri="{FF2B5EF4-FFF2-40B4-BE49-F238E27FC236}">
                  <a16:creationId xmlns:a16="http://schemas.microsoft.com/office/drawing/2014/main" id="{F1EFF26A-2CDE-4724-9591-4FD66A188BB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38F4ED-67A3-43A3-AFB9-8C3A2E3EC5E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EA1F16BA-C80F-4E55-84DB-E768D00062A1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ใช้เวลาว่างให้เป็นประโยชน์</a:t>
              </a:r>
            </a:p>
          </p:txBody>
        </p:sp>
      </p:grpSp>
      <p:grpSp>
        <p:nvGrpSpPr>
          <p:cNvPr id="19" name="กลุ่ม 1">
            <a:extLst>
              <a:ext uri="{FF2B5EF4-FFF2-40B4-BE49-F238E27FC236}">
                <a16:creationId xmlns:a16="http://schemas.microsoft.com/office/drawing/2014/main" id="{B7D4545E-9097-46A3-928A-D41CBC539E53}"/>
              </a:ext>
            </a:extLst>
          </p:cNvPr>
          <p:cNvGrpSpPr/>
          <p:nvPr/>
        </p:nvGrpSpPr>
        <p:grpSpPr>
          <a:xfrm>
            <a:off x="1103901" y="4261049"/>
            <a:ext cx="10357847" cy="658432"/>
            <a:chOff x="2110201" y="4688443"/>
            <a:chExt cx="11322917" cy="719777"/>
          </a:xfrm>
        </p:grpSpPr>
        <p:sp>
          <p:nvSpPr>
            <p:cNvPr id="20" name="Rectangle: Rounded Corners 25">
              <a:extLst>
                <a:ext uri="{FF2B5EF4-FFF2-40B4-BE49-F238E27FC236}">
                  <a16:creationId xmlns:a16="http://schemas.microsoft.com/office/drawing/2014/main" id="{56E43704-8392-4FB4-8150-E9FB9253C398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1" name="Rectangle: Rounded Corners 104">
              <a:extLst>
                <a:ext uri="{FF2B5EF4-FFF2-40B4-BE49-F238E27FC236}">
                  <a16:creationId xmlns:a16="http://schemas.microsoft.com/office/drawing/2014/main" id="{15FA1804-ADB3-4581-8D6B-A9CF7DA490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2" name="Rectangle 107">
              <a:extLst>
                <a:ext uri="{FF2B5EF4-FFF2-40B4-BE49-F238E27FC236}">
                  <a16:creationId xmlns:a16="http://schemas.microsoft.com/office/drawing/2014/main" id="{D157ABAF-890F-449D-8E55-3D1AA1E1A8B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31">
              <a:extLst>
                <a:ext uri="{FF2B5EF4-FFF2-40B4-BE49-F238E27FC236}">
                  <a16:creationId xmlns:a16="http://schemas.microsoft.com/office/drawing/2014/main" id="{200615CE-D775-4FBF-ADEF-5904956D546C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ทำให้พ่อแม่ไม่ต้องทำงานนอกบ้าน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9" name="กลุ่ม 4">
            <a:extLst>
              <a:ext uri="{FF2B5EF4-FFF2-40B4-BE49-F238E27FC236}">
                <a16:creationId xmlns:a16="http://schemas.microsoft.com/office/drawing/2014/main" id="{2D7FAFDA-BF35-4FC1-8757-26AE5ED6C439}"/>
              </a:ext>
            </a:extLst>
          </p:cNvPr>
          <p:cNvGrpSpPr/>
          <p:nvPr/>
        </p:nvGrpSpPr>
        <p:grpSpPr>
          <a:xfrm>
            <a:off x="1109352" y="2127579"/>
            <a:ext cx="10352396" cy="705269"/>
            <a:chOff x="2115662" y="3062366"/>
            <a:chExt cx="10372208" cy="770979"/>
          </a:xfrm>
        </p:grpSpPr>
        <p:sp>
          <p:nvSpPr>
            <p:cNvPr id="30" name="Rectangle: Rounded Corners 23">
              <a:extLst>
                <a:ext uri="{FF2B5EF4-FFF2-40B4-BE49-F238E27FC236}">
                  <a16:creationId xmlns:a16="http://schemas.microsoft.com/office/drawing/2014/main" id="{7635ACA6-A223-46E5-9DB5-3E123B2D515B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1" name="Rectangle: Rounded Corners 83">
              <a:extLst>
                <a:ext uri="{FF2B5EF4-FFF2-40B4-BE49-F238E27FC236}">
                  <a16:creationId xmlns:a16="http://schemas.microsoft.com/office/drawing/2014/main" id="{373675DA-F4EE-48BD-887C-133B7B460D6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2" name="Rectangle 88">
              <a:extLst>
                <a:ext uri="{FF2B5EF4-FFF2-40B4-BE49-F238E27FC236}">
                  <a16:creationId xmlns:a16="http://schemas.microsoft.com/office/drawing/2014/main" id="{22CB0A83-65DD-4638-BF17-7708C422250F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75C15606-5DA6-45D7-B268-9F3B2A745CE5}"/>
                </a:ext>
              </a:extLst>
            </p:cNvPr>
            <p:cNvSpPr/>
            <p:nvPr/>
          </p:nvSpPr>
          <p:spPr>
            <a:xfrm>
              <a:off x="2765655" y="311684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เพื่อให้ผู้อื่นยืมใช้ได้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กลุ่ม 1">
            <a:extLst>
              <a:ext uri="{FF2B5EF4-FFF2-40B4-BE49-F238E27FC236}">
                <a16:creationId xmlns:a16="http://schemas.microsoft.com/office/drawing/2014/main" id="{6C367AD0-E621-40B1-A5CC-46BA2C5EBFD6}"/>
              </a:ext>
            </a:extLst>
          </p:cNvPr>
          <p:cNvGrpSpPr/>
          <p:nvPr/>
        </p:nvGrpSpPr>
        <p:grpSpPr>
          <a:xfrm>
            <a:off x="1103901" y="3559155"/>
            <a:ext cx="10357848" cy="658411"/>
            <a:chOff x="2110201" y="4688463"/>
            <a:chExt cx="11322919" cy="719757"/>
          </a:xfrm>
        </p:grpSpPr>
        <p:sp>
          <p:nvSpPr>
            <p:cNvPr id="40" name="Rectangle: Rounded Corners 25">
              <a:extLst>
                <a:ext uri="{FF2B5EF4-FFF2-40B4-BE49-F238E27FC236}">
                  <a16:creationId xmlns:a16="http://schemas.microsoft.com/office/drawing/2014/main" id="{B74F839F-8FDE-40DA-B493-1C726166297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1" name="Rectangle: Rounded Corners 104">
              <a:extLst>
                <a:ext uri="{FF2B5EF4-FFF2-40B4-BE49-F238E27FC236}">
                  <a16:creationId xmlns:a16="http://schemas.microsoft.com/office/drawing/2014/main" id="{EC61CE04-1757-46EF-B843-1185C1591EC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2" name="Rectangle 107">
              <a:extLst>
                <a:ext uri="{FF2B5EF4-FFF2-40B4-BE49-F238E27FC236}">
                  <a16:creationId xmlns:a16="http://schemas.microsoft.com/office/drawing/2014/main" id="{AA583092-E49D-460D-AE0D-30C4F07E2436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31">
              <a:extLst>
                <a:ext uri="{FF2B5EF4-FFF2-40B4-BE49-F238E27FC236}">
                  <a16:creationId xmlns:a16="http://schemas.microsoft.com/office/drawing/2014/main" id="{809C07C4-4EB4-4D99-BC83-181AF615D816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ใช้เวลาว่างให้เป็นประโยชน์</a:t>
              </a:r>
            </a:p>
          </p:txBody>
        </p:sp>
      </p:grpSp>
      <p:grpSp>
        <p:nvGrpSpPr>
          <p:cNvPr id="44" name="กลุ่ม 1">
            <a:extLst>
              <a:ext uri="{FF2B5EF4-FFF2-40B4-BE49-F238E27FC236}">
                <a16:creationId xmlns:a16="http://schemas.microsoft.com/office/drawing/2014/main" id="{2A61A532-032F-4024-90BE-96399B895233}"/>
              </a:ext>
            </a:extLst>
          </p:cNvPr>
          <p:cNvGrpSpPr/>
          <p:nvPr/>
        </p:nvGrpSpPr>
        <p:grpSpPr>
          <a:xfrm>
            <a:off x="1103901" y="4261048"/>
            <a:ext cx="10357848" cy="658411"/>
            <a:chOff x="2110201" y="4688463"/>
            <a:chExt cx="11322919" cy="719757"/>
          </a:xfrm>
        </p:grpSpPr>
        <p:sp>
          <p:nvSpPr>
            <p:cNvPr id="45" name="Rectangle: Rounded Corners 25">
              <a:extLst>
                <a:ext uri="{FF2B5EF4-FFF2-40B4-BE49-F238E27FC236}">
                  <a16:creationId xmlns:a16="http://schemas.microsoft.com/office/drawing/2014/main" id="{6A41E504-E351-4F03-A6A8-B392D2A536A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6" name="Rectangle: Rounded Corners 104">
              <a:extLst>
                <a:ext uri="{FF2B5EF4-FFF2-40B4-BE49-F238E27FC236}">
                  <a16:creationId xmlns:a16="http://schemas.microsoft.com/office/drawing/2014/main" id="{3F769464-125C-422D-87B2-195C0DF2C5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7" name="Rectangle 107">
              <a:extLst>
                <a:ext uri="{FF2B5EF4-FFF2-40B4-BE49-F238E27FC236}">
                  <a16:creationId xmlns:a16="http://schemas.microsoft.com/office/drawing/2014/main" id="{1C05F27E-511F-4FBE-A00A-5F502CC46E5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DBF27412-1E72-494C-A0D0-FB0EC6C96DF6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ทำให้พ่อแม่ไม่ต้องทำงานนอกบ้าน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3CBE34-F9F8-4B84-B094-52109D76D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5" name="teacher guide">
            <a:extLst>
              <a:ext uri="{FF2B5EF4-FFF2-40B4-BE49-F238E27FC236}">
                <a16:creationId xmlns:a16="http://schemas.microsoft.com/office/drawing/2014/main" id="{40E3DF58-533D-490E-97E9-1B0985019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8441"/>
            <a:ext cx="1115857" cy="49097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610A1AB-B0F6-432E-9FA7-98DB1FE8E2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CD9AD7-4666-4537-BAFB-B5895140A7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E599AB2A-4F07-46AA-8075-03ABD0777DFA}"/>
              </a:ext>
            </a:extLst>
          </p:cNvPr>
          <p:cNvGrpSpPr/>
          <p:nvPr/>
        </p:nvGrpSpPr>
        <p:grpSpPr>
          <a:xfrm>
            <a:off x="1103901" y="2838232"/>
            <a:ext cx="10357847" cy="702842"/>
            <a:chOff x="2110199" y="3860611"/>
            <a:chExt cx="11322918" cy="768327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BBD873B0-D5F9-4F9E-946B-BB8AC77C8A31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E9744D78-E0B6-42E4-88D8-FB18983C079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BC7F1169-758E-44F9-9041-F124C46EB00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69B9A912-C425-41B5-A6D8-EE9BB6690C38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หยิบใช้ของได้สะดวก</a:t>
              </a:r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A9209C34-2203-4B00-81DD-C945973F3BAE}"/>
              </a:ext>
            </a:extLst>
          </p:cNvPr>
          <p:cNvSpPr/>
          <p:nvPr/>
        </p:nvSpPr>
        <p:spPr>
          <a:xfrm>
            <a:off x="60746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ข้อใดเป็นเป้าหมายในการดูแลรักษาของใช้ส่วนตัว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F7B0800-81C3-42C9-9C18-7611428F2880}"/>
              </a:ext>
            </a:extLst>
          </p:cNvPr>
          <p:cNvGrpSpPr/>
          <p:nvPr/>
        </p:nvGrpSpPr>
        <p:grpSpPr>
          <a:xfrm>
            <a:off x="1615546" y="7211280"/>
            <a:ext cx="8960912" cy="3436751"/>
            <a:chOff x="1542902" y="4187299"/>
            <a:chExt cx="9016457" cy="345805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2700969-AB50-4715-8CC4-FA2539991051}"/>
                </a:ext>
              </a:extLst>
            </p:cNvPr>
            <p:cNvSpPr/>
            <p:nvPr/>
          </p:nvSpPr>
          <p:spPr>
            <a:xfrm>
              <a:off x="1542902" y="4187299"/>
              <a:ext cx="9016457" cy="345805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D16C3E5-E703-4E0A-90D3-D1775E6A9C02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หยิบใช้ของได้สะดวก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B5D5376-A3D6-410F-9E8A-CDE029347FD6}"/>
                </a:ext>
              </a:extLst>
            </p:cNvPr>
            <p:cNvSpPr/>
            <p:nvPr/>
          </p:nvSpPr>
          <p:spPr>
            <a:xfrm>
              <a:off x="2009999" y="5126652"/>
              <a:ext cx="832133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การดูแลรักษาของใช้ส่วนตัว ทำให้ของใช้มีความสะอาดจัดเก็บอย่างเป็นระเบียบ เมื่อหยิบใช้ก็สามารถใช้ได้สะดวก เพราะรู้ที่จัดเก็บ และทำให้หาของได้ง่าย </a:t>
              </a:r>
            </a:p>
          </p:txBody>
        </p:sp>
      </p:grpSp>
      <p:pic>
        <p:nvPicPr>
          <p:cNvPr id="60" name="close">
            <a:extLst>
              <a:ext uri="{FF2B5EF4-FFF2-40B4-BE49-F238E27FC236}">
                <a16:creationId xmlns:a16="http://schemas.microsoft.com/office/drawing/2014/main" id="{B9B6BBCB-FB9B-4631-A0A6-D1BD8EB637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8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E2E9D6D2-2A73-4A96-AB69-557E639A2D04}"/>
              </a:ext>
            </a:extLst>
          </p:cNvPr>
          <p:cNvGrpSpPr/>
          <p:nvPr/>
        </p:nvGrpSpPr>
        <p:grpSpPr>
          <a:xfrm>
            <a:off x="1103901" y="3559156"/>
            <a:ext cx="10352396" cy="658410"/>
            <a:chOff x="2110201" y="4688464"/>
            <a:chExt cx="11504805" cy="719756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FFFA6C66-09FA-4B29-8107-15CA5740FFB9}"/>
                </a:ext>
              </a:extLst>
            </p:cNvPr>
            <p:cNvSpPr/>
            <p:nvPr/>
          </p:nvSpPr>
          <p:spPr>
            <a:xfrm>
              <a:off x="2110201" y="4716550"/>
              <a:ext cx="11504805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D1616B1C-1312-4E95-A2EA-F528274204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7CB94E87-204F-408F-9584-590A3D6949E7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180F8F23-464F-4E4E-BB5E-BDB538D6098F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ปุริมกำหนดระยะเวลาในการทำงาน</a:t>
              </a:r>
            </a:p>
          </p:txBody>
        </p:sp>
      </p:grpSp>
      <p:grpSp>
        <p:nvGrpSpPr>
          <p:cNvPr id="146" name="กลุ่ม 1">
            <a:extLst>
              <a:ext uri="{FF2B5EF4-FFF2-40B4-BE49-F238E27FC236}">
                <a16:creationId xmlns:a16="http://schemas.microsoft.com/office/drawing/2014/main" id="{35E18210-8320-4621-B558-B625C76E153B}"/>
              </a:ext>
            </a:extLst>
          </p:cNvPr>
          <p:cNvGrpSpPr/>
          <p:nvPr/>
        </p:nvGrpSpPr>
        <p:grpSpPr>
          <a:xfrm>
            <a:off x="1103901" y="3559159"/>
            <a:ext cx="10352396" cy="658417"/>
            <a:chOff x="2110201" y="4688458"/>
            <a:chExt cx="11322919" cy="719762"/>
          </a:xfrm>
        </p:grpSpPr>
        <p:sp>
          <p:nvSpPr>
            <p:cNvPr id="147" name="Rectangle: Rounded Corners 25">
              <a:extLst>
                <a:ext uri="{FF2B5EF4-FFF2-40B4-BE49-F238E27FC236}">
                  <a16:creationId xmlns:a16="http://schemas.microsoft.com/office/drawing/2014/main" id="{DBA078BA-AFE0-4409-976A-22AD7EA5D79B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8" name="Rectangle: Rounded Corners 104">
              <a:extLst>
                <a:ext uri="{FF2B5EF4-FFF2-40B4-BE49-F238E27FC236}">
                  <a16:creationId xmlns:a16="http://schemas.microsoft.com/office/drawing/2014/main" id="{8E965AFF-47C6-4CFC-94D2-75E0D6FAA3FE}"/>
                </a:ext>
              </a:extLst>
            </p:cNvPr>
            <p:cNvSpPr/>
            <p:nvPr/>
          </p:nvSpPr>
          <p:spPr>
            <a:xfrm>
              <a:off x="2172672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9" name="Rectangle 107">
              <a:extLst>
                <a:ext uri="{FF2B5EF4-FFF2-40B4-BE49-F238E27FC236}">
                  <a16:creationId xmlns:a16="http://schemas.microsoft.com/office/drawing/2014/main" id="{0571EB4D-ED56-4258-9CE1-0D183B4E94C0}"/>
                </a:ext>
              </a:extLst>
            </p:cNvPr>
            <p:cNvSpPr/>
            <p:nvPr/>
          </p:nvSpPr>
          <p:spPr>
            <a:xfrm>
              <a:off x="2214372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0" name="Rectangle 31">
              <a:extLst>
                <a:ext uri="{FF2B5EF4-FFF2-40B4-BE49-F238E27FC236}">
                  <a16:creationId xmlns:a16="http://schemas.microsoft.com/office/drawing/2014/main" id="{17A21FB5-37CB-4263-8AA0-1717A099DEB0}"/>
                </a:ext>
              </a:extLst>
            </p:cNvPr>
            <p:cNvSpPr/>
            <p:nvPr/>
          </p:nvSpPr>
          <p:spPr>
            <a:xfrm>
              <a:off x="2847040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ปุริมกำหนดระยะเวลาในการทำงาน</a:t>
              </a:r>
            </a:p>
          </p:txBody>
        </p:sp>
      </p:grpSp>
      <p:grpSp>
        <p:nvGrpSpPr>
          <p:cNvPr id="101" name="กลุ่ม 4">
            <a:extLst>
              <a:ext uri="{FF2B5EF4-FFF2-40B4-BE49-F238E27FC236}">
                <a16:creationId xmlns:a16="http://schemas.microsoft.com/office/drawing/2014/main" id="{4C6705DB-BDD2-46E5-9510-CD23E179DFC8}"/>
              </a:ext>
            </a:extLst>
          </p:cNvPr>
          <p:cNvGrpSpPr/>
          <p:nvPr/>
        </p:nvGrpSpPr>
        <p:grpSpPr>
          <a:xfrm>
            <a:off x="1109352" y="2127573"/>
            <a:ext cx="10352396" cy="667172"/>
            <a:chOff x="2115662" y="3062366"/>
            <a:chExt cx="10372208" cy="729334"/>
          </a:xfrm>
        </p:grpSpPr>
        <p:sp>
          <p:nvSpPr>
            <p:cNvPr id="102" name="Rectangle: Rounded Corners 23">
              <a:extLst>
                <a:ext uri="{FF2B5EF4-FFF2-40B4-BE49-F238E27FC236}">
                  <a16:creationId xmlns:a16="http://schemas.microsoft.com/office/drawing/2014/main" id="{720B78C2-0628-4154-BAB2-F7FABCE59A97}"/>
                </a:ext>
              </a:extLst>
            </p:cNvPr>
            <p:cNvSpPr/>
            <p:nvPr/>
          </p:nvSpPr>
          <p:spPr>
            <a:xfrm>
              <a:off x="2115662" y="3104341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83">
              <a:extLst>
                <a:ext uri="{FF2B5EF4-FFF2-40B4-BE49-F238E27FC236}">
                  <a16:creationId xmlns:a16="http://schemas.microsoft.com/office/drawing/2014/main" id="{6D4C68A6-72D1-44A6-9497-CF61C8635CF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88">
              <a:extLst>
                <a:ext uri="{FF2B5EF4-FFF2-40B4-BE49-F238E27FC236}">
                  <a16:creationId xmlns:a16="http://schemas.microsoft.com/office/drawing/2014/main" id="{EFEA6AB2-4995-4DA3-86BB-3B64A53C96EB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A80EEA7E-B09E-48C7-8454-4A5DF64FB32B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วินัยใช้ผ้าชุบน้ำเช็ดกระเป๋าหนัง</a:t>
              </a:r>
            </a:p>
          </p:txBody>
        </p:sp>
      </p:grpSp>
      <p:grpSp>
        <p:nvGrpSpPr>
          <p:cNvPr id="106" name="กลุ่ม 2">
            <a:extLst>
              <a:ext uri="{FF2B5EF4-FFF2-40B4-BE49-F238E27FC236}">
                <a16:creationId xmlns:a16="http://schemas.microsoft.com/office/drawing/2014/main" id="{FCE99FD0-6A23-4240-8849-2F9A0F1F09B4}"/>
              </a:ext>
            </a:extLst>
          </p:cNvPr>
          <p:cNvGrpSpPr/>
          <p:nvPr/>
        </p:nvGrpSpPr>
        <p:grpSpPr>
          <a:xfrm>
            <a:off x="1103902" y="2838227"/>
            <a:ext cx="10352396" cy="677447"/>
            <a:chOff x="2110200" y="3860611"/>
            <a:chExt cx="11316959" cy="740567"/>
          </a:xfrm>
        </p:grpSpPr>
        <p:sp>
          <p:nvSpPr>
            <p:cNvPr id="107" name="Rectangle: Rounded Corners 24">
              <a:extLst>
                <a:ext uri="{FF2B5EF4-FFF2-40B4-BE49-F238E27FC236}">
                  <a16:creationId xmlns:a16="http://schemas.microsoft.com/office/drawing/2014/main" id="{27F08297-5504-4E4D-B815-B6D3BDCE20FB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8" name="Rectangle: Rounded Corners 93">
              <a:extLst>
                <a:ext uri="{FF2B5EF4-FFF2-40B4-BE49-F238E27FC236}">
                  <a16:creationId xmlns:a16="http://schemas.microsoft.com/office/drawing/2014/main" id="{C76E0CA6-7501-4921-9F90-90FEA76AA1C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9" name="Rectangle 94">
              <a:extLst>
                <a:ext uri="{FF2B5EF4-FFF2-40B4-BE49-F238E27FC236}">
                  <a16:creationId xmlns:a16="http://schemas.microsoft.com/office/drawing/2014/main" id="{8D3F87CE-9D27-4AE1-9F94-9FBEB4782842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0">
              <a:extLst>
                <a:ext uri="{FF2B5EF4-FFF2-40B4-BE49-F238E27FC236}">
                  <a16:creationId xmlns:a16="http://schemas.microsoft.com/office/drawing/2014/main" id="{D145B478-9C42-4809-BB95-5E72F1037176}"/>
                </a:ext>
              </a:extLst>
            </p:cNvPr>
            <p:cNvSpPr/>
            <p:nvPr/>
          </p:nvSpPr>
          <p:spPr>
            <a:xfrm>
              <a:off x="2830212" y="388467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วาทีตรวจสอบว่าตู้เสื้อผ้าเรียบร้อยแล้ว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EDA5D368-5AC1-4AE5-A2FF-EFF111C8E9F2}"/>
              </a:ext>
            </a:extLst>
          </p:cNvPr>
          <p:cNvGrpSpPr/>
          <p:nvPr/>
        </p:nvGrpSpPr>
        <p:grpSpPr>
          <a:xfrm>
            <a:off x="1103901" y="4261049"/>
            <a:ext cx="10352396" cy="658410"/>
            <a:chOff x="2110201" y="4688464"/>
            <a:chExt cx="11316959" cy="719756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C98B12BB-A621-4E03-863A-4AEC8C9DB191}"/>
                </a:ext>
              </a:extLst>
            </p:cNvPr>
            <p:cNvSpPr/>
            <p:nvPr/>
          </p:nvSpPr>
          <p:spPr>
            <a:xfrm>
              <a:off x="2110201" y="4716550"/>
              <a:ext cx="11316959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8A5A72EE-A68C-4B3B-904E-7794F1E3F1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756B407E-3EF5-44E6-A68E-6F7E2B375AC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A918EC75-B6BF-4756-84FD-E8CF7CB87513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ภูผาจัดหนังสือใส่กระเป๋าตามตารางเรียน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6" name="กลุ่ม 4">
            <a:extLst>
              <a:ext uri="{FF2B5EF4-FFF2-40B4-BE49-F238E27FC236}">
                <a16:creationId xmlns:a16="http://schemas.microsoft.com/office/drawing/2014/main" id="{916EFF8D-F21A-4351-88AF-FD46BA71D91F}"/>
              </a:ext>
            </a:extLst>
          </p:cNvPr>
          <p:cNvGrpSpPr/>
          <p:nvPr/>
        </p:nvGrpSpPr>
        <p:grpSpPr>
          <a:xfrm>
            <a:off x="1109352" y="2127576"/>
            <a:ext cx="10352396" cy="667170"/>
            <a:chOff x="2115662" y="3062366"/>
            <a:chExt cx="10372208" cy="729331"/>
          </a:xfrm>
        </p:grpSpPr>
        <p:sp>
          <p:nvSpPr>
            <p:cNvPr id="137" name="Rectangle: Rounded Corners 23">
              <a:extLst>
                <a:ext uri="{FF2B5EF4-FFF2-40B4-BE49-F238E27FC236}">
                  <a16:creationId xmlns:a16="http://schemas.microsoft.com/office/drawing/2014/main" id="{D69E38DF-08AF-4BAB-B233-32E60EA18C06}"/>
                </a:ext>
              </a:extLst>
            </p:cNvPr>
            <p:cNvSpPr/>
            <p:nvPr/>
          </p:nvSpPr>
          <p:spPr>
            <a:xfrm>
              <a:off x="2115662" y="3104341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8" name="Rectangle: Rounded Corners 83">
              <a:extLst>
                <a:ext uri="{FF2B5EF4-FFF2-40B4-BE49-F238E27FC236}">
                  <a16:creationId xmlns:a16="http://schemas.microsoft.com/office/drawing/2014/main" id="{B8AC5198-BE6F-44A7-BF4F-625F9FD55DC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9" name="Rectangle 88">
              <a:extLst>
                <a:ext uri="{FF2B5EF4-FFF2-40B4-BE49-F238E27FC236}">
                  <a16:creationId xmlns:a16="http://schemas.microsoft.com/office/drawing/2014/main" id="{E6F2A79B-F54C-454F-958E-1F5F9B6BC41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29">
              <a:extLst>
                <a:ext uri="{FF2B5EF4-FFF2-40B4-BE49-F238E27FC236}">
                  <a16:creationId xmlns:a16="http://schemas.microsoft.com/office/drawing/2014/main" id="{2E9A1B1B-7DB7-4D13-B401-3998EFF818CB}"/>
                </a:ext>
              </a:extLst>
            </p:cNvPr>
            <p:cNvSpPr/>
            <p:nvPr/>
          </p:nvSpPr>
          <p:spPr>
            <a:xfrm>
              <a:off x="2765655" y="3075193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วินัยใช้ผ้าชุบน้ำเช็ดกระเป๋าหนัง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CE09F9EA-0C2E-4BF5-85D4-65676D60EF83}"/>
              </a:ext>
            </a:extLst>
          </p:cNvPr>
          <p:cNvGrpSpPr/>
          <p:nvPr/>
        </p:nvGrpSpPr>
        <p:grpSpPr>
          <a:xfrm>
            <a:off x="1103901" y="2838223"/>
            <a:ext cx="10357847" cy="677449"/>
            <a:chOff x="2110199" y="3860611"/>
            <a:chExt cx="11322918" cy="740570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1A12DA90-9E78-470E-8CB7-C142CF0ABEEB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57DB22D6-A075-4803-A23D-C910BB0E1FB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85BD3D15-1A22-4015-9DD2-9609128CEDA9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4DE153F2-B415-4E75-906C-06BC72561A46}"/>
                </a:ext>
              </a:extLst>
            </p:cNvPr>
            <p:cNvSpPr/>
            <p:nvPr/>
          </p:nvSpPr>
          <p:spPr>
            <a:xfrm>
              <a:off x="2830212" y="3884675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วาทีตรวจสอบว่าตู้เสื้อผ้าเรียบร้อยแล้ว</a:t>
              </a:r>
            </a:p>
          </p:txBody>
        </p:sp>
      </p:grpSp>
      <p:grpSp>
        <p:nvGrpSpPr>
          <p:cNvPr id="151" name="กลุ่ม 1">
            <a:extLst>
              <a:ext uri="{FF2B5EF4-FFF2-40B4-BE49-F238E27FC236}">
                <a16:creationId xmlns:a16="http://schemas.microsoft.com/office/drawing/2014/main" id="{604FEB20-0694-41C3-A58D-0D9EA392F81B}"/>
              </a:ext>
            </a:extLst>
          </p:cNvPr>
          <p:cNvGrpSpPr/>
          <p:nvPr/>
        </p:nvGrpSpPr>
        <p:grpSpPr>
          <a:xfrm>
            <a:off x="1103901" y="4261052"/>
            <a:ext cx="10357848" cy="658419"/>
            <a:chOff x="2110201" y="4688456"/>
            <a:chExt cx="11322919" cy="719764"/>
          </a:xfrm>
        </p:grpSpPr>
        <p:sp>
          <p:nvSpPr>
            <p:cNvPr id="152" name="Rectangle: Rounded Corners 25">
              <a:extLst>
                <a:ext uri="{FF2B5EF4-FFF2-40B4-BE49-F238E27FC236}">
                  <a16:creationId xmlns:a16="http://schemas.microsoft.com/office/drawing/2014/main" id="{C9E4CB85-94A1-4730-9DBA-3E2F34F348AF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53" name="Rectangle: Rounded Corners 104">
              <a:extLst>
                <a:ext uri="{FF2B5EF4-FFF2-40B4-BE49-F238E27FC236}">
                  <a16:creationId xmlns:a16="http://schemas.microsoft.com/office/drawing/2014/main" id="{004A509A-F3D5-4691-B653-6FDA62EE10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54" name="Rectangle 107">
              <a:extLst>
                <a:ext uri="{FF2B5EF4-FFF2-40B4-BE49-F238E27FC236}">
                  <a16:creationId xmlns:a16="http://schemas.microsoft.com/office/drawing/2014/main" id="{46EEC024-6C05-4FF6-ABEC-943E6E299F1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5" name="Rectangle 31">
              <a:extLst>
                <a:ext uri="{FF2B5EF4-FFF2-40B4-BE49-F238E27FC236}">
                  <a16:creationId xmlns:a16="http://schemas.microsoft.com/office/drawing/2014/main" id="{CA84FD56-60C6-4F0C-BD0E-3B4D8B870232}"/>
                </a:ext>
              </a:extLst>
            </p:cNvPr>
            <p:cNvSpPr/>
            <p:nvPr/>
          </p:nvSpPr>
          <p:spPr>
            <a:xfrm>
              <a:off x="2860061" y="4688456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ภูผาจัดหนังสือใส่กระเป๋าตามตารางเรียน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2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3584DB7-0A35-4034-993A-BFEE1713A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27" name="teacher guide">
            <a:extLst>
              <a:ext uri="{FF2B5EF4-FFF2-40B4-BE49-F238E27FC236}">
                <a16:creationId xmlns:a16="http://schemas.microsoft.com/office/drawing/2014/main" id="{BD7CB869-4A08-490A-B8CC-B63245D4EC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7563"/>
            <a:ext cx="1115857" cy="490977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A5744B37-8DB3-4414-B06E-FCE6C9F618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34" name="Picture 1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280F65-A243-4341-A72E-0908B5BD90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4AFC52C1-01E0-4B1F-9DB4-5B03FE3D69D0}"/>
              </a:ext>
            </a:extLst>
          </p:cNvPr>
          <p:cNvSpPr/>
          <p:nvPr/>
        </p:nvSpPr>
        <p:spPr>
          <a:xfrm>
            <a:off x="60746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ใครปฏิบัติตนอยู่ในขั้นวางแผนการทำงาน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7253C86-B8C8-493B-94E4-2D911A41FE47}"/>
              </a:ext>
            </a:extLst>
          </p:cNvPr>
          <p:cNvGrpSpPr/>
          <p:nvPr/>
        </p:nvGrpSpPr>
        <p:grpSpPr>
          <a:xfrm>
            <a:off x="1615546" y="7176541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DF529335-6920-4F42-9FF3-2CFE54DCB5A0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298F7D5-78B0-472B-A232-B4AD4E670A9F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ปุริมกำหนดระยะเวลาในการทำงาน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9E4A724-C730-429B-AE4A-B36FAAD27377}"/>
                </a:ext>
              </a:extLst>
            </p:cNvPr>
            <p:cNvSpPr/>
            <p:nvPr/>
          </p:nvSpPr>
          <p:spPr>
            <a:xfrm>
              <a:off x="2009999" y="5126653"/>
              <a:ext cx="8082262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การวางแผนการทำงาน เป็นการวางแผนขั้นตอนการทำงาน การเลือกวัสดุ อุปกรณ์และเครื่องมือในการทำงาน ระยะเวลาในการทำงาน เพื่อให้งานเป็นไปตามเป้าหมายที่ตั้งไว้</a:t>
              </a:r>
            </a:p>
          </p:txBody>
        </p:sp>
      </p:grpSp>
      <p:pic>
        <p:nvPicPr>
          <p:cNvPr id="132" name="close">
            <a:extLst>
              <a:ext uri="{FF2B5EF4-FFF2-40B4-BE49-F238E27FC236}">
                <a16:creationId xmlns:a16="http://schemas.microsoft.com/office/drawing/2014/main" id="{DA2643F4-F146-4E9D-8EBA-0349074BE0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42210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1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05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74051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03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169AA8-DDC5-40A9-A5A7-606AB23E8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85"/>
            <a:ext cx="12191997" cy="68544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BA7221-4CB9-4F73-BB8B-B97B79D3EF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B27353-1257-466F-B8E0-628CC89647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2303" y="1181964"/>
            <a:ext cx="4621880" cy="6493439"/>
          </a:xfrm>
          <a:prstGeom prst="rect">
            <a:avLst/>
          </a:prstGeom>
        </p:spPr>
      </p:pic>
      <p:pic>
        <p:nvPicPr>
          <p:cNvPr id="9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F995D3-DC7A-4F08-AC6F-1C1445E0F1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2F0E119-41F3-4858-B1A7-A872BA6D67D0}"/>
              </a:ext>
            </a:extLst>
          </p:cNvPr>
          <p:cNvGrpSpPr/>
          <p:nvPr/>
        </p:nvGrpSpPr>
        <p:grpSpPr>
          <a:xfrm>
            <a:off x="579721" y="1223604"/>
            <a:ext cx="7680720" cy="2706320"/>
            <a:chOff x="579721" y="1223604"/>
            <a:chExt cx="7680720" cy="270632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0A7CB90-3360-4046-9926-01BA53B51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721" y="1223604"/>
              <a:ext cx="7680720" cy="270632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96D9ACE-8F1C-4082-9EC3-D057CD16A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2231" y="1535042"/>
              <a:ext cx="6675699" cy="14692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882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กลุ่ม 4">
            <a:extLst>
              <a:ext uri="{FF2B5EF4-FFF2-40B4-BE49-F238E27FC236}">
                <a16:creationId xmlns:a16="http://schemas.microsoft.com/office/drawing/2014/main" id="{1300D378-2EE4-46C5-9B70-DAB9E76E1D47}"/>
              </a:ext>
            </a:extLst>
          </p:cNvPr>
          <p:cNvGrpSpPr/>
          <p:nvPr/>
        </p:nvGrpSpPr>
        <p:grpSpPr>
          <a:xfrm>
            <a:off x="1103900" y="2317109"/>
            <a:ext cx="10352396" cy="668518"/>
            <a:chOff x="2115662" y="3062366"/>
            <a:chExt cx="10372208" cy="730804"/>
          </a:xfrm>
        </p:grpSpPr>
        <p:sp>
          <p:nvSpPr>
            <p:cNvPr id="127" name="Rectangle: Rounded Corners 23">
              <a:extLst>
                <a:ext uri="{FF2B5EF4-FFF2-40B4-BE49-F238E27FC236}">
                  <a16:creationId xmlns:a16="http://schemas.microsoft.com/office/drawing/2014/main" id="{98AB2249-2864-4A23-B8C2-6E20D5EF22D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8" name="Rectangle: Rounded Corners 83">
              <a:extLst>
                <a:ext uri="{FF2B5EF4-FFF2-40B4-BE49-F238E27FC236}">
                  <a16:creationId xmlns:a16="http://schemas.microsoft.com/office/drawing/2014/main" id="{1B475EEF-F239-4997-8520-046278FF86F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9" name="Rectangle 88">
              <a:extLst>
                <a:ext uri="{FF2B5EF4-FFF2-40B4-BE49-F238E27FC236}">
                  <a16:creationId xmlns:a16="http://schemas.microsoft.com/office/drawing/2014/main" id="{9D5858F6-9856-4FE6-804D-AC177A88CF3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29">
              <a:extLst>
                <a:ext uri="{FF2B5EF4-FFF2-40B4-BE49-F238E27FC236}">
                  <a16:creationId xmlns:a16="http://schemas.microsoft.com/office/drawing/2014/main" id="{A147C133-7CB5-4EEB-97C7-378A27A035FF}"/>
                </a:ext>
              </a:extLst>
            </p:cNvPr>
            <p:cNvSpPr/>
            <p:nvPr/>
          </p:nvSpPr>
          <p:spPr>
            <a:xfrm>
              <a:off x="2765655" y="3076526"/>
              <a:ext cx="7726545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ขอให้แม่ช่วยรูดซิปกระเป๋าให้จนได้</a:t>
              </a:r>
            </a:p>
          </p:txBody>
        </p:sp>
      </p:grpSp>
      <p:grpSp>
        <p:nvGrpSpPr>
          <p:cNvPr id="131" name="กลุ่ม 2">
            <a:extLst>
              <a:ext uri="{FF2B5EF4-FFF2-40B4-BE49-F238E27FC236}">
                <a16:creationId xmlns:a16="http://schemas.microsoft.com/office/drawing/2014/main" id="{CEDA913D-5BDF-4BAC-9FFC-9E8DB5CBA6A7}"/>
              </a:ext>
            </a:extLst>
          </p:cNvPr>
          <p:cNvGrpSpPr/>
          <p:nvPr/>
        </p:nvGrpSpPr>
        <p:grpSpPr>
          <a:xfrm>
            <a:off x="1103900" y="3027760"/>
            <a:ext cx="10357847" cy="697600"/>
            <a:chOff x="2110199" y="3860611"/>
            <a:chExt cx="11322918" cy="762597"/>
          </a:xfrm>
        </p:grpSpPr>
        <p:sp>
          <p:nvSpPr>
            <p:cNvPr id="132" name="Rectangle: Rounded Corners 24">
              <a:extLst>
                <a:ext uri="{FF2B5EF4-FFF2-40B4-BE49-F238E27FC236}">
                  <a16:creationId xmlns:a16="http://schemas.microsoft.com/office/drawing/2014/main" id="{84674BCD-81DD-4F96-873F-DAC0ADF75CB8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3" name="Rectangle: Rounded Corners 93">
              <a:extLst>
                <a:ext uri="{FF2B5EF4-FFF2-40B4-BE49-F238E27FC236}">
                  <a16:creationId xmlns:a16="http://schemas.microsoft.com/office/drawing/2014/main" id="{769FD54B-4242-4EB6-BAE1-674B57FA9F9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4" name="Rectangle 94">
              <a:extLst>
                <a:ext uri="{FF2B5EF4-FFF2-40B4-BE49-F238E27FC236}">
                  <a16:creationId xmlns:a16="http://schemas.microsoft.com/office/drawing/2014/main" id="{6F1F298B-6E8F-4104-89BC-AA86F2E167F3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0">
              <a:extLst>
                <a:ext uri="{FF2B5EF4-FFF2-40B4-BE49-F238E27FC236}">
                  <a16:creationId xmlns:a16="http://schemas.microsoft.com/office/drawing/2014/main" id="{CBA1D336-2FED-42F4-ACAF-7325DD2CE43C}"/>
                </a:ext>
              </a:extLst>
            </p:cNvPr>
            <p:cNvSpPr/>
            <p:nvPr/>
          </p:nvSpPr>
          <p:spPr>
            <a:xfrm>
              <a:off x="2830212" y="3906564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ขอให้แม่ซื้อกระเป๋านักเรียนใบใหม่ที่ใหญ่กว่าเดิม</a:t>
              </a:r>
            </a:p>
          </p:txBody>
        </p:sp>
      </p:grpSp>
      <p:grpSp>
        <p:nvGrpSpPr>
          <p:cNvPr id="136" name="กลุ่ม 1">
            <a:extLst>
              <a:ext uri="{FF2B5EF4-FFF2-40B4-BE49-F238E27FC236}">
                <a16:creationId xmlns:a16="http://schemas.microsoft.com/office/drawing/2014/main" id="{4C33D6A1-DDCC-4446-92ED-478AA506CE6C}"/>
              </a:ext>
            </a:extLst>
          </p:cNvPr>
          <p:cNvGrpSpPr/>
          <p:nvPr/>
        </p:nvGrpSpPr>
        <p:grpSpPr>
          <a:xfrm>
            <a:off x="1103900" y="3739767"/>
            <a:ext cx="10357848" cy="667754"/>
            <a:chOff x="2110201" y="4691264"/>
            <a:chExt cx="11322919" cy="729971"/>
          </a:xfrm>
        </p:grpSpPr>
        <p:sp>
          <p:nvSpPr>
            <p:cNvPr id="137" name="Rectangle: Rounded Corners 25">
              <a:extLst>
                <a:ext uri="{FF2B5EF4-FFF2-40B4-BE49-F238E27FC236}">
                  <a16:creationId xmlns:a16="http://schemas.microsoft.com/office/drawing/2014/main" id="{5CED37B6-B5A4-4E9A-B7F0-925C6039A935}"/>
                </a:ext>
              </a:extLst>
            </p:cNvPr>
            <p:cNvSpPr/>
            <p:nvPr/>
          </p:nvSpPr>
          <p:spPr>
            <a:xfrm>
              <a:off x="2110201" y="4726961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8" name="Rectangle: Rounded Corners 104">
              <a:extLst>
                <a:ext uri="{FF2B5EF4-FFF2-40B4-BE49-F238E27FC236}">
                  <a16:creationId xmlns:a16="http://schemas.microsoft.com/office/drawing/2014/main" id="{A6D32E15-B5CD-45B1-A3AA-9484227C8464}"/>
                </a:ext>
              </a:extLst>
            </p:cNvPr>
            <p:cNvSpPr/>
            <p:nvPr/>
          </p:nvSpPr>
          <p:spPr>
            <a:xfrm>
              <a:off x="2175276" y="476324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9" name="Rectangle 107">
              <a:extLst>
                <a:ext uri="{FF2B5EF4-FFF2-40B4-BE49-F238E27FC236}">
                  <a16:creationId xmlns:a16="http://schemas.microsoft.com/office/drawing/2014/main" id="{4C33D57F-ECA1-46E4-8D13-CBDEC0C9A8B4}"/>
                </a:ext>
              </a:extLst>
            </p:cNvPr>
            <p:cNvSpPr/>
            <p:nvPr/>
          </p:nvSpPr>
          <p:spPr>
            <a:xfrm>
              <a:off x="2216976" y="4704730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1">
              <a:extLst>
                <a:ext uri="{FF2B5EF4-FFF2-40B4-BE49-F238E27FC236}">
                  <a16:creationId xmlns:a16="http://schemas.microsoft.com/office/drawing/2014/main" id="{20EF8D6F-9805-4CA1-8AAB-D2815FC65FC5}"/>
                </a:ext>
              </a:extLst>
            </p:cNvPr>
            <p:cNvSpPr/>
            <p:nvPr/>
          </p:nvSpPr>
          <p:spPr>
            <a:xfrm>
              <a:off x="2860061" y="4691264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หากระเป๋าเสริมมาแบ่งใส่อุปกรณ์การเรียน</a:t>
              </a:r>
              <a:endParaRPr lang="en-US" sz="366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1" name="กลุ่ม 1">
            <a:extLst>
              <a:ext uri="{FF2B5EF4-FFF2-40B4-BE49-F238E27FC236}">
                <a16:creationId xmlns:a16="http://schemas.microsoft.com/office/drawing/2014/main" id="{A848617F-52A8-40DC-89F7-F7F897725234}"/>
              </a:ext>
            </a:extLst>
          </p:cNvPr>
          <p:cNvGrpSpPr/>
          <p:nvPr/>
        </p:nvGrpSpPr>
        <p:grpSpPr>
          <a:xfrm>
            <a:off x="1103900" y="4453555"/>
            <a:ext cx="10357848" cy="657536"/>
            <a:chOff x="2110201" y="4691715"/>
            <a:chExt cx="11322919" cy="718800"/>
          </a:xfrm>
        </p:grpSpPr>
        <p:sp>
          <p:nvSpPr>
            <p:cNvPr id="142" name="Rectangle: Rounded Corners 25">
              <a:extLst>
                <a:ext uri="{FF2B5EF4-FFF2-40B4-BE49-F238E27FC236}">
                  <a16:creationId xmlns:a16="http://schemas.microsoft.com/office/drawing/2014/main" id="{35EAEA0D-14F3-44F1-9269-1DF61DCCEF4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3" name="Rectangle: Rounded Corners 104">
              <a:extLst>
                <a:ext uri="{FF2B5EF4-FFF2-40B4-BE49-F238E27FC236}">
                  <a16:creationId xmlns:a16="http://schemas.microsoft.com/office/drawing/2014/main" id="{113F46E4-81A1-49FD-8E2E-3115AC75E19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4" name="Rectangle 107">
              <a:extLst>
                <a:ext uri="{FF2B5EF4-FFF2-40B4-BE49-F238E27FC236}">
                  <a16:creationId xmlns:a16="http://schemas.microsoft.com/office/drawing/2014/main" id="{B8B511A4-A6A9-424E-B795-67CDFD4B39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1">
              <a:extLst>
                <a:ext uri="{FF2B5EF4-FFF2-40B4-BE49-F238E27FC236}">
                  <a16:creationId xmlns:a16="http://schemas.microsoft.com/office/drawing/2014/main" id="{F90A44E5-E0A7-4981-A8BA-2ADCCD0E076A}"/>
                </a:ext>
              </a:extLst>
            </p:cNvPr>
            <p:cNvSpPr/>
            <p:nvPr/>
          </p:nvSpPr>
          <p:spPr>
            <a:xfrm>
              <a:off x="2860061" y="4693870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นำหนังสือเล่มใหญ่ที่สุดออกมาไม่ต้องนำไปโรงเรียน</a:t>
              </a:r>
            </a:p>
          </p:txBody>
        </p:sp>
      </p:grpSp>
      <p:grpSp>
        <p:nvGrpSpPr>
          <p:cNvPr id="91" name="กลุ่ม 4">
            <a:extLst>
              <a:ext uri="{FF2B5EF4-FFF2-40B4-BE49-F238E27FC236}">
                <a16:creationId xmlns:a16="http://schemas.microsoft.com/office/drawing/2014/main" id="{C302AC54-522A-42CB-9076-FF71960702B2}"/>
              </a:ext>
            </a:extLst>
          </p:cNvPr>
          <p:cNvGrpSpPr/>
          <p:nvPr/>
        </p:nvGrpSpPr>
        <p:grpSpPr>
          <a:xfrm>
            <a:off x="1103900" y="2317102"/>
            <a:ext cx="10352396" cy="670256"/>
            <a:chOff x="2115662" y="3062366"/>
            <a:chExt cx="10372208" cy="732704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884C9C2C-4098-4526-A812-3AA25D261DC7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B89AD029-8E03-4F36-B295-13846AD1CE6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5C176B74-61A8-46D9-92DB-85CCEBAB91E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34D6D362-442D-4800-B9B4-C36AECF9CCBB}"/>
                </a:ext>
              </a:extLst>
            </p:cNvPr>
            <p:cNvSpPr/>
            <p:nvPr/>
          </p:nvSpPr>
          <p:spPr>
            <a:xfrm>
              <a:off x="2765655" y="3078427"/>
              <a:ext cx="7726545" cy="716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ขอให้แม่ช่วยรูดซิปกระเป๋าให้จนได้</a:t>
              </a:r>
              <a:endParaRPr lang="en-US" sz="366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2">
            <a:extLst>
              <a:ext uri="{FF2B5EF4-FFF2-40B4-BE49-F238E27FC236}">
                <a16:creationId xmlns:a16="http://schemas.microsoft.com/office/drawing/2014/main" id="{5AC277FB-1456-46D6-9A8B-2C1BD5EE07CD}"/>
              </a:ext>
            </a:extLst>
          </p:cNvPr>
          <p:cNvGrpSpPr/>
          <p:nvPr/>
        </p:nvGrpSpPr>
        <p:grpSpPr>
          <a:xfrm>
            <a:off x="1103900" y="3027754"/>
            <a:ext cx="10357847" cy="697460"/>
            <a:chOff x="2110199" y="3860611"/>
            <a:chExt cx="11322918" cy="762445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0761EEB9-4D20-4558-BD8A-5D9FA714387B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8" name="Rectangle: Rounded Corners 93">
              <a:extLst>
                <a:ext uri="{FF2B5EF4-FFF2-40B4-BE49-F238E27FC236}">
                  <a16:creationId xmlns:a16="http://schemas.microsoft.com/office/drawing/2014/main" id="{72517A16-9377-4057-B665-6B74DA35289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9" name="Rectangle 94">
              <a:extLst>
                <a:ext uri="{FF2B5EF4-FFF2-40B4-BE49-F238E27FC236}">
                  <a16:creationId xmlns:a16="http://schemas.microsoft.com/office/drawing/2014/main" id="{560767BC-A35D-49C8-BBA6-31AFE2337F2F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 30">
              <a:extLst>
                <a:ext uri="{FF2B5EF4-FFF2-40B4-BE49-F238E27FC236}">
                  <a16:creationId xmlns:a16="http://schemas.microsoft.com/office/drawing/2014/main" id="{B22846B9-09AD-42C0-A96C-B4A241341BCC}"/>
                </a:ext>
              </a:extLst>
            </p:cNvPr>
            <p:cNvSpPr/>
            <p:nvPr/>
          </p:nvSpPr>
          <p:spPr>
            <a:xfrm>
              <a:off x="2830212" y="3906412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ขอให้แม่ซื้อกระเป๋านักเรียนใบใหม่ที่ใหญ่กว่าเดิม</a:t>
              </a:r>
            </a:p>
          </p:txBody>
        </p:sp>
      </p:grpSp>
      <p:grpSp>
        <p:nvGrpSpPr>
          <p:cNvPr id="101" name="กลุ่ม 1">
            <a:extLst>
              <a:ext uri="{FF2B5EF4-FFF2-40B4-BE49-F238E27FC236}">
                <a16:creationId xmlns:a16="http://schemas.microsoft.com/office/drawing/2014/main" id="{5305337F-1AC8-4FDA-BC9C-4D963B7A88DE}"/>
              </a:ext>
            </a:extLst>
          </p:cNvPr>
          <p:cNvGrpSpPr/>
          <p:nvPr/>
        </p:nvGrpSpPr>
        <p:grpSpPr>
          <a:xfrm>
            <a:off x="1103900" y="3740184"/>
            <a:ext cx="10357848" cy="666913"/>
            <a:chOff x="2110201" y="4679169"/>
            <a:chExt cx="11322919" cy="729051"/>
          </a:xfrm>
        </p:grpSpPr>
        <p:sp>
          <p:nvSpPr>
            <p:cNvPr id="102" name="Rectangle: Rounded Corners 25">
              <a:extLst>
                <a:ext uri="{FF2B5EF4-FFF2-40B4-BE49-F238E27FC236}">
                  <a16:creationId xmlns:a16="http://schemas.microsoft.com/office/drawing/2014/main" id="{0F557B0B-3FBF-417E-84BB-DD719B7C6189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44B90BD9-F29E-43D6-891E-77B43F662B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51D179C5-AF41-4571-9503-F84B386877D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31">
              <a:extLst>
                <a:ext uri="{FF2B5EF4-FFF2-40B4-BE49-F238E27FC236}">
                  <a16:creationId xmlns:a16="http://schemas.microsoft.com/office/drawing/2014/main" id="{C026984A-B01D-4E84-8EC4-6778C3EB6E01}"/>
                </a:ext>
              </a:extLst>
            </p:cNvPr>
            <p:cNvSpPr/>
            <p:nvPr/>
          </p:nvSpPr>
          <p:spPr>
            <a:xfrm>
              <a:off x="2860061" y="4679169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หากระเป๋าเสริมมาแบ่งใส่อุปกรณ์การเรียน</a:t>
              </a:r>
              <a:endParaRPr lang="en-US" sz="366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6" name="กลุ่ม 1">
            <a:extLst>
              <a:ext uri="{FF2B5EF4-FFF2-40B4-BE49-F238E27FC236}">
                <a16:creationId xmlns:a16="http://schemas.microsoft.com/office/drawing/2014/main" id="{8381E9AE-106F-47D7-A754-06DAD093E65B}"/>
              </a:ext>
            </a:extLst>
          </p:cNvPr>
          <p:cNvGrpSpPr/>
          <p:nvPr/>
        </p:nvGrpSpPr>
        <p:grpSpPr>
          <a:xfrm>
            <a:off x="1103900" y="4453555"/>
            <a:ext cx="10357848" cy="659630"/>
            <a:chOff x="2110201" y="4691715"/>
            <a:chExt cx="11322919" cy="721089"/>
          </a:xfrm>
        </p:grpSpPr>
        <p:sp>
          <p:nvSpPr>
            <p:cNvPr id="107" name="Rectangle: Rounded Corners 25">
              <a:extLst>
                <a:ext uri="{FF2B5EF4-FFF2-40B4-BE49-F238E27FC236}">
                  <a16:creationId xmlns:a16="http://schemas.microsoft.com/office/drawing/2014/main" id="{E75A3FA2-D575-4602-933D-2F271CEF531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8" name="Rectangle: Rounded Corners 104">
              <a:extLst>
                <a:ext uri="{FF2B5EF4-FFF2-40B4-BE49-F238E27FC236}">
                  <a16:creationId xmlns:a16="http://schemas.microsoft.com/office/drawing/2014/main" id="{41E7A6FA-15BE-4623-AB77-606E68F58F5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E4CB5B5A-FF6E-42CE-B48F-C503C7E316D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1">
              <a:extLst>
                <a:ext uri="{FF2B5EF4-FFF2-40B4-BE49-F238E27FC236}">
                  <a16:creationId xmlns:a16="http://schemas.microsoft.com/office/drawing/2014/main" id="{FF94F8D4-C755-42A5-A1D0-271D2F88B705}"/>
                </a:ext>
              </a:extLst>
            </p:cNvPr>
            <p:cNvSpPr/>
            <p:nvPr/>
          </p:nvSpPr>
          <p:spPr>
            <a:xfrm>
              <a:off x="2860061" y="4696159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6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นำหนังสือเล่มใหญ่ที่สุดออกมาไม่ต้องนำไปโรงเรียน</a:t>
              </a:r>
            </a:p>
          </p:txBody>
        </p:sp>
      </p:grpSp>
      <p:pic>
        <p:nvPicPr>
          <p:cNvPr id="11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EE4D79BB-6124-4E9F-8B64-D67812FFF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17" name="teacher guide">
            <a:extLst>
              <a:ext uri="{FF2B5EF4-FFF2-40B4-BE49-F238E27FC236}">
                <a16:creationId xmlns:a16="http://schemas.microsoft.com/office/drawing/2014/main" id="{403EFAF6-55D3-41F8-9D80-C77074C486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7562"/>
            <a:ext cx="1115857" cy="490977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3D5D0CC2-277C-454A-B7BA-0F269BA374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24" name="Picture 1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2F7A33-0BD7-4F99-8364-F6E723475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25" name="Rectangle 124">
            <a:extLst>
              <a:ext uri="{FF2B5EF4-FFF2-40B4-BE49-F238E27FC236}">
                <a16:creationId xmlns:a16="http://schemas.microsoft.com/office/drawing/2014/main" id="{D5439EA2-3E8B-4C8F-8DBA-8F206D76145D}"/>
              </a:ext>
            </a:extLst>
          </p:cNvPr>
          <p:cNvSpPr/>
          <p:nvPr/>
        </p:nvSpPr>
        <p:spPr>
          <a:xfrm>
            <a:off x="607461" y="945991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ถ้าจัดกระเป๋านักเรียนตามตารางเรียนแล้ว พบว่ามีของในกระเป๋านักเรียนมาก		    เกินไป ทำให้รูดซิปกระเป๋าไม่ได้ ควรทำอย่างไรจึงจะเหมาะสม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D7C5C112-13C8-499A-B76D-53DE56895EC2}"/>
              </a:ext>
            </a:extLst>
          </p:cNvPr>
          <p:cNvGrpSpPr/>
          <p:nvPr/>
        </p:nvGrpSpPr>
        <p:grpSpPr>
          <a:xfrm>
            <a:off x="1615546" y="7176541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BC289CE8-9E27-4E68-B17A-BDBFD8652BD4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817F8FB-AFCD-4810-9C5D-363EB934E6B0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หากระเป๋าเสริมมาแบ่งใส่อุปกรณ์การเรียน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025B5DE-CF9C-44F3-864C-3ECDAB90F728}"/>
                </a:ext>
              </a:extLst>
            </p:cNvPr>
            <p:cNvSpPr/>
            <p:nvPr/>
          </p:nvSpPr>
          <p:spPr>
            <a:xfrm>
              <a:off x="2009997" y="5126653"/>
              <a:ext cx="8466560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การจัดกระเป๋านักเรียนควรจัดตามตารางเรียน เพื่อให้มีหนังสือเรียนและอุปกรณ์การเรียนที่พร้อมใช้งาน แต่ถ้าจัดกระเป๋าแล้วพบปัญหาว่ามีสิ่งของมากเกินไป ควรหากระเป๋าเสริมมาแบ่งใส่สิ่งของ เพื่อไม่ให้กระเป๋านักเรียนหนักเกินไปและส่งผลให้ชำรุดได้</a:t>
              </a:r>
            </a:p>
            <a:p>
              <a:pPr algn="thaiDist"/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22" name="close">
            <a:extLst>
              <a:ext uri="{FF2B5EF4-FFF2-40B4-BE49-F238E27FC236}">
                <a16:creationId xmlns:a16="http://schemas.microsoft.com/office/drawing/2014/main" id="{4D18FBA6-4B74-42A9-BC69-CCF0DC2218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94839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445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6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56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335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2.91667E-6 -0.7444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084851" y="4492628"/>
            <a:ext cx="10357847" cy="690563"/>
            <a:chOff x="2110201" y="4691715"/>
            <a:chExt cx="11322917" cy="754904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เพราะเป็นบัตรที่แสดงถึงตัวตนจึงควรพกติดตัวไว้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084851" y="4492628"/>
            <a:ext cx="10357848" cy="690563"/>
            <a:chOff x="2110201" y="4691715"/>
            <a:chExt cx="11322919" cy="754904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เพราะเป็นบัตรที่แสดงถึงตัวตนจึงควรพกติดตัวไว้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084851" y="2356176"/>
            <a:ext cx="10357846" cy="705273"/>
            <a:chOff x="2115662" y="3062366"/>
            <a:chExt cx="10377669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1037766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เหมาะสม เพราะทำให้เอกสารไม่หาย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084851" y="3066829"/>
            <a:ext cx="10352396" cy="702847"/>
            <a:chOff x="2110200" y="3860611"/>
            <a:chExt cx="11316959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เหมาะสม เพราะทำให้เอกสารเป็นระเบียบ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084851" y="3790733"/>
            <a:ext cx="10357847" cy="677862"/>
            <a:chOff x="2110201" y="4691715"/>
            <a:chExt cx="11322917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เพราะควรเก็บในแฟ้มผลงาน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084851" y="2356176"/>
            <a:ext cx="10352396" cy="705273"/>
            <a:chOff x="2115662" y="3062366"/>
            <a:chExt cx="10372208" cy="7709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เหมาะสม เพราะทำให้เอกสารไม่หาย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084851" y="3066829"/>
            <a:ext cx="10357847" cy="702847"/>
            <a:chOff x="2110199" y="3860611"/>
            <a:chExt cx="11322918" cy="768333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เหมาะสม เพราะทำให้เอกสารเป็นระเบียบ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084851" y="3790733"/>
            <a:ext cx="10357848" cy="677862"/>
            <a:chOff x="2110201" y="4691715"/>
            <a:chExt cx="11322919" cy="741020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ไม่เหมาะสม เพราะควรเก็บในแฟ้มผลงาน</a:t>
              </a:r>
            </a:p>
          </p:txBody>
        </p:sp>
      </p:grpSp>
      <p:pic>
        <p:nvPicPr>
          <p:cNvPr id="8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FDF04D35-B042-4E2D-BA53-192BF2732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7562"/>
            <a:ext cx="1115857" cy="49097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C9092205-C820-4C95-BFAE-75A7270355F7}"/>
              </a:ext>
            </a:extLst>
          </p:cNvPr>
          <p:cNvSpPr/>
          <p:nvPr/>
        </p:nvSpPr>
        <p:spPr>
          <a:xfrm>
            <a:off x="588411" y="1079341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“สุดามีนิสัยขี้ลืม เธอจึงนำบัตรประจำตัวประชาชนใส่ในซองเอกสาร แล้วเก็บ    		  </a:t>
            </a:r>
            <a:r>
              <a:rPr lang="th-TH" sz="3659" b="1" spc="-15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รักษาไว้ที่ตู้เอกสารที่บ้านตลอดเวลา” การกระทำของสุดาเหมาะสมหรือไม่ เพราะเหตุใด</a:t>
            </a:r>
            <a:endParaRPr lang="en-US" sz="3659" b="1" spc="-15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ไม่เหมาะสม เพราะเป็นบัตรที่แสดงถึงตัวตนจึงควรพกติดตัวไว้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บัตรประจำตัวประชาชนเป็นบัตรที่แสดงข้อมูลของตัวเรา ควรพกติดตัวไว้เพื่อใช้ยืนยันตัวตนของเรา โดยเก็บใส่ซองเอกสารและพกไว้ในกระเป๋าเงิน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2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48DA6E7B-18E5-4AB0-9EC0-B84665AE0EAA}"/>
              </a:ext>
            </a:extLst>
          </p:cNvPr>
          <p:cNvGrpSpPr/>
          <p:nvPr/>
        </p:nvGrpSpPr>
        <p:grpSpPr>
          <a:xfrm>
            <a:off x="1094290" y="2451426"/>
            <a:ext cx="10357847" cy="705273"/>
            <a:chOff x="2115661" y="3062366"/>
            <a:chExt cx="10377670" cy="770984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F784C6B2-3D7F-42F7-B3B3-9DE60E1A2230}"/>
                </a:ext>
              </a:extLst>
            </p:cNvPr>
            <p:cNvSpPr/>
            <p:nvPr/>
          </p:nvSpPr>
          <p:spPr>
            <a:xfrm>
              <a:off x="2115661" y="3104340"/>
              <a:ext cx="10377670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AF793788-8005-4749-AE26-7E8DB1B7D181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D531B66C-3668-4560-B542-A41E6819261A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DBD2743A-7610-4C45-8C04-79DBA9F51721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ช่วยประหยัดพลังงาน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8486C3A5-0C23-4C98-A252-92DED5D4D9A4}"/>
              </a:ext>
            </a:extLst>
          </p:cNvPr>
          <p:cNvGrpSpPr/>
          <p:nvPr/>
        </p:nvGrpSpPr>
        <p:grpSpPr>
          <a:xfrm>
            <a:off x="1094290" y="3162081"/>
            <a:ext cx="10352396" cy="715548"/>
            <a:chOff x="2110200" y="3860611"/>
            <a:chExt cx="11316959" cy="782217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932B2D46-50ED-4F23-A13C-09ACB90CF661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6AE47526-7B7D-4F2F-BB54-000012BAF21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9CB60A6A-A444-47EE-900E-651B76459FEF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09355BA8-BE24-4458-A24C-48921B28FAFB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ไม่ต้องเสียเงินซื้อเสื้อผ้าใหม่</a:t>
              </a: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A284FE75-8EA8-475E-ABDD-61D84EBE575C}"/>
              </a:ext>
            </a:extLst>
          </p:cNvPr>
          <p:cNvGrpSpPr/>
          <p:nvPr/>
        </p:nvGrpSpPr>
        <p:grpSpPr>
          <a:xfrm>
            <a:off x="1094290" y="388300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5212CD7F-97C7-4758-B3AA-E953783AED4D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0B444D51-E543-4133-8C4D-AEB6F4A3D10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5A2FBF5-9583-4DD0-8753-31C3F775512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9D5E7423-E01D-4B81-850B-59A61089DB4A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เสื้อผ้าสีไม่ตก</a:t>
              </a: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7652946A-2BA6-4EB9-9F68-A4B022356481}"/>
              </a:ext>
            </a:extLst>
          </p:cNvPr>
          <p:cNvGrpSpPr/>
          <p:nvPr/>
        </p:nvGrpSpPr>
        <p:grpSpPr>
          <a:xfrm>
            <a:off x="1094290" y="4587878"/>
            <a:ext cx="10357847" cy="690563"/>
            <a:chOff x="2110201" y="4691715"/>
            <a:chExt cx="11322917" cy="754904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0A72B2B3-9F46-4353-9A00-22DD2DF04FE7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1B89F853-8C0C-4BA5-A34C-0C9BC1CDD54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55E786D1-7D7A-4808-8BC7-66F206CC9F5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53437FA9-6533-4BA2-9518-A404D8FD2288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เสื้อผ้าไม่เก่าเร็ว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E4AE3016-B99A-4E76-958E-BBF1C70E96F9}"/>
              </a:ext>
            </a:extLst>
          </p:cNvPr>
          <p:cNvGrpSpPr/>
          <p:nvPr/>
        </p:nvGrpSpPr>
        <p:grpSpPr>
          <a:xfrm>
            <a:off x="1094290" y="2451429"/>
            <a:ext cx="10352396" cy="705269"/>
            <a:chOff x="2115662" y="3062366"/>
            <a:chExt cx="10372208" cy="770979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E97AF727-5512-480A-A597-4609009441AF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39BB3316-86CB-46E5-9469-03E4593F612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02DDF2B2-C785-4304-93ED-8F175B2D82F6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A3B2A242-3C63-4F4A-9BC1-2AB2B09F84BB}"/>
                </a:ext>
              </a:extLst>
            </p:cNvPr>
            <p:cNvSpPr/>
            <p:nvPr/>
          </p:nvSpPr>
          <p:spPr>
            <a:xfrm>
              <a:off x="2765655" y="311684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ช่วยประหยัดพลังงาน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3A50DBB2-3541-494D-9C96-61BAD7E4CA82}"/>
              </a:ext>
            </a:extLst>
          </p:cNvPr>
          <p:cNvGrpSpPr/>
          <p:nvPr/>
        </p:nvGrpSpPr>
        <p:grpSpPr>
          <a:xfrm>
            <a:off x="1094290" y="3162088"/>
            <a:ext cx="10357847" cy="715543"/>
            <a:chOff x="2110199" y="3860611"/>
            <a:chExt cx="11322918" cy="782210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92732250-FC62-4CB9-94BD-0F5B0B96B2E7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A86E6680-628C-4C25-836E-0CE8C2C5EB5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8D19C999-8B49-4EEA-9375-04D385771C2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4DDCCAB2-8EC2-4981-957A-56EE53728E28}"/>
                </a:ext>
              </a:extLst>
            </p:cNvPr>
            <p:cNvSpPr/>
            <p:nvPr/>
          </p:nvSpPr>
          <p:spPr>
            <a:xfrm>
              <a:off x="2830212" y="3926317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ไม่ต้องเสียเงินซื้อเสื้อผ้าใหม่</a:t>
              </a: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6D6742C3-A3F5-484B-8E67-36E7B095112E}"/>
              </a:ext>
            </a:extLst>
          </p:cNvPr>
          <p:cNvGrpSpPr/>
          <p:nvPr/>
        </p:nvGrpSpPr>
        <p:grpSpPr>
          <a:xfrm>
            <a:off x="1094290" y="3883005"/>
            <a:ext cx="10357848" cy="658411"/>
            <a:chOff x="2110202" y="4688463"/>
            <a:chExt cx="11322919" cy="719757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DE71CA88-96EE-4ABA-931B-69FDDCFF8877}"/>
                </a:ext>
              </a:extLst>
            </p:cNvPr>
            <p:cNvSpPr/>
            <p:nvPr/>
          </p:nvSpPr>
          <p:spPr>
            <a:xfrm>
              <a:off x="2110202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62009521-34EB-49DA-9226-A8CCDA050D9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9E5CCFC1-C081-40D7-995A-F2C36A2FCB8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390C817E-55BD-4043-A1D5-FB14DCF1495E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เสื้อผ้าสีไม่ตก</a:t>
              </a: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15B01EF0-67FA-4DB4-8F8F-0E27082B875B}"/>
              </a:ext>
            </a:extLst>
          </p:cNvPr>
          <p:cNvGrpSpPr/>
          <p:nvPr/>
        </p:nvGrpSpPr>
        <p:grpSpPr>
          <a:xfrm>
            <a:off x="1094290" y="4587886"/>
            <a:ext cx="10357848" cy="690558"/>
            <a:chOff x="2110201" y="4691715"/>
            <a:chExt cx="11322919" cy="754897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73604D2E-29A8-4260-BC33-603F7765EB90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A6D32B2C-75F4-45C2-9EA4-09AB3A6D34A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519EF1DE-4C26-49EC-81CC-9401C536AE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275B1A1A-9747-46FA-B9FB-1921E2FB5941}"/>
                </a:ext>
              </a:extLst>
            </p:cNvPr>
            <p:cNvSpPr/>
            <p:nvPr/>
          </p:nvSpPr>
          <p:spPr>
            <a:xfrm>
              <a:off x="2860061" y="4730106"/>
              <a:ext cx="9527816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เสื้อผ้าไม่เก่าเร็ว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A1015CB5-3A8D-49E3-ADB5-8FC48F480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7" name="teacher guide">
            <a:extLst>
              <a:ext uri="{FF2B5EF4-FFF2-40B4-BE49-F238E27FC236}">
                <a16:creationId xmlns:a16="http://schemas.microsoft.com/office/drawing/2014/main" id="{DBFE323C-08DA-427C-932E-9CB65A2C96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50625"/>
            <a:ext cx="1115857" cy="49097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AA1888F8-392F-490C-9E46-20C2A384E2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C15138-C5C7-4BAE-BFE2-74AC016F6F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BA1B4902-257E-4CAC-BAD6-963E7C22E9DD}"/>
              </a:ext>
            </a:extLst>
          </p:cNvPr>
          <p:cNvSpPr/>
          <p:nvPr/>
        </p:nvSpPr>
        <p:spPr>
          <a:xfrm>
            <a:off x="607461" y="1155541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ข้อใดเป็นประโยชน์ของการแยกประเภทเสื้อผ้าที่ต้องรีดและเสื้อผ้าที่ไม่ต้องรีด			 ก่อนจัดเก็บเข้าตู้เสื้อผ้า</a:t>
            </a:r>
            <a:endParaRPr lang="en-US" sz="3659" b="1" spc="-15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EDAF9A7-8F4C-4F7E-B2A3-824387A37B74}"/>
              </a:ext>
            </a:extLst>
          </p:cNvPr>
          <p:cNvGrpSpPr/>
          <p:nvPr/>
        </p:nvGrpSpPr>
        <p:grpSpPr>
          <a:xfrm>
            <a:off x="1615546" y="7211267"/>
            <a:ext cx="8960912" cy="3436777"/>
            <a:chOff x="1542902" y="4187299"/>
            <a:chExt cx="9016457" cy="34580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E5D5A118-F6C1-4360-A192-8B50220EE96E}"/>
                </a:ext>
              </a:extLst>
            </p:cNvPr>
            <p:cNvSpPr/>
            <p:nvPr/>
          </p:nvSpPr>
          <p:spPr>
            <a:xfrm>
              <a:off x="1542902" y="4187299"/>
              <a:ext cx="9016457" cy="345808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A5C8FA0-AE44-40B4-83E9-652CCA2AB4CC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ช่วยประหยัดพลังงาน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E7D8013-A1BD-4C27-8861-2B062E41CA7A}"/>
                </a:ext>
              </a:extLst>
            </p:cNvPr>
            <p:cNvSpPr/>
            <p:nvPr/>
          </p:nvSpPr>
          <p:spPr>
            <a:xfrm>
              <a:off x="2009997" y="5126652"/>
              <a:ext cx="783846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เสื้อผ้าบางประเภทเป็นเสื้อผ้าที่ใส่อยู่บ้านหรือใส่ลำลอง จึงไม่จำเป็นต้องรีด </a:t>
              </a:r>
              <a:b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ซึ่งจะช่วยประหยัดพลังงานไฟฟ้าที่ต้องใช้ในการรีดเสื้อผ้าได้</a:t>
              </a:r>
            </a:p>
          </p:txBody>
        </p: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3B6ADB1F-D88F-44A6-95E7-024177C214D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6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5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A7C2C952-491F-4F30-8C1A-892EB2918E70}"/>
              </a:ext>
            </a:extLst>
          </p:cNvPr>
          <p:cNvGrpSpPr/>
          <p:nvPr/>
        </p:nvGrpSpPr>
        <p:grpSpPr>
          <a:xfrm>
            <a:off x="1109352" y="2127579"/>
            <a:ext cx="10352396" cy="658410"/>
            <a:chOff x="2115662" y="3062366"/>
            <a:chExt cx="10372208" cy="719754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DA404D10-AAC7-4BEF-A903-121AB422DC53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ED8FD4F1-6212-4A41-8002-1F6422D390A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30E731A-7FEB-4A59-B31C-B730DA0AB10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BFB06681-E2D6-4135-B5D0-3A50970753EB}"/>
                </a:ext>
              </a:extLst>
            </p:cNvPr>
            <p:cNvSpPr/>
            <p:nvPr/>
          </p:nvSpPr>
          <p:spPr>
            <a:xfrm>
              <a:off x="2765655" y="30656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แพนคุยโทรศัพท์กับเพื่อนระหว่างรีดผ้า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1C3D4E31-4289-4933-B88A-51A330373A23}"/>
              </a:ext>
            </a:extLst>
          </p:cNvPr>
          <p:cNvGrpSpPr/>
          <p:nvPr/>
        </p:nvGrpSpPr>
        <p:grpSpPr>
          <a:xfrm>
            <a:off x="1103902" y="2838228"/>
            <a:ext cx="10357846" cy="702847"/>
            <a:chOff x="2110200" y="3860611"/>
            <a:chExt cx="11322916" cy="768333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2920779D-B8E7-410C-8DB3-ACD73B19E1B3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9196B4C2-CF17-4659-8007-45AAAACF14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B767D767-6C31-4DAF-842A-1F51BF409653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25C6703C-61EB-47BB-BAC2-B8ED8B892B4E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แก้วตาจัดโต๊ะเขียนหนังสือเสร็จแล้วจึงไปเล่นโทรศัพท์</a:t>
              </a: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B0A72807-1783-46AE-B56B-4D2A93A68092}"/>
              </a:ext>
            </a:extLst>
          </p:cNvPr>
          <p:cNvGrpSpPr/>
          <p:nvPr/>
        </p:nvGrpSpPr>
        <p:grpSpPr>
          <a:xfrm>
            <a:off x="1103901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BECB74DD-DCF0-4C8F-9B8B-F0577BF351C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05CB45D8-2D42-45AB-9C52-255B5FADA1A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8BCFFE-1347-49A7-BB50-918E030146D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4F44D825-83B2-4C2B-A9C6-1E6E3CC5E239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นุชานำเสื้อผ้าทุกชุดที่ต้องซักใส่เครื่องซักผ้าเพื่อให้ซักครั้งเดียว</a:t>
              </a: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3EE25896-E1B2-4952-8315-A8B0AE46C3F0}"/>
              </a:ext>
            </a:extLst>
          </p:cNvPr>
          <p:cNvGrpSpPr/>
          <p:nvPr/>
        </p:nvGrpSpPr>
        <p:grpSpPr>
          <a:xfrm>
            <a:off x="1103901" y="4261049"/>
            <a:ext cx="10357847" cy="658432"/>
            <a:chOff x="2110201" y="4688443"/>
            <a:chExt cx="11322917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3790BA53-F80D-4D3C-8FDA-7101E1D7D0AF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CDEEB105-08AD-4386-9575-BDBF0A2323B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2F07A48F-ECBE-4660-B2CE-612FF6DAA76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5AD340E7-3B8A-424D-A6B8-1AB03F5FF6C1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วิภาพักจัดกระเป๋านักเรียนที่จัดได้ครึ่งเดียวก่อนไปดูโทรทัศน์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0DED42D5-B181-4E29-A3C4-E483D8F0F2D0}"/>
              </a:ext>
            </a:extLst>
          </p:cNvPr>
          <p:cNvGrpSpPr/>
          <p:nvPr/>
        </p:nvGrpSpPr>
        <p:grpSpPr>
          <a:xfrm>
            <a:off x="1109352" y="2127578"/>
            <a:ext cx="10352396" cy="658410"/>
            <a:chOff x="2115662" y="3062366"/>
            <a:chExt cx="10372208" cy="719754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3DD7D9A6-0EBD-4EC1-AE74-032F55911272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738EC925-420D-4214-A89F-E7FCD4784C04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AA07DD8E-1661-4989-AB4C-59FD3B72E7F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52E6F-1A52-46C0-9BE9-70C5B7ACA175}"/>
                </a:ext>
              </a:extLst>
            </p:cNvPr>
            <p:cNvSpPr/>
            <p:nvPr/>
          </p:nvSpPr>
          <p:spPr>
            <a:xfrm>
              <a:off x="2765655" y="3065616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แพนคุยโทรศัพท์กับเพื่อนระหว่างรีดผ้า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724FF908-AE35-48A8-8D85-2E614B27AC36}"/>
              </a:ext>
            </a:extLst>
          </p:cNvPr>
          <p:cNvGrpSpPr/>
          <p:nvPr/>
        </p:nvGrpSpPr>
        <p:grpSpPr>
          <a:xfrm>
            <a:off x="1103901" y="2838236"/>
            <a:ext cx="10357847" cy="702843"/>
            <a:chOff x="2110199" y="3860611"/>
            <a:chExt cx="11322918" cy="768327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21EE7BC4-F436-4A99-A33A-7C48595450E5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8BE83511-DDAC-49D0-BA1E-1A2B1F9C05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90D3E038-8636-4877-9FF7-A53A269F5AF8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E1ED7DD0-5DC8-4D8B-A65E-E66E270F556A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แก้วตาจัดโต๊ะเขียนหนังสือเสร็จแล้วจึงไปเล่นโทรศัพท์</a:t>
              </a: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B15FDDED-2116-49CE-8D77-C6EC929EB727}"/>
              </a:ext>
            </a:extLst>
          </p:cNvPr>
          <p:cNvGrpSpPr/>
          <p:nvPr/>
        </p:nvGrpSpPr>
        <p:grpSpPr>
          <a:xfrm>
            <a:off x="1103901" y="3559155"/>
            <a:ext cx="10357848" cy="658411"/>
            <a:chOff x="2110201" y="4688463"/>
            <a:chExt cx="11322919" cy="719757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DF68CB22-12E2-4C7C-BE6D-D3410A2ED27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E12B77AD-C608-4BAB-B871-C580CCDE3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F02F8DC6-70A6-42EA-8D81-83E020BBF4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08642AFE-2300-4E2B-9437-356341950623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นุชานำเสื้อผ้าทุกชุดที่ต้องซักใส่เครื่องซักผ้าเพื่อให้ซักครั้งเดียว</a:t>
              </a: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2CE0DCDE-F11F-4D1A-9325-B5694499CFE8}"/>
              </a:ext>
            </a:extLst>
          </p:cNvPr>
          <p:cNvGrpSpPr/>
          <p:nvPr/>
        </p:nvGrpSpPr>
        <p:grpSpPr>
          <a:xfrm>
            <a:off x="1103901" y="4261049"/>
            <a:ext cx="10357848" cy="658411"/>
            <a:chOff x="2110201" y="4688463"/>
            <a:chExt cx="11322919" cy="719757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435DAC37-7CCF-499D-B82F-F8AB6297664D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ACD5DA38-E20A-458D-94D0-EE021395FFE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0241A7E0-7322-4548-96B5-177F0EEB07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FB15D062-82BD-40A7-ABCE-7A04F8C9EB27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วิภาพักจัดกระเป๋านักเรียนที่จัดได้ครึ่งเดียวก่อนไปดูโทรทัศน์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FF1000-ED3B-4A34-9BF7-323A0F2E9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8" name="teacher guide">
            <a:extLst>
              <a:ext uri="{FF2B5EF4-FFF2-40B4-BE49-F238E27FC236}">
                <a16:creationId xmlns:a16="http://schemas.microsoft.com/office/drawing/2014/main" id="{3012D890-68D1-4F8A-9A05-5102E2774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7562"/>
            <a:ext cx="1115857" cy="49097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09CBCB8-B3F6-4E64-8A49-304CB94245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7B9DBC-1FC0-48C2-B3D5-534BF22FDC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C5EB1523-F2AF-49E3-8DA1-D4898A242438}"/>
              </a:ext>
            </a:extLst>
          </p:cNvPr>
          <p:cNvSpPr/>
          <p:nvPr/>
        </p:nvSpPr>
        <p:spPr>
          <a:xfrm>
            <a:off x="60746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ใครปฏิบัติตนในการทำงานได้อย่างเหมาะสม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A6B8D1-6D3F-401E-91D0-7CA21D884108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D39FFD4E-FA81-42C2-9D41-73C0E11B2EEB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7A4A86A-1058-4E1D-AA49-0BCECDB4EE66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แก้วตาจัดโต๊ะเขียนหนังสือเสร็จแล้วจึงไปเล่นโทรศัพท์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1353A15-CB59-4609-984D-DDD8376AB881}"/>
                </a:ext>
              </a:extLst>
            </p:cNvPr>
            <p:cNvSpPr/>
            <p:nvPr/>
          </p:nvSpPr>
          <p:spPr>
            <a:xfrm>
              <a:off x="2009997" y="5107849"/>
              <a:ext cx="832133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การทำงานควรทำให้เสร็จก่อนแล้วจึงไปทำกิจกรรมอย่างอื่นต่อไป ไม่ควรทำงาน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ค้างคา หรือไม่ควรทำงานอย่างไม่รอบคอบ เพราะอาจทำให้งานเสียหายได้ </a:t>
              </a:r>
            </a:p>
          </p:txBody>
        </p:sp>
      </p:grpSp>
      <p:pic>
        <p:nvPicPr>
          <p:cNvPr id="63" name="close">
            <a:extLst>
              <a:ext uri="{FF2B5EF4-FFF2-40B4-BE49-F238E27FC236}">
                <a16:creationId xmlns:a16="http://schemas.microsoft.com/office/drawing/2014/main" id="{BCC9D0ED-C3F6-4C6C-BCF9-53119CE83C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2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935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95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19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93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076674" y="4264028"/>
            <a:ext cx="10357847" cy="690562"/>
            <a:chOff x="2110201" y="4691715"/>
            <a:chExt cx="11322917" cy="754903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730114"/>
              <a:ext cx="1015312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หยิบใช้หนังสือเรียนได้สะดวก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076673" y="4264027"/>
            <a:ext cx="10357848" cy="690563"/>
            <a:chOff x="2110201" y="4691715"/>
            <a:chExt cx="11322919" cy="754904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730115"/>
              <a:ext cx="10218421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หยิบใช้หนังสือเรียนได้สะดวก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076674" y="2127576"/>
            <a:ext cx="10357846" cy="705273"/>
            <a:chOff x="2115662" y="3062366"/>
            <a:chExt cx="10377669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1037766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ไม่ถูกครูทำโทษ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079399" y="2838229"/>
            <a:ext cx="10352396" cy="702847"/>
            <a:chOff x="2110200" y="3860611"/>
            <a:chExt cx="11316959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กระเป๋านักเรียนไม่เก่าเร็ว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076674" y="3562133"/>
            <a:ext cx="10357847" cy="677862"/>
            <a:chOff x="2110201" y="4691715"/>
            <a:chExt cx="11322917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กระเป๋านักเรียนสะอาด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079400" y="2127579"/>
            <a:ext cx="10352394" cy="705268"/>
            <a:chOff x="2115662" y="3062366"/>
            <a:chExt cx="10372208" cy="770978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0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ไม่ถูกครูทำโทษ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076674" y="2838236"/>
            <a:ext cx="10357847" cy="702843"/>
            <a:chOff x="2110199" y="3860611"/>
            <a:chExt cx="11322918" cy="768327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กระเป๋านักเรียนไม่เก่าเร็ว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076673" y="3562141"/>
            <a:ext cx="10357848" cy="677856"/>
            <a:chOff x="2110201" y="4691715"/>
            <a:chExt cx="11322919" cy="741012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24"/>
              <a:ext cx="9527816" cy="716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กระเป๋านักเรียนสะอาด</a:t>
              </a:r>
            </a:p>
          </p:txBody>
        </p:sp>
      </p:grpSp>
      <p:pic>
        <p:nvPicPr>
          <p:cNvPr id="8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FDF04D35-B042-4E2D-BA53-192BF2732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37562"/>
            <a:ext cx="1115857" cy="49097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5884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เพราะเหตุใดจึงควรจัดกระเป๋านักเรียนตามตารางเรียนทุกวัน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หยิบใช้หนังสือเรียนได้สะดวก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การจัดกระเป๋านักเรียนตามตารางเรียน ทำให้กระเป๋านักเรียนสะอาด และเกิดความเป็นระเบียบเรียบร้อย หาหนังสือเรียนหรือสิ่งของในกระเป๋าพบได้ง่าย หยิบใช้ได้สะดวก และทำให้ไม่ต้องแบกกระเป๋าที่บรรจุสิ่งของจนหนักเกินไป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A7C2C952-491F-4F30-8C1A-892EB2918E70}"/>
              </a:ext>
            </a:extLst>
          </p:cNvPr>
          <p:cNvGrpSpPr/>
          <p:nvPr/>
        </p:nvGrpSpPr>
        <p:grpSpPr>
          <a:xfrm>
            <a:off x="1090302" y="2127579"/>
            <a:ext cx="10352396" cy="658410"/>
            <a:chOff x="2115662" y="3062366"/>
            <a:chExt cx="10372208" cy="719754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DA404D10-AAC7-4BEF-A903-121AB422DC53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ED8FD4F1-6212-4A41-8002-1F6422D390A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30E731A-7FEB-4A59-B31C-B730DA0AB10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BFB06681-E2D6-4135-B5D0-3A50970753EB}"/>
                </a:ext>
              </a:extLst>
            </p:cNvPr>
            <p:cNvSpPr/>
            <p:nvPr/>
          </p:nvSpPr>
          <p:spPr>
            <a:xfrm>
              <a:off x="2765655" y="30656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เพื่อรักษาเอกสารให้สีสด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1C3D4E31-4289-4933-B88A-51A330373A23}"/>
              </a:ext>
            </a:extLst>
          </p:cNvPr>
          <p:cNvGrpSpPr/>
          <p:nvPr/>
        </p:nvGrpSpPr>
        <p:grpSpPr>
          <a:xfrm>
            <a:off x="1084852" y="2838228"/>
            <a:ext cx="10357846" cy="702847"/>
            <a:chOff x="2110200" y="3860611"/>
            <a:chExt cx="11322916" cy="768333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2920779D-B8E7-410C-8DB3-ACD73B19E1B3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9196B4C2-CF17-4659-8007-45AAAACF14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B767D767-6C31-4DAF-842A-1F51BF409653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25C6703C-61EB-47BB-BAC2-B8ED8B892B4E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เพื่อป้องกันเอกสารชำรุด</a:t>
              </a: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B0A72807-1783-46AE-B56B-4D2A93A68092}"/>
              </a:ext>
            </a:extLst>
          </p:cNvPr>
          <p:cNvGrpSpPr/>
          <p:nvPr/>
        </p:nvGrpSpPr>
        <p:grpSpPr>
          <a:xfrm>
            <a:off x="1084851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BECB74DD-DCF0-4C8F-9B8B-F0577BF351C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05CB45D8-2D42-45AB-9C52-255B5FADA1A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8BCFFE-1347-49A7-BB50-918E030146D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4F44D825-83B2-4C2B-A9C6-1E6E3CC5E239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เพื่อป้องกันการทำลายจากแมลง</a:t>
              </a: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3EE25896-E1B2-4952-8315-A8B0AE46C3F0}"/>
              </a:ext>
            </a:extLst>
          </p:cNvPr>
          <p:cNvGrpSpPr/>
          <p:nvPr/>
        </p:nvGrpSpPr>
        <p:grpSpPr>
          <a:xfrm>
            <a:off x="1084851" y="4261049"/>
            <a:ext cx="10357847" cy="658432"/>
            <a:chOff x="2110201" y="4688443"/>
            <a:chExt cx="11322917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3790BA53-F80D-4D3C-8FDA-7101E1D7D0AF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CDEEB105-08AD-4386-9575-BDBF0A2323B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2F07A48F-ECBE-4660-B2CE-612FF6DAA76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5AD340E7-3B8A-424D-A6B8-1AB03F5FF6C1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เพื่อป้องกันการปลอมแปลงเอกสาร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0DED42D5-B181-4E29-A3C4-E483D8F0F2D0}"/>
              </a:ext>
            </a:extLst>
          </p:cNvPr>
          <p:cNvGrpSpPr/>
          <p:nvPr/>
        </p:nvGrpSpPr>
        <p:grpSpPr>
          <a:xfrm>
            <a:off x="1090302" y="2127578"/>
            <a:ext cx="10352396" cy="658410"/>
            <a:chOff x="2115662" y="3062366"/>
            <a:chExt cx="10372208" cy="719754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3DD7D9A6-0EBD-4EC1-AE74-032F55911272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738EC925-420D-4214-A89F-E7FCD4784C04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AA07DD8E-1661-4989-AB4C-59FD3B72E7F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52E6F-1A52-46C0-9BE9-70C5B7ACA175}"/>
                </a:ext>
              </a:extLst>
            </p:cNvPr>
            <p:cNvSpPr/>
            <p:nvPr/>
          </p:nvSpPr>
          <p:spPr>
            <a:xfrm>
              <a:off x="2765655" y="3065616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เพื่อรักษาเอกสารให้สีสด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724FF908-AE35-48A8-8D85-2E614B27AC36}"/>
              </a:ext>
            </a:extLst>
          </p:cNvPr>
          <p:cNvGrpSpPr/>
          <p:nvPr/>
        </p:nvGrpSpPr>
        <p:grpSpPr>
          <a:xfrm>
            <a:off x="1084851" y="2838236"/>
            <a:ext cx="10357847" cy="702843"/>
            <a:chOff x="2110199" y="3860611"/>
            <a:chExt cx="11322918" cy="768327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21EE7BC4-F436-4A99-A33A-7C48595450E5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8BE83511-DDAC-49D0-BA1E-1A2B1F9C05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90D3E038-8636-4877-9FF7-A53A269F5AF8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E1ED7DD0-5DC8-4D8B-A65E-E66E270F556A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เพื่อป้องกันเอกสารชำรุด</a:t>
              </a: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B15FDDED-2116-49CE-8D77-C6EC929EB727}"/>
              </a:ext>
            </a:extLst>
          </p:cNvPr>
          <p:cNvGrpSpPr/>
          <p:nvPr/>
        </p:nvGrpSpPr>
        <p:grpSpPr>
          <a:xfrm>
            <a:off x="1084851" y="3559155"/>
            <a:ext cx="10357848" cy="658411"/>
            <a:chOff x="2110201" y="4688463"/>
            <a:chExt cx="11322919" cy="719757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DF68CB22-12E2-4C7C-BE6D-D3410A2ED27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E12B77AD-C608-4BAB-B871-C580CCDE3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F02F8DC6-70A6-42EA-8D81-83E020BBF4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08642AFE-2300-4E2B-9437-356341950623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เพื่อป้องกันการทำลายจากแมลง</a:t>
              </a: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2CE0DCDE-F11F-4D1A-9325-B5694499CFE8}"/>
              </a:ext>
            </a:extLst>
          </p:cNvPr>
          <p:cNvGrpSpPr/>
          <p:nvPr/>
        </p:nvGrpSpPr>
        <p:grpSpPr>
          <a:xfrm>
            <a:off x="1084851" y="4261049"/>
            <a:ext cx="10357848" cy="658411"/>
            <a:chOff x="2110201" y="4688463"/>
            <a:chExt cx="11322919" cy="719757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435DAC37-7CCF-499D-B82F-F8AB6297664D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ACD5DA38-E20A-458D-94D0-EE021395FFE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0241A7E0-7322-4548-96B5-177F0EEB07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FB15D062-82BD-40A7-ABCE-7A04F8C9EB27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เพื่อป้องกันการปลอมแปลงเอกสาร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FF1000-ED3B-4A34-9BF7-323A0F2E9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8" name="teacher guide">
            <a:extLst>
              <a:ext uri="{FF2B5EF4-FFF2-40B4-BE49-F238E27FC236}">
                <a16:creationId xmlns:a16="http://schemas.microsoft.com/office/drawing/2014/main" id="{3012D890-68D1-4F8A-9A05-5102E2774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499"/>
            <a:ext cx="1115857" cy="49097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09CBCB8-B3F6-4E64-8A49-304CB94245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7B9DBC-1FC0-48C2-B3D5-534BF22FDC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C5EB1523-F2AF-49E3-8DA1-D4898A242438}"/>
              </a:ext>
            </a:extLst>
          </p:cNvPr>
          <p:cNvSpPr/>
          <p:nvPr/>
        </p:nvSpPr>
        <p:spPr>
          <a:xfrm>
            <a:off x="5884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เพราะเหตุใดจึงควรนำสูติบัตรใส่ซองเอกสารก่อนเก็บ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A6B8D1-6D3F-401E-91D0-7CA21D884108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D39FFD4E-FA81-42C2-9D41-73C0E11B2EEB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7A4A86A-1058-4E1D-AA49-0BCECDB4EE66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เพื่อปกป้องเอกสารชำรุด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1353A15-CB59-4609-984D-DDD8376AB881}"/>
                </a:ext>
              </a:extLst>
            </p:cNvPr>
            <p:cNvSpPr/>
            <p:nvPr/>
          </p:nvSpPr>
          <p:spPr>
            <a:xfrm>
              <a:off x="2009997" y="5126653"/>
              <a:ext cx="8321333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สูติบัตรเป็นเอกสารจากราชการ เป็นเอกสารที่เป็นกระดาษ ถ้าหยิบใช้หรือเก็บรักษาอย่างไม่ระมัดระวัง อาจชำรุด เช่น ฉีก ขาด เปื่อยยุ่ย ได้ง่าย การนำใส่ซองเอกสารจะทำให้เก็บรักษาได้นาน</a:t>
              </a:r>
            </a:p>
          </p:txBody>
        </p:sp>
      </p:grpSp>
      <p:pic>
        <p:nvPicPr>
          <p:cNvPr id="63" name="close">
            <a:extLst>
              <a:ext uri="{FF2B5EF4-FFF2-40B4-BE49-F238E27FC236}">
                <a16:creationId xmlns:a16="http://schemas.microsoft.com/office/drawing/2014/main" id="{BCC9D0ED-C3F6-4C6C-BCF9-53119CE83C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935 L 2.91667E-6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95 L 0 0.25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19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93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060350" y="2127576"/>
            <a:ext cx="10357847" cy="705272"/>
            <a:chOff x="2115661" y="3062366"/>
            <a:chExt cx="10377670" cy="770983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0"/>
              <a:ext cx="10377670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4" y="3116845"/>
              <a:ext cx="928545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นวลเก็บหนังสือไว้ที่โต๊ะ วางของเล่นบนชั้น และนำชุดนอนใส่ตะกร้าผ้า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060350" y="2838231"/>
            <a:ext cx="10352396" cy="715548"/>
            <a:chOff x="2110200" y="3860611"/>
            <a:chExt cx="11316959" cy="782217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ฝ้ายเก็บหนังสือใส่กล่อง วางของเล่นบนพื้น และพับชุดนอนใส่ตู้เสื้อผ้า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060350" y="3562135"/>
            <a:ext cx="10357847" cy="690562"/>
            <a:chOff x="2110201" y="4691715"/>
            <a:chExt cx="11322917" cy="754903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30114"/>
              <a:ext cx="104422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ฝนเก็บหนังสือใส่ลัง นำของเล่นวางบนหัวเตียง และพับชุดนอนใส่ตะกร้าผ้า</a:t>
              </a: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060350" y="4261049"/>
            <a:ext cx="10417376" cy="658410"/>
            <a:chOff x="2110201" y="4688464"/>
            <a:chExt cx="11387993" cy="719756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688464"/>
              <a:ext cx="10638133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spc="-15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ป่านเก็บหนังสือไว้ใต้หมอน นำของเล่นใส่ตู้ และรีดชุดนอนก่อนแขวนไว้ที่ราว</a:t>
              </a:r>
              <a:endParaRPr lang="en-US" sz="3659" spc="-15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060350" y="2127576"/>
            <a:ext cx="10352396" cy="705272"/>
            <a:chOff x="2115662" y="3062366"/>
            <a:chExt cx="10372208" cy="770983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65654" y="3116845"/>
              <a:ext cx="876423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นวลเก็บหนังสือไว้ที่โต๊ะ วางของเล่นบนชั้น และนำชุดนอนใส่ตะกร้าผ้า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060350" y="2838231"/>
            <a:ext cx="10357847" cy="715548"/>
            <a:chOff x="2110199" y="3860611"/>
            <a:chExt cx="11322918" cy="782217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ฝ้ายเก็บหนังสือใส่กล่อง วางของเล่นบนพื้น และพับชุดนอนใส่ตู้เสื้อผ้า</a:t>
              </a: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060350" y="3562135"/>
            <a:ext cx="10357848" cy="690562"/>
            <a:chOff x="2110201" y="4691715"/>
            <a:chExt cx="11322919" cy="754903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730114"/>
              <a:ext cx="1015908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ฝนเก็บหนังสือใส่ลัง นำของเล่นวางบนหัวเตียง และพับชุดนอนใส่ตะกร้าผ้า</a:t>
              </a: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060350" y="4261048"/>
            <a:ext cx="10795100" cy="658410"/>
            <a:chOff x="2110201" y="4688464"/>
            <a:chExt cx="11800911" cy="719756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0061" y="4688464"/>
              <a:ext cx="11051051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spc="-15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ป่านเก็บหนังสือไว้ใต้หมอน นำของเล่นใส่ตู้ และรีดชุดนอนก่อนแขวนไว้ที่ราว</a:t>
              </a:r>
              <a:endParaRPr lang="en-US" sz="3659" spc="-15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50627"/>
            <a:ext cx="1115855" cy="49097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4235-D6B8-4AAB-8DC0-055CE7180ED4}"/>
              </a:ext>
            </a:extLst>
          </p:cNvPr>
          <p:cNvSpPr/>
          <p:nvPr/>
        </p:nvSpPr>
        <p:spPr>
          <a:xfrm>
            <a:off x="56936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ใครจัดเก็บหนังสือ ของ</a:t>
            </a:r>
            <a:r>
              <a:rPr lang="th-TH" sz="3659" b="1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เล่น และชุดนอน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ที่ใช้แล้วได้เหมาะสมที่สุด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นวลเก็บหนังสือไว้ที่โต๊ะ วางของเล่นบนชั้น และนำชุดนอนใส่ตะกร้าผ้า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การเก็บหนังสือควรเก็บเรียงใส่ชั้นหนังสือหรือวางเรียงไว้ที่โต๊ะเขียนหนังสือ ส่วนของเล่นควรจัดเก็บไว้ในกล่องหรือชั้นวางของเล่น และชุดนอนที่ใส่แล้ว ควรใส่ตะกร้าผ้าที่เตรียมไว้ซัก ก่อนนำไปซักให้สะอาด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3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hlinkClick r:id="rId3" action="ppaction://hlinksldjump"/>
            <a:extLst>
              <a:ext uri="{FF2B5EF4-FFF2-40B4-BE49-F238E27FC236}">
                <a16:creationId xmlns:a16="http://schemas.microsoft.com/office/drawing/2014/main" id="{69FBE923-8F01-4D6C-8286-1CFDBE254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793" y="1270660"/>
            <a:ext cx="3467595" cy="2224615"/>
          </a:xfrm>
          <a:prstGeom prst="rect">
            <a:avLst/>
          </a:prstGeom>
        </p:spPr>
      </p:pic>
      <p:pic>
        <p:nvPicPr>
          <p:cNvPr id="18" name="Picture 17">
            <a:hlinkClick r:id="rId5" action="ppaction://hlinksldjump"/>
            <a:extLst>
              <a:ext uri="{FF2B5EF4-FFF2-40B4-BE49-F238E27FC236}">
                <a16:creationId xmlns:a16="http://schemas.microsoft.com/office/drawing/2014/main" id="{9683798F-A9DA-4763-94A3-63E3697093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1" y="1270660"/>
            <a:ext cx="3467595" cy="2224615"/>
          </a:xfrm>
          <a:prstGeom prst="rect">
            <a:avLst/>
          </a:prstGeom>
        </p:spPr>
      </p:pic>
      <p:pic>
        <p:nvPicPr>
          <p:cNvPr id="20" name="Picture 19">
            <a:hlinkClick r:id="rId7" action="ppaction://hlinksldjump"/>
            <a:extLst>
              <a:ext uri="{FF2B5EF4-FFF2-40B4-BE49-F238E27FC236}">
                <a16:creationId xmlns:a16="http://schemas.microsoft.com/office/drawing/2014/main" id="{0E4D1478-0CE3-4E35-BDBF-68630AB4C3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2202" y="1270660"/>
            <a:ext cx="3467595" cy="2224615"/>
          </a:xfrm>
          <a:prstGeom prst="rect">
            <a:avLst/>
          </a:prstGeom>
        </p:spPr>
      </p:pic>
      <p:pic>
        <p:nvPicPr>
          <p:cNvPr id="22" name="Picture 21">
            <a:hlinkClick r:id="rId9" action="ppaction://hlinksldjump"/>
            <a:extLst>
              <a:ext uri="{FF2B5EF4-FFF2-40B4-BE49-F238E27FC236}">
                <a16:creationId xmlns:a16="http://schemas.microsoft.com/office/drawing/2014/main" id="{2BF62F02-0E7C-415F-8636-41D3A2E3A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43" y="3959765"/>
            <a:ext cx="2862042" cy="2224617"/>
          </a:xfrm>
          <a:prstGeom prst="rect">
            <a:avLst/>
          </a:prstGeom>
        </p:spPr>
      </p:pic>
      <p:pic>
        <p:nvPicPr>
          <p:cNvPr id="24" name="Picture 23">
            <a:hlinkClick r:id="rId11" action="ppaction://hlinksldjump"/>
            <a:extLst>
              <a:ext uri="{FF2B5EF4-FFF2-40B4-BE49-F238E27FC236}">
                <a16:creationId xmlns:a16="http://schemas.microsoft.com/office/drawing/2014/main" id="{63BF9C72-B562-4692-B1F6-69B2DC1E0E6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355" y="3953817"/>
            <a:ext cx="2862042" cy="2224617"/>
          </a:xfrm>
          <a:prstGeom prst="rect">
            <a:avLst/>
          </a:prstGeom>
        </p:spPr>
      </p:pic>
      <p:pic>
        <p:nvPicPr>
          <p:cNvPr id="26" name="Picture 25">
            <a:hlinkClick r:id="rId13" action="ppaction://hlinksldjump"/>
            <a:extLst>
              <a:ext uri="{FF2B5EF4-FFF2-40B4-BE49-F238E27FC236}">
                <a16:creationId xmlns:a16="http://schemas.microsoft.com/office/drawing/2014/main" id="{DC401D3A-BF4C-48DA-B25B-053CC6BE5F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967" y="3953817"/>
            <a:ext cx="2862042" cy="2224616"/>
          </a:xfrm>
          <a:prstGeom prst="rect">
            <a:avLst/>
          </a:prstGeom>
        </p:spPr>
      </p:pic>
      <p:pic>
        <p:nvPicPr>
          <p:cNvPr id="28" name="Picture 27">
            <a:hlinkClick r:id="rId15" action="ppaction://hlinksldjump"/>
            <a:extLst>
              <a:ext uri="{FF2B5EF4-FFF2-40B4-BE49-F238E27FC236}">
                <a16:creationId xmlns:a16="http://schemas.microsoft.com/office/drawing/2014/main" id="{1DF88588-D2E8-4EE0-BC91-7125A43C25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579" y="3954295"/>
            <a:ext cx="2862042" cy="222461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8A5646E-091E-4EE5-B856-17F43209239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203830">
            <a:off x="3622084" y="2915756"/>
            <a:ext cx="572407" cy="73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FDB406-3593-4A75-AA06-1C155DC87F4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7366" y="190079"/>
            <a:ext cx="5217268" cy="8153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CCEA77-2CB9-435B-A1C7-07688DE31A3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0204F24-BE33-43AB-8246-B0D6F055E07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5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9FBAA2-9A0D-4EC6-B233-1CACC4C41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834" y="149887"/>
            <a:ext cx="9524332" cy="8132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3B58DB0-768A-4C5E-BE9F-79C872C7DB48}"/>
              </a:ext>
            </a:extLst>
          </p:cNvPr>
          <p:cNvGrpSpPr/>
          <p:nvPr/>
        </p:nvGrpSpPr>
        <p:grpSpPr>
          <a:xfrm>
            <a:off x="659421" y="4078754"/>
            <a:ext cx="2227450" cy="2690165"/>
            <a:chOff x="659421" y="4078754"/>
            <a:chExt cx="2227450" cy="269016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ADA062A-82A1-4812-99E6-B0FBA2965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421" y="4078754"/>
              <a:ext cx="2188931" cy="2690165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78718-45E7-4300-B723-574EDD374AA0}"/>
                </a:ext>
              </a:extLst>
            </p:cNvPr>
            <p:cNvSpPr txBox="1"/>
            <p:nvPr/>
          </p:nvSpPr>
          <p:spPr>
            <a:xfrm>
              <a:off x="727727" y="4651045"/>
              <a:ext cx="2159144" cy="1275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ต้องการทำอะไร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มีวิธีทำอย่างไรบ้าง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มีงบประมาณเท่าไร</a:t>
              </a:r>
            </a:p>
          </p:txBody>
        </p:sp>
      </p:grpSp>
      <p:grpSp>
        <p:nvGrpSpPr>
          <p:cNvPr id="7" name="111">
            <a:extLst>
              <a:ext uri="{FF2B5EF4-FFF2-40B4-BE49-F238E27FC236}">
                <a16:creationId xmlns:a16="http://schemas.microsoft.com/office/drawing/2014/main" id="{780AFC55-BADC-4416-A6D8-73730DDE7ABC}"/>
              </a:ext>
            </a:extLst>
          </p:cNvPr>
          <p:cNvGrpSpPr/>
          <p:nvPr/>
        </p:nvGrpSpPr>
        <p:grpSpPr>
          <a:xfrm>
            <a:off x="356269" y="1255049"/>
            <a:ext cx="2719037" cy="3383408"/>
            <a:chOff x="356269" y="1255049"/>
            <a:chExt cx="2719037" cy="338340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E3163CE-E862-40AD-B216-E1635224E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269" y="1255049"/>
              <a:ext cx="2719037" cy="2719037"/>
            </a:xfrm>
            <a:prstGeom prst="rect">
              <a:avLst/>
            </a:prstGeom>
          </p:spPr>
        </p:pic>
        <p:pic>
          <p:nvPicPr>
            <p:cNvPr id="26" name="1">
              <a:extLst>
                <a:ext uri="{FF2B5EF4-FFF2-40B4-BE49-F238E27FC236}">
                  <a16:creationId xmlns:a16="http://schemas.microsoft.com/office/drawing/2014/main" id="{D3E27143-26C5-4814-8D89-324C24B52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053" y="4086466"/>
              <a:ext cx="2188932" cy="551991"/>
            </a:xfrm>
            <a:prstGeom prst="rect">
              <a:avLst/>
            </a:prstGeom>
            <a:effectLst>
              <a:outerShdw dist="38100" dir="5400000" algn="t" rotWithShape="0">
                <a:srgbClr val="428080">
                  <a:alpha val="40000"/>
                </a:srgb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824D99-BF7C-47AC-8AAB-3AE7C755D727}"/>
              </a:ext>
            </a:extLst>
          </p:cNvPr>
          <p:cNvGrpSpPr/>
          <p:nvPr/>
        </p:nvGrpSpPr>
        <p:grpSpPr>
          <a:xfrm>
            <a:off x="3075306" y="4078754"/>
            <a:ext cx="3083538" cy="2690165"/>
            <a:chOff x="3198439" y="4078754"/>
            <a:chExt cx="3083538" cy="2690165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EA18E66-F7BE-4B1B-B78B-8E0FFD196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8439" y="4078754"/>
              <a:ext cx="3083538" cy="2690165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2CA0795-AD30-4B00-9EF8-92B72EBE7279}"/>
                </a:ext>
              </a:extLst>
            </p:cNvPr>
            <p:cNvSpPr txBox="1"/>
            <p:nvPr/>
          </p:nvSpPr>
          <p:spPr>
            <a:xfrm>
              <a:off x="3323553" y="4630745"/>
              <a:ext cx="2772053" cy="206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ขั้นตอนการทำงาน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อุปกรณ์ เครื่องมือ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ระยะเวลา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งบประมาณ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สถานที่ทำงาน</a:t>
              </a:r>
            </a:p>
          </p:txBody>
        </p:sp>
      </p:grpSp>
      <p:grpSp>
        <p:nvGrpSpPr>
          <p:cNvPr id="17" name="222">
            <a:extLst>
              <a:ext uri="{FF2B5EF4-FFF2-40B4-BE49-F238E27FC236}">
                <a16:creationId xmlns:a16="http://schemas.microsoft.com/office/drawing/2014/main" id="{2AA0A902-EE4C-4942-9B73-9892F2AD9370}"/>
              </a:ext>
            </a:extLst>
          </p:cNvPr>
          <p:cNvGrpSpPr/>
          <p:nvPr/>
        </p:nvGrpSpPr>
        <p:grpSpPr>
          <a:xfrm>
            <a:off x="3075306" y="1255049"/>
            <a:ext cx="3083538" cy="3383408"/>
            <a:chOff x="3075306" y="1255049"/>
            <a:chExt cx="3083538" cy="338340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6864EF6-1220-4799-BE98-8EC16377D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6462" y="1255049"/>
              <a:ext cx="2725389" cy="2719037"/>
            </a:xfrm>
            <a:prstGeom prst="rect">
              <a:avLst/>
            </a:prstGeom>
          </p:spPr>
        </p:pic>
        <p:pic>
          <p:nvPicPr>
            <p:cNvPr id="28" name="2">
              <a:extLst>
                <a:ext uri="{FF2B5EF4-FFF2-40B4-BE49-F238E27FC236}">
                  <a16:creationId xmlns:a16="http://schemas.microsoft.com/office/drawing/2014/main" id="{85FD7262-58A5-4B9C-A1B4-A36425965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306" y="4086466"/>
              <a:ext cx="3083538" cy="551991"/>
            </a:xfrm>
            <a:prstGeom prst="rect">
              <a:avLst/>
            </a:prstGeom>
            <a:effectLst>
              <a:outerShdw dist="50800" dir="5400000" algn="ctr" rotWithShape="0">
                <a:srgbClr val="428080">
                  <a:alpha val="40000"/>
                </a:srgbClr>
              </a:outerShdw>
            </a:effec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0A18DA-0A9C-4A63-BC9C-B5E3AB08008C}"/>
              </a:ext>
            </a:extLst>
          </p:cNvPr>
          <p:cNvGrpSpPr/>
          <p:nvPr/>
        </p:nvGrpSpPr>
        <p:grpSpPr>
          <a:xfrm>
            <a:off x="6467991" y="4078753"/>
            <a:ext cx="2437487" cy="2690165"/>
            <a:chOff x="6632064" y="4078754"/>
            <a:chExt cx="2437487" cy="269016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9F92F2-E5D1-4D20-9862-589AA7766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2064" y="4078754"/>
              <a:ext cx="2182587" cy="2690165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E520D0E-2628-4C1D-AB6C-2332A91A2E09}"/>
                </a:ext>
              </a:extLst>
            </p:cNvPr>
            <p:cNvSpPr txBox="1"/>
            <p:nvPr/>
          </p:nvSpPr>
          <p:spPr>
            <a:xfrm>
              <a:off x="6735364" y="4640997"/>
              <a:ext cx="2334187" cy="1275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ปฏิบัติงาน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ตรวจสอบงาน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แก้ไขปัญหา</a:t>
              </a:r>
            </a:p>
          </p:txBody>
        </p:sp>
      </p:grpSp>
      <p:grpSp>
        <p:nvGrpSpPr>
          <p:cNvPr id="19" name="333">
            <a:extLst>
              <a:ext uri="{FF2B5EF4-FFF2-40B4-BE49-F238E27FC236}">
                <a16:creationId xmlns:a16="http://schemas.microsoft.com/office/drawing/2014/main" id="{8B0E9012-BE26-44C1-896E-891D2923CDA6}"/>
              </a:ext>
            </a:extLst>
          </p:cNvPr>
          <p:cNvGrpSpPr/>
          <p:nvPr/>
        </p:nvGrpSpPr>
        <p:grpSpPr>
          <a:xfrm>
            <a:off x="6183007" y="1255049"/>
            <a:ext cx="2719037" cy="3383408"/>
            <a:chOff x="6183007" y="1255049"/>
            <a:chExt cx="2719037" cy="338340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B999715-2100-4CC6-BC3C-983C6DA1D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3007" y="1255049"/>
              <a:ext cx="2719037" cy="2719037"/>
            </a:xfrm>
            <a:prstGeom prst="rect">
              <a:avLst/>
            </a:prstGeom>
          </p:spPr>
        </p:pic>
        <p:pic>
          <p:nvPicPr>
            <p:cNvPr id="30" name="3">
              <a:extLst>
                <a:ext uri="{FF2B5EF4-FFF2-40B4-BE49-F238E27FC236}">
                  <a16:creationId xmlns:a16="http://schemas.microsoft.com/office/drawing/2014/main" id="{93EF0DA0-CF06-4A35-8FB6-58D534501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7990" y="4086466"/>
              <a:ext cx="2182587" cy="551991"/>
            </a:xfrm>
            <a:prstGeom prst="rect">
              <a:avLst/>
            </a:prstGeom>
            <a:effectLst>
              <a:outerShdw dist="50800" dir="5400000" algn="ctr" rotWithShape="0">
                <a:srgbClr val="428080">
                  <a:alpha val="40000"/>
                </a:srgbClr>
              </a:outerShdw>
            </a:effec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65B5AC4-1E2C-4F7E-A4E9-BD776F37FD4F}"/>
              </a:ext>
            </a:extLst>
          </p:cNvPr>
          <p:cNvGrpSpPr/>
          <p:nvPr/>
        </p:nvGrpSpPr>
        <p:grpSpPr>
          <a:xfrm>
            <a:off x="9164738" y="4078754"/>
            <a:ext cx="2575960" cy="2690164"/>
            <a:chOff x="9164738" y="4078754"/>
            <a:chExt cx="2575960" cy="269016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0040F75-9025-4771-9527-E252B5BE9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4738" y="4078754"/>
              <a:ext cx="2575960" cy="2690164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7CDF07C-CFC1-4AEC-A0CE-EDEC244C6D54}"/>
                </a:ext>
              </a:extLst>
            </p:cNvPr>
            <p:cNvSpPr txBox="1"/>
            <p:nvPr/>
          </p:nvSpPr>
          <p:spPr>
            <a:xfrm>
              <a:off x="9325909" y="4630745"/>
              <a:ext cx="2334187" cy="1275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ประเมินคุณภาพของชิ้นงาน/ผลงาน</a:t>
              </a:r>
            </a:p>
            <a:p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หาแนวทางปรับปรุงงาน</a:t>
              </a:r>
            </a:p>
          </p:txBody>
        </p:sp>
      </p:grpSp>
      <p:grpSp>
        <p:nvGrpSpPr>
          <p:cNvPr id="21" name="444">
            <a:extLst>
              <a:ext uri="{FF2B5EF4-FFF2-40B4-BE49-F238E27FC236}">
                <a16:creationId xmlns:a16="http://schemas.microsoft.com/office/drawing/2014/main" id="{F78945F0-4538-4495-BB33-2512301AD557}"/>
              </a:ext>
            </a:extLst>
          </p:cNvPr>
          <p:cNvGrpSpPr/>
          <p:nvPr/>
        </p:nvGrpSpPr>
        <p:grpSpPr>
          <a:xfrm>
            <a:off x="9093200" y="1255049"/>
            <a:ext cx="2719037" cy="3375696"/>
            <a:chOff x="9093200" y="1255049"/>
            <a:chExt cx="2719037" cy="337569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2AE25CE-6E83-46B4-9DA2-72EF71EB6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3200" y="1255049"/>
              <a:ext cx="2719037" cy="2719037"/>
            </a:xfrm>
            <a:prstGeom prst="rect">
              <a:avLst/>
            </a:prstGeom>
          </p:spPr>
        </p:pic>
        <p:pic>
          <p:nvPicPr>
            <p:cNvPr id="24" name="4">
              <a:extLst>
                <a:ext uri="{FF2B5EF4-FFF2-40B4-BE49-F238E27FC236}">
                  <a16:creationId xmlns:a16="http://schemas.microsoft.com/office/drawing/2014/main" id="{4B16E7D5-5B39-455E-92A9-2ED489C56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4738" y="4078754"/>
              <a:ext cx="2575960" cy="551991"/>
            </a:xfrm>
            <a:prstGeom prst="rect">
              <a:avLst/>
            </a:prstGeom>
            <a:effectLst>
              <a:outerShdw dist="50800" dir="5400000" algn="ctr" rotWithShape="0">
                <a:srgbClr val="428080">
                  <a:alpha val="40000"/>
                </a:srgbClr>
              </a:outerShdw>
            </a:effectLst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36FBA0D9-898C-4043-B66A-30A1824704F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3751EF-7010-4DE3-86D3-C777BE02F84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BDC5950-3C5D-4FE5-9156-86B97224693D}"/>
              </a:ext>
            </a:extLst>
          </p:cNvPr>
          <p:cNvGrpSpPr/>
          <p:nvPr/>
        </p:nvGrpSpPr>
        <p:grpSpPr>
          <a:xfrm>
            <a:off x="692098" y="1003888"/>
            <a:ext cx="2122840" cy="673141"/>
            <a:chOff x="692098" y="1016664"/>
            <a:chExt cx="2122840" cy="611153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1C316CF-F990-4C31-A54A-A1952B3C6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957" y="1016664"/>
              <a:ext cx="2009123" cy="611153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C813690-1046-4AF0-9822-362F55EA3871}"/>
                </a:ext>
              </a:extLst>
            </p:cNvPr>
            <p:cNvSpPr txBox="1"/>
            <p:nvPr/>
          </p:nvSpPr>
          <p:spPr>
            <a:xfrm>
              <a:off x="692098" y="1172350"/>
              <a:ext cx="2122840" cy="335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ห้องรกจัง จะจัดอย่างไรดีนะ</a:t>
              </a:r>
              <a:endParaRPr lang="en-US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205B9B4-22EE-4A5A-B8EF-CBDCD355A1EB}"/>
              </a:ext>
            </a:extLst>
          </p:cNvPr>
          <p:cNvGrpSpPr/>
          <p:nvPr/>
        </p:nvGrpSpPr>
        <p:grpSpPr>
          <a:xfrm>
            <a:off x="3180572" y="1008094"/>
            <a:ext cx="2897167" cy="680206"/>
            <a:chOff x="3198439" y="974461"/>
            <a:chExt cx="2897167" cy="680206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512FB6C-2731-47E8-99FE-91A274A5B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8439" y="974461"/>
              <a:ext cx="2897167" cy="680206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7AFF25E-A86D-4566-84A9-3FABCD7362DA}"/>
                </a:ext>
              </a:extLst>
            </p:cNvPr>
            <p:cNvSpPr txBox="1"/>
            <p:nvPr/>
          </p:nvSpPr>
          <p:spPr>
            <a:xfrm>
              <a:off x="3198439" y="997065"/>
              <a:ext cx="2897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เริ่มจากทำความสะอาดห้อง แล้วจัดเก็บสิ่งของเข้าที่ โดยจะทำวันเสาร์ตอนเช้า</a:t>
              </a:r>
              <a:endParaRPr lang="en-US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FF595C3-8C83-41C8-887C-081807D33DDE}"/>
              </a:ext>
            </a:extLst>
          </p:cNvPr>
          <p:cNvGrpSpPr/>
          <p:nvPr/>
        </p:nvGrpSpPr>
        <p:grpSpPr>
          <a:xfrm>
            <a:off x="6373041" y="1003887"/>
            <a:ext cx="2338968" cy="680206"/>
            <a:chOff x="6371000" y="883873"/>
            <a:chExt cx="2338968" cy="68020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ECD9C89-6020-44E6-A82E-666BCC1A6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5149" y="883873"/>
              <a:ext cx="2254752" cy="680206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5407F9E-0F2D-4DCB-A699-CCE6DA2E6564}"/>
                </a:ext>
              </a:extLst>
            </p:cNvPr>
            <p:cNvSpPr/>
            <p:nvPr/>
          </p:nvSpPr>
          <p:spPr>
            <a:xfrm>
              <a:off x="6371000" y="1074225"/>
              <a:ext cx="23389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ชิ้นนี้วางไว้ที่ชั้นด้านบนดีกว่า</a:t>
              </a:r>
              <a:endParaRPr lang="en-US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032388A-9C1A-460D-835A-A9DAF664A4BD}"/>
              </a:ext>
            </a:extLst>
          </p:cNvPr>
          <p:cNvGrpSpPr/>
          <p:nvPr/>
        </p:nvGrpSpPr>
        <p:grpSpPr>
          <a:xfrm>
            <a:off x="9136227" y="1003887"/>
            <a:ext cx="2676010" cy="686254"/>
            <a:chOff x="9164738" y="927501"/>
            <a:chExt cx="2676010" cy="68625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44549A4-C21B-4B5F-B654-497253E60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4738" y="927501"/>
              <a:ext cx="2676010" cy="680206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E9B5C8E-E4C0-4871-B3AC-EB32498D411B}"/>
                </a:ext>
              </a:extLst>
            </p:cNvPr>
            <p:cNvSpPr txBox="1"/>
            <p:nvPr/>
          </p:nvSpPr>
          <p:spPr>
            <a:xfrm>
              <a:off x="9164738" y="967424"/>
              <a:ext cx="26760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ครั้งหน้าหากล่องมาใส่ของเล่นเพิ่มดีกว่า เพราะทำให้ชั้นวางของไม่รับน้ำหนักมาก</a:t>
              </a:r>
              <a:endParaRPr lang="en-US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2EBDACEA-C2CB-4B6E-AA02-84F0642E5C4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9203830">
            <a:off x="2524684" y="3498923"/>
            <a:ext cx="406206" cy="518396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A9E03923-CBA0-4059-BE87-9B0BF925B5B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9203830">
            <a:off x="5428607" y="3498923"/>
            <a:ext cx="406206" cy="518396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96C0DDE8-DF63-4051-B1E6-F9AE433D658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9203830">
            <a:off x="8389405" y="3498923"/>
            <a:ext cx="406206" cy="518396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CF03C30-245D-4A0A-A2F9-1CB0FCCF063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9203830">
            <a:off x="11268788" y="3498923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78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C5F1B6-7291-4717-85D7-3EB5BAFD9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941" y="190079"/>
            <a:ext cx="6970117" cy="813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95991E-9630-405E-8BD5-48B3174677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013" y="1736652"/>
            <a:ext cx="7249302" cy="4077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74553A-27DC-40A7-AA81-424606FA45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CD3CF6-A313-4896-BEAC-AA34FE8201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CBAFFEC-4933-48BF-93B7-F797658D7DD8}"/>
              </a:ext>
            </a:extLst>
          </p:cNvPr>
          <p:cNvGrpSpPr/>
          <p:nvPr/>
        </p:nvGrpSpPr>
        <p:grpSpPr>
          <a:xfrm>
            <a:off x="361292" y="1417402"/>
            <a:ext cx="3859288" cy="958026"/>
            <a:chOff x="361292" y="1417402"/>
            <a:chExt cx="3859288" cy="958026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BF8637F-37EF-4B9F-B65A-D71F5F67189C}"/>
                </a:ext>
              </a:extLst>
            </p:cNvPr>
            <p:cNvSpPr/>
            <p:nvPr/>
          </p:nvSpPr>
          <p:spPr>
            <a:xfrm>
              <a:off x="651404" y="1417402"/>
              <a:ext cx="3569176" cy="95802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42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</a:t>
              </a:r>
              <a:r>
                <a:rPr lang="th-TH" sz="3200" b="1" dirty="0">
                  <a:solidFill>
                    <a:srgbClr val="428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เป็นระเบียบ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1290668-6FA1-444D-818D-6A18E94B23AB}"/>
                </a:ext>
              </a:extLst>
            </p:cNvPr>
            <p:cNvGrpSpPr/>
            <p:nvPr/>
          </p:nvGrpSpPr>
          <p:grpSpPr>
            <a:xfrm>
              <a:off x="361292" y="1542472"/>
              <a:ext cx="580221" cy="707886"/>
              <a:chOff x="-761064" y="1607738"/>
              <a:chExt cx="580221" cy="707886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92F1A13C-0D4B-4D71-AC6F-9EBC0ED0F374}"/>
                  </a:ext>
                </a:extLst>
              </p:cNvPr>
              <p:cNvSpPr/>
              <p:nvPr/>
            </p:nvSpPr>
            <p:spPr>
              <a:xfrm>
                <a:off x="-761064" y="1647930"/>
                <a:ext cx="580221" cy="580221"/>
              </a:xfrm>
              <a:prstGeom prst="ellipse">
                <a:avLst/>
              </a:prstGeom>
              <a:solidFill>
                <a:srgbClr val="428080"/>
              </a:solidFill>
              <a:ln>
                <a:noFill/>
              </a:ln>
              <a:effectLst>
                <a:outerShdw dist="38100" dir="5400000" algn="t" rotWithShape="0">
                  <a:srgbClr val="509C9A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C9869F1-6D57-48B2-8A33-E15F9C9FCC49}"/>
                  </a:ext>
                </a:extLst>
              </p:cNvPr>
              <p:cNvSpPr txBox="1"/>
              <p:nvPr/>
            </p:nvSpPr>
            <p:spPr>
              <a:xfrm>
                <a:off x="-660699" y="1607738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DDCA8ED-9EA7-4601-808F-E6322967C4A5}"/>
              </a:ext>
            </a:extLst>
          </p:cNvPr>
          <p:cNvGrpSpPr/>
          <p:nvPr/>
        </p:nvGrpSpPr>
        <p:grpSpPr>
          <a:xfrm>
            <a:off x="360861" y="2528134"/>
            <a:ext cx="3859719" cy="958026"/>
            <a:chOff x="360861" y="2528134"/>
            <a:chExt cx="3859719" cy="958026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0BFC78A-4DE3-4967-84B8-47012CF04BC0}"/>
                </a:ext>
              </a:extLst>
            </p:cNvPr>
            <p:cNvSpPr/>
            <p:nvPr/>
          </p:nvSpPr>
          <p:spPr>
            <a:xfrm>
              <a:off x="651404" y="2528134"/>
              <a:ext cx="3569176" cy="95802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42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สะดวกต่อการ</a:t>
              </a:r>
              <a:r>
                <a:rPr lang="th-TH" sz="3200" b="1" dirty="0">
                  <a:solidFill>
                    <a:srgbClr val="428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หยิบใช้งาน</a:t>
              </a:r>
              <a:r>
                <a:rPr lang="en-US" sz="3200" b="1" dirty="0">
                  <a:solidFill>
                    <a:srgbClr val="428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endPara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71529AB-BAC7-41FA-93A2-0CCB69227E03}"/>
                </a:ext>
              </a:extLst>
            </p:cNvPr>
            <p:cNvGrpSpPr/>
            <p:nvPr/>
          </p:nvGrpSpPr>
          <p:grpSpPr>
            <a:xfrm>
              <a:off x="360861" y="2646992"/>
              <a:ext cx="580221" cy="707886"/>
              <a:chOff x="-761064" y="1607738"/>
              <a:chExt cx="580221" cy="707886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5231ECF-1F83-408F-92BB-17C71727999E}"/>
                  </a:ext>
                </a:extLst>
              </p:cNvPr>
              <p:cNvSpPr/>
              <p:nvPr/>
            </p:nvSpPr>
            <p:spPr>
              <a:xfrm>
                <a:off x="-761064" y="1647930"/>
                <a:ext cx="580221" cy="580221"/>
              </a:xfrm>
              <a:prstGeom prst="ellipse">
                <a:avLst/>
              </a:prstGeom>
              <a:solidFill>
                <a:srgbClr val="428080"/>
              </a:solidFill>
              <a:ln>
                <a:noFill/>
              </a:ln>
              <a:effectLst>
                <a:outerShdw dist="38100" dir="5400000" algn="t" rotWithShape="0">
                  <a:srgbClr val="509C9A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F4B564-185F-444F-8A7D-C79D4598F3C8}"/>
                  </a:ext>
                </a:extLst>
              </p:cNvPr>
              <p:cNvSpPr txBox="1"/>
              <p:nvPr/>
            </p:nvSpPr>
            <p:spPr>
              <a:xfrm>
                <a:off x="-660699" y="1607738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F584633-6E30-45CD-9592-F77438CDA9B2}"/>
              </a:ext>
            </a:extLst>
          </p:cNvPr>
          <p:cNvGrpSpPr/>
          <p:nvPr/>
        </p:nvGrpSpPr>
        <p:grpSpPr>
          <a:xfrm>
            <a:off x="360861" y="3640406"/>
            <a:ext cx="3859722" cy="1377620"/>
            <a:chOff x="360861" y="3640406"/>
            <a:chExt cx="3859722" cy="137762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F2CDD0A-9B9D-49BE-B615-40E473C11179}"/>
                </a:ext>
              </a:extLst>
            </p:cNvPr>
            <p:cNvSpPr/>
            <p:nvPr/>
          </p:nvSpPr>
          <p:spPr>
            <a:xfrm>
              <a:off x="651405" y="3640406"/>
              <a:ext cx="3569178" cy="137762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42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สิ่งของ</a:t>
              </a:r>
              <a:r>
                <a:rPr lang="th-TH" sz="3200" b="1" dirty="0">
                  <a:solidFill>
                    <a:srgbClr val="428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ไม่หาย </a:t>
              </a:r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ไม่ต้องเสีย  </a:t>
              </a:r>
            </a:p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ค่าใช้จ่ายในการซื้อใหม่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AD6FD15-3A46-4E38-8ACF-F2508D9195BD}"/>
                </a:ext>
              </a:extLst>
            </p:cNvPr>
            <p:cNvGrpSpPr/>
            <p:nvPr/>
          </p:nvGrpSpPr>
          <p:grpSpPr>
            <a:xfrm>
              <a:off x="360861" y="3949930"/>
              <a:ext cx="580221" cy="707886"/>
              <a:chOff x="-761064" y="1607738"/>
              <a:chExt cx="580221" cy="707886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24ADF4EB-9B1E-4A80-8D94-49052D9ABD89}"/>
                  </a:ext>
                </a:extLst>
              </p:cNvPr>
              <p:cNvSpPr/>
              <p:nvPr/>
            </p:nvSpPr>
            <p:spPr>
              <a:xfrm>
                <a:off x="-761064" y="1647930"/>
                <a:ext cx="580221" cy="580221"/>
              </a:xfrm>
              <a:prstGeom prst="ellipse">
                <a:avLst/>
              </a:prstGeom>
              <a:solidFill>
                <a:srgbClr val="428080"/>
              </a:solidFill>
              <a:ln>
                <a:noFill/>
              </a:ln>
              <a:effectLst>
                <a:outerShdw dist="38100" dir="5400000" algn="t" rotWithShape="0">
                  <a:srgbClr val="509C9A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946F52B-20C9-4E15-823D-E82A7B3AFBA7}"/>
                  </a:ext>
                </a:extLst>
              </p:cNvPr>
              <p:cNvSpPr txBox="1"/>
              <p:nvPr/>
            </p:nvSpPr>
            <p:spPr>
              <a:xfrm>
                <a:off x="-660699" y="1607738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9FF3444-97F2-421D-85A9-44FDA0EDC0A9}"/>
              </a:ext>
            </a:extLst>
          </p:cNvPr>
          <p:cNvGrpSpPr/>
          <p:nvPr/>
        </p:nvGrpSpPr>
        <p:grpSpPr>
          <a:xfrm>
            <a:off x="360430" y="5172272"/>
            <a:ext cx="3860151" cy="958026"/>
            <a:chOff x="360430" y="5172272"/>
            <a:chExt cx="3860151" cy="95802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F5E4EB1-7634-4054-86AE-98B99AB10B69}"/>
                </a:ext>
              </a:extLst>
            </p:cNvPr>
            <p:cNvSpPr/>
            <p:nvPr/>
          </p:nvSpPr>
          <p:spPr>
            <a:xfrm>
              <a:off x="651404" y="5172272"/>
              <a:ext cx="3569177" cy="95802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42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200" b="1" dirty="0">
                  <a:solidFill>
                    <a:srgbClr val="42808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ทำความสะอาด</a:t>
              </a:r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ได้ง่าย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4CC2A4F-35A2-4AB5-BE3D-538B6C6944FC}"/>
                </a:ext>
              </a:extLst>
            </p:cNvPr>
            <p:cNvGrpSpPr/>
            <p:nvPr/>
          </p:nvGrpSpPr>
          <p:grpSpPr>
            <a:xfrm>
              <a:off x="360430" y="5275336"/>
              <a:ext cx="580221" cy="707886"/>
              <a:chOff x="-761064" y="1607738"/>
              <a:chExt cx="580221" cy="707886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2999DB2A-432F-4E29-A70A-0F7E364598E1}"/>
                  </a:ext>
                </a:extLst>
              </p:cNvPr>
              <p:cNvSpPr/>
              <p:nvPr/>
            </p:nvSpPr>
            <p:spPr>
              <a:xfrm>
                <a:off x="-761064" y="1647930"/>
                <a:ext cx="580221" cy="580221"/>
              </a:xfrm>
              <a:prstGeom prst="ellipse">
                <a:avLst/>
              </a:prstGeom>
              <a:solidFill>
                <a:srgbClr val="428080"/>
              </a:solidFill>
              <a:ln>
                <a:noFill/>
              </a:ln>
              <a:effectLst>
                <a:outerShdw dist="38100" dir="5400000" algn="t" rotWithShape="0">
                  <a:srgbClr val="509C9A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89D7BFB-5F92-47F1-A53F-EDA52594BC6D}"/>
                  </a:ext>
                </a:extLst>
              </p:cNvPr>
              <p:cNvSpPr txBox="1"/>
              <p:nvPr/>
            </p:nvSpPr>
            <p:spPr>
              <a:xfrm>
                <a:off x="-660699" y="1607738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825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402633-9121-4E8A-8127-8BC2D3787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E0F971-3D36-4035-8572-BB568DF5B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49" y="176773"/>
            <a:ext cx="2872472" cy="7804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CD069F-56A5-4321-A98D-6ECC5F8C61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BBEF3-1410-436C-8B1B-AE4ECD40E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6" name="สี่เหลี่ยมผืนผ้า 4">
            <a:extLst>
              <a:ext uri="{FF2B5EF4-FFF2-40B4-BE49-F238E27FC236}">
                <a16:creationId xmlns:a16="http://schemas.microsoft.com/office/drawing/2014/main" id="{C5F7DFA6-6CAD-407C-A42D-42EE754799F5}"/>
              </a:ext>
            </a:extLst>
          </p:cNvPr>
          <p:cNvSpPr/>
          <p:nvPr/>
        </p:nvSpPr>
        <p:spPr>
          <a:xfrm>
            <a:off x="3225521" y="335553"/>
            <a:ext cx="87976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เป็นสิ่งของเครื่องใชสวนบุคคลและ</a:t>
            </a:r>
            <a:r>
              <a:rPr lang="th-TH" sz="2800" b="1" dirty="0" err="1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</a:t>
            </a:r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นสิ่งที่เราจําเปนตองใชประจํา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9A4928E9-7619-4F95-A265-2CF5BA3659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3" y="2987840"/>
            <a:ext cx="2625890" cy="840836"/>
          </a:xfrm>
          <a:prstGeom prst="rect">
            <a:avLst/>
          </a:prstGeom>
        </p:spPr>
      </p:pic>
      <p:pic>
        <p:nvPicPr>
          <p:cNvPr id="4" name="Picture 3">
            <a:hlinkClick r:id="rId9" action="ppaction://hlinksldjump"/>
            <a:extLst>
              <a:ext uri="{FF2B5EF4-FFF2-40B4-BE49-F238E27FC236}">
                <a16:creationId xmlns:a16="http://schemas.microsoft.com/office/drawing/2014/main" id="{BF47FE78-47F9-409C-BD73-B2A5A4FB08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2044130"/>
            <a:ext cx="2625890" cy="840836"/>
          </a:xfrm>
          <a:prstGeom prst="rect">
            <a:avLst/>
          </a:prstGeom>
        </p:spPr>
      </p:pic>
      <p:pic>
        <p:nvPicPr>
          <p:cNvPr id="6" name="Picture 5">
            <a:hlinkClick r:id="rId11" action="ppaction://hlinksldjump"/>
            <a:extLst>
              <a:ext uri="{FF2B5EF4-FFF2-40B4-BE49-F238E27FC236}">
                <a16:creationId xmlns:a16="http://schemas.microsoft.com/office/drawing/2014/main" id="{407D897B-B76F-412C-8163-156307236A0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44" y="1116046"/>
            <a:ext cx="2625890" cy="84083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0DEC088-6A5D-4D4B-BF4A-5CE5BA41AF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203830">
            <a:off x="2501330" y="1456665"/>
            <a:ext cx="572407" cy="730500"/>
          </a:xfrm>
          <a:prstGeom prst="rect">
            <a:avLst/>
          </a:prstGeom>
        </p:spPr>
      </p:pic>
      <p:pic>
        <p:nvPicPr>
          <p:cNvPr id="18" name="teacher guide">
            <a:extLst>
              <a:ext uri="{FF2B5EF4-FFF2-40B4-BE49-F238E27FC236}">
                <a16:creationId xmlns:a16="http://schemas.microsoft.com/office/drawing/2014/main" id="{EF68C660-BCCA-42A4-B23E-2409DF56873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0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7245</TotalTime>
  <Words>4691</Words>
  <Application>Microsoft Office PowerPoint</Application>
  <PresentationFormat>Widescreen</PresentationFormat>
  <Paragraphs>553</Paragraphs>
  <Slides>57</Slides>
  <Notes>52</Notes>
  <HiddenSlides>17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TH Sarabun New</vt:lpstr>
      <vt:lpstr>Calibri</vt:lpstr>
      <vt:lpstr>Arial</vt:lpstr>
      <vt:lpstr>Cordia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Punyawee Kamchonvongpaisal</dc:creator>
  <cp:lastModifiedBy>Atchawee Jaiipani</cp:lastModifiedBy>
  <cp:revision>341</cp:revision>
  <dcterms:created xsi:type="dcterms:W3CDTF">2023-09-01T08:28:17Z</dcterms:created>
  <dcterms:modified xsi:type="dcterms:W3CDTF">2023-10-31T09:16:11Z</dcterms:modified>
</cp:coreProperties>
</file>