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9"/>
  </p:notesMasterIdLst>
  <p:sldIdLst>
    <p:sldId id="437" r:id="rId2"/>
    <p:sldId id="370" r:id="rId3"/>
    <p:sldId id="256" r:id="rId4"/>
    <p:sldId id="438" r:id="rId5"/>
    <p:sldId id="503" r:id="rId6"/>
    <p:sldId id="440" r:id="rId7"/>
    <p:sldId id="441" r:id="rId8"/>
    <p:sldId id="442" r:id="rId9"/>
    <p:sldId id="443" r:id="rId10"/>
    <p:sldId id="444" r:id="rId11"/>
    <p:sldId id="445" r:id="rId12"/>
    <p:sldId id="446" r:id="rId13"/>
    <p:sldId id="447" r:id="rId14"/>
    <p:sldId id="448" r:id="rId15"/>
    <p:sldId id="449" r:id="rId16"/>
    <p:sldId id="450" r:id="rId17"/>
    <p:sldId id="451" r:id="rId18"/>
    <p:sldId id="452" r:id="rId19"/>
    <p:sldId id="453" r:id="rId20"/>
    <p:sldId id="454" r:id="rId21"/>
    <p:sldId id="455" r:id="rId22"/>
    <p:sldId id="456" r:id="rId23"/>
    <p:sldId id="457" r:id="rId24"/>
    <p:sldId id="458" r:id="rId25"/>
    <p:sldId id="459" r:id="rId26"/>
    <p:sldId id="460" r:id="rId27"/>
    <p:sldId id="472" r:id="rId28"/>
    <p:sldId id="473" r:id="rId29"/>
    <p:sldId id="474" r:id="rId30"/>
    <p:sldId id="475" r:id="rId31"/>
    <p:sldId id="476" r:id="rId32"/>
    <p:sldId id="477" r:id="rId33"/>
    <p:sldId id="478" r:id="rId34"/>
    <p:sldId id="479" r:id="rId35"/>
    <p:sldId id="469" r:id="rId36"/>
    <p:sldId id="480" r:id="rId37"/>
    <p:sldId id="481" r:id="rId38"/>
    <p:sldId id="482" r:id="rId39"/>
    <p:sldId id="483" r:id="rId40"/>
    <p:sldId id="484" r:id="rId41"/>
    <p:sldId id="485" r:id="rId42"/>
    <p:sldId id="486" r:id="rId43"/>
    <p:sldId id="487" r:id="rId44"/>
    <p:sldId id="488" r:id="rId45"/>
    <p:sldId id="498" r:id="rId46"/>
    <p:sldId id="499" r:id="rId47"/>
    <p:sldId id="491" r:id="rId48"/>
    <p:sldId id="492" r:id="rId49"/>
    <p:sldId id="493" r:id="rId50"/>
    <p:sldId id="494" r:id="rId51"/>
    <p:sldId id="495" r:id="rId52"/>
    <p:sldId id="496" r:id="rId53"/>
    <p:sldId id="497" r:id="rId54"/>
    <p:sldId id="500" r:id="rId55"/>
    <p:sldId id="461" r:id="rId56"/>
    <p:sldId id="313" r:id="rId57"/>
    <p:sldId id="376" r:id="rId58"/>
    <p:sldId id="462" r:id="rId59"/>
    <p:sldId id="463" r:id="rId60"/>
    <p:sldId id="464" r:id="rId61"/>
    <p:sldId id="465" r:id="rId62"/>
    <p:sldId id="466" r:id="rId63"/>
    <p:sldId id="467" r:id="rId64"/>
    <p:sldId id="468" r:id="rId65"/>
    <p:sldId id="470" r:id="rId66"/>
    <p:sldId id="471" r:id="rId67"/>
    <p:sldId id="366" r:id="rId68"/>
  </p:sldIdLst>
  <p:sldSz cx="12192000" cy="6858000"/>
  <p:notesSz cx="6858000" cy="9144000"/>
  <p:embeddedFontLst>
    <p:embeddedFont>
      <p:font typeface="Calibri" panose="020F0502020204030204" pitchFamily="34" charset="0"/>
      <p:regular r:id="rId70"/>
      <p:bold r:id="rId71"/>
      <p:italic r:id="rId72"/>
      <p:boldItalic r:id="rId73"/>
    </p:embeddedFont>
    <p:embeddedFont>
      <p:font typeface="Calibri Light" panose="020F0302020204030204" pitchFamily="34" charset="0"/>
      <p:regular r:id="rId74"/>
      <p:italic r:id="rId75"/>
    </p:embeddedFont>
    <p:embeddedFont>
      <p:font typeface="Cordia New" panose="020B0304020202020204" pitchFamily="34" charset="-34"/>
      <p:regular r:id="rId76"/>
      <p:bold r:id="rId77"/>
      <p:italic r:id="rId78"/>
      <p:boldItalic r:id="rId79"/>
    </p:embeddedFont>
    <p:embeddedFont>
      <p:font typeface="Mali" panose="00000500000000000000" pitchFamily="2" charset="-34"/>
      <p:regular r:id="rId80"/>
      <p:bold r:id="rId81"/>
      <p:italic r:id="rId82"/>
      <p:boldItalic r:id="rId83"/>
    </p:embeddedFont>
    <p:embeddedFont>
      <p:font typeface="TH Sarabun New" panose="020B0500040200020003" pitchFamily="34" charset="-34"/>
      <p:regular r:id="rId84"/>
      <p:bold r:id="rId85"/>
      <p:italic r:id="rId86"/>
      <p:boldItalic r:id="rId8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4CA5"/>
    <a:srgbClr val="FBAFD7"/>
    <a:srgbClr val="FFF3F9"/>
    <a:srgbClr val="FFE1F1"/>
    <a:srgbClr val="9BE9EF"/>
    <a:srgbClr val="CAF3F6"/>
    <a:srgbClr val="3ABCCD"/>
    <a:srgbClr val="FCECBA"/>
    <a:srgbClr val="FAE08E"/>
    <a:srgbClr val="F7C9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97" autoAdjust="0"/>
    <p:restoredTop sz="82222" autoAdjust="0"/>
  </p:normalViewPr>
  <p:slideViewPr>
    <p:cSldViewPr snapToGrid="0">
      <p:cViewPr>
        <p:scale>
          <a:sx n="66" d="100"/>
          <a:sy n="66" d="100"/>
        </p:scale>
        <p:origin x="1596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5.fntdata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5.fntdata"/><Relationship Id="rId79" Type="http://schemas.openxmlformats.org/officeDocument/2006/relationships/font" Target="fonts/font10.fntdata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80" Type="http://schemas.openxmlformats.org/officeDocument/2006/relationships/font" Target="fonts/font11.fntdata"/><Relationship Id="rId85" Type="http://schemas.openxmlformats.org/officeDocument/2006/relationships/font" Target="fonts/font1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83" Type="http://schemas.openxmlformats.org/officeDocument/2006/relationships/font" Target="fonts/font14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openxmlformats.org/officeDocument/2006/relationships/font" Target="fonts/font9.fntdata"/><Relationship Id="rId81" Type="http://schemas.openxmlformats.org/officeDocument/2006/relationships/font" Target="fonts/font12.fntdata"/><Relationship Id="rId86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8.fntdata"/><Relationship Id="rId61" Type="http://schemas.openxmlformats.org/officeDocument/2006/relationships/slide" Target="slides/slide60.xml"/><Relationship Id="rId82" Type="http://schemas.openxmlformats.org/officeDocument/2006/relationships/font" Target="fonts/font13.fntdata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87F1F-A987-4136-BB19-5A1B5049B8A6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CE2BD-0600-4C29-A1A2-4ABB12CB68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999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มีเอฟเฟคแค่บางหน้า (ยังใส่ไม่หมด)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3E5FB-F037-4871-882B-675576FF26C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254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989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711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2991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0041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4141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3969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2103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4421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391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866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8637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สคริปครู </a:t>
            </a:r>
            <a:r>
              <a:rPr lang="en-US" dirty="0"/>
              <a:t>:</a:t>
            </a:r>
            <a:r>
              <a:rPr lang="en-US" baseline="0" dirty="0"/>
              <a:t> </a:t>
            </a:r>
            <a:r>
              <a:rPr lang="th-TH" baseline="0" dirty="0"/>
              <a:t>ให้นักเรียนจับคู่ภาพกับข้อความที่เป็นสถานการณ์ที่สอดคล้องกัน แล้วครูสุ่มนักเรียนบอกเหตุผลในการเลือก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3025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8371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5554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2615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1730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0412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57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8989859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58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448900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59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6705333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60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830902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highlight>
                  <a:srgbClr val="FFFF00"/>
                </a:highlight>
              </a:rPr>
              <a:t>สคริปครู</a:t>
            </a:r>
            <a:r>
              <a:rPr lang="th-TH" baseline="0" dirty="0">
                <a:highlight>
                  <a:srgbClr val="FFFF00"/>
                </a:highlight>
              </a:rPr>
              <a:t> </a:t>
            </a:r>
            <a:r>
              <a:rPr lang="en-US" baseline="0" dirty="0">
                <a:highlight>
                  <a:srgbClr val="FFFF00"/>
                </a:highlight>
              </a:rPr>
              <a:t>:</a:t>
            </a:r>
            <a:r>
              <a:rPr lang="th-TH" baseline="0" dirty="0">
                <a:highlight>
                  <a:srgbClr val="FFFF00"/>
                </a:highlight>
              </a:rPr>
              <a:t> ครูเฉลยคำตอบ คือ เสื้อกันฝนและร่ม เพื่อป้องกันน้ำฝนถูกร่างกายและเสื้อผ้า  รองเท้าบู้ทสวมใส่เพื่อป้องกันเท้าสัมผัสเชื้อโรคจากน้ำท่วมเมื่อฝนตกหนัก</a:t>
            </a:r>
            <a:endParaRPr lang="th-TH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3566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61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0619064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62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2085355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63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3475507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64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2404578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65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33009401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66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702050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233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2015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563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688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062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CE2BD-0600-4C29-A1A2-4ABB12CB683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6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4B007-7DA8-4A64-AB10-B04BB99864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BCEC3D-C208-4767-97DE-7F04E0111B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BA7F82-6161-4721-AB89-3D55B1EF3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995043-CEA2-46D4-98B7-4690E818C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3B765-1E0E-4611-BFBB-29C124D8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567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FF41D-21CA-4881-93B2-896DD9A01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6F402C-17CE-4C2F-87BE-9DCAE0E39A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786CD-D986-478E-8537-E23460EA3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CF3E4-29A6-46F0-8C3A-45325F689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3717E-A9A4-4097-8721-84D44E3F9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6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4F93DA-B7BC-4FC3-A563-F7E36B80CC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146074-D795-444C-ADD2-81077C9C0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9FDC4A-CE93-477F-A649-C069B4D1B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DD60D-1E81-4E22-B22E-A1300EBB7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1FAB7-49B1-424B-9897-8B9CFAA29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804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F195E-75E9-44FD-BADE-BB4BC6572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30FCCF-0E19-4311-82AD-9563E16B73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B33E-884F-4F66-ACDD-2F09D410A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193FC-DB52-42BB-AFD7-71C6DF3AE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85F34-4E2B-4722-B481-94FB9AC6A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484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68267-205B-42BD-8CBE-88B688463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3A283-FF73-4242-AECE-E8EE1BAB8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E7D5BA-A45C-4EC3-9AC0-75EF6BABD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2045D-0EAD-4E20-A342-DC83D5057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DFF8F9-5A09-486E-A013-D71F04E7B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262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2EFBA-FD53-4EFC-AB42-2CF4A67D6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00610-6A52-4766-91DB-274CE7F38A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92DE6A-8C13-4F93-8615-D05DF8CF73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AA83-EA77-476C-8523-57FF2D49F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944741-DC7E-4B27-B99B-9D9291186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55DBB4-AE0D-4DD0-911B-D6EED90A0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548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B8DE0-ACCD-4923-A2F7-75C97F253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68BC3-FB4E-445C-A607-208CDAE7CB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C11AA3-DDDA-4C8D-894F-450F923053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160E77-0826-4D86-A4A1-F89EFAA91D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29D02C-E972-4D50-A3A9-09806836FE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08D429-96B8-4ABA-A555-5DD5C1A85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1A62CA-7DF7-4A4A-9CCD-F42FF4994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6D2CDC-CA6E-4385-900E-575ED77BA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527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0494B-E263-48F3-A0B4-316C1E97B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B20B0A-CE46-4C9D-BD4F-B1AE52382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3851F8-C796-46B2-956E-C5F5E270E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52B32E-0548-40D1-8FAE-45E363C9C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715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82F66A-6B9B-4915-8F9C-9C790754D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B31B7F-048D-4B52-A8D2-B89209194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D7B5B5-AE5F-45DA-B6E6-8A4B0C23B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1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81EF0-DCCD-4359-9CEA-D86A4329E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720AB-45A5-417D-AA09-9B949BE21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E093C0-8469-433C-8727-93285330F0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64172-A0A8-4AC0-9160-7156AB9A7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D926EB-210D-4530-881B-4C884C641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8CBCB4-2312-4600-9AB2-E40E948F5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876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4EC02-75EB-44B2-847C-E13D7CAA4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22E5B1-7364-4B0C-9B36-E2A0ABD79A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FC3D77-EE6F-4ED7-8AA9-98457FA559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F9FEC4-725E-433B-B94E-D0D0E446B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8499E5-D3D0-4A5A-959F-540A78F64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EFB8D0-ACBE-4E87-8BF0-2079727F0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509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A38063-D14B-4D20-AF43-FB1EF31D3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0371A7-0CB2-4157-A54F-995CB1D7C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BF096-B4B1-4BA7-9B72-A91695ED78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42D67-8495-40EE-B40E-75C3C1C3130C}" type="datetimeFigureOut">
              <a:rPr lang="en-US" smtClean="0"/>
              <a:t>10/31/2023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E6AC75-BC16-425D-B553-A219B2040F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F03DA-ACFD-4CFD-9249-ECF37E1416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61B7F-CC48-4661-9150-2A40019F29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514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slide" Target="slide12.xml"/><Relationship Id="rId18" Type="http://schemas.openxmlformats.org/officeDocument/2006/relationships/image" Target="../media/image75.png"/><Relationship Id="rId3" Type="http://schemas.openxmlformats.org/officeDocument/2006/relationships/image" Target="../media/image16.png"/><Relationship Id="rId21" Type="http://schemas.openxmlformats.org/officeDocument/2006/relationships/slide" Target="slide9.xml"/><Relationship Id="rId7" Type="http://schemas.openxmlformats.org/officeDocument/2006/relationships/image" Target="../media/image70.png"/><Relationship Id="rId12" Type="http://schemas.openxmlformats.org/officeDocument/2006/relationships/image" Target="../media/image74.png"/><Relationship Id="rId17" Type="http://schemas.openxmlformats.org/officeDocument/2006/relationships/slide" Target="slide10.xml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8.png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59.png"/><Relationship Id="rId24" Type="http://schemas.openxmlformats.org/officeDocument/2006/relationships/image" Target="../media/image68.png"/><Relationship Id="rId5" Type="http://schemas.openxmlformats.org/officeDocument/2006/relationships/image" Target="../media/image44.png"/><Relationship Id="rId15" Type="http://schemas.openxmlformats.org/officeDocument/2006/relationships/slide" Target="slide11.xml"/><Relationship Id="rId23" Type="http://schemas.openxmlformats.org/officeDocument/2006/relationships/slide" Target="slide8.xml"/><Relationship Id="rId10" Type="http://schemas.openxmlformats.org/officeDocument/2006/relationships/image" Target="../media/image73.png"/><Relationship Id="rId19" Type="http://schemas.openxmlformats.org/officeDocument/2006/relationships/slide" Target="slide13.xml"/><Relationship Id="rId4" Type="http://schemas.openxmlformats.org/officeDocument/2006/relationships/image" Target="../media/image15.png"/><Relationship Id="rId9" Type="http://schemas.openxmlformats.org/officeDocument/2006/relationships/image" Target="../media/image72.png"/><Relationship Id="rId14" Type="http://schemas.openxmlformats.org/officeDocument/2006/relationships/image" Target="../media/image47.png"/><Relationship Id="rId22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slide" Target="slide11.xml"/><Relationship Id="rId18" Type="http://schemas.openxmlformats.org/officeDocument/2006/relationships/image" Target="../media/image50.png"/><Relationship Id="rId3" Type="http://schemas.openxmlformats.org/officeDocument/2006/relationships/image" Target="../media/image16.png"/><Relationship Id="rId21" Type="http://schemas.openxmlformats.org/officeDocument/2006/relationships/slide" Target="slide8.xml"/><Relationship Id="rId7" Type="http://schemas.openxmlformats.org/officeDocument/2006/relationships/image" Target="../media/image77.png"/><Relationship Id="rId12" Type="http://schemas.openxmlformats.org/officeDocument/2006/relationships/image" Target="../media/image47.png"/><Relationship Id="rId17" Type="http://schemas.openxmlformats.org/officeDocument/2006/relationships/slide" Target="slide13.xml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9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slide" Target="slide12.xml"/><Relationship Id="rId5" Type="http://schemas.openxmlformats.org/officeDocument/2006/relationships/image" Target="../media/image44.png"/><Relationship Id="rId15" Type="http://schemas.openxmlformats.org/officeDocument/2006/relationships/slide" Target="slide10.xml"/><Relationship Id="rId10" Type="http://schemas.openxmlformats.org/officeDocument/2006/relationships/image" Target="../media/image59.png"/><Relationship Id="rId19" Type="http://schemas.openxmlformats.org/officeDocument/2006/relationships/slide" Target="slide9.xml"/><Relationship Id="rId4" Type="http://schemas.openxmlformats.org/officeDocument/2006/relationships/image" Target="../media/image15.png"/><Relationship Id="rId9" Type="http://schemas.openxmlformats.org/officeDocument/2006/relationships/image" Target="../media/image79.png"/><Relationship Id="rId14" Type="http://schemas.openxmlformats.org/officeDocument/2006/relationships/image" Target="../media/image80.png"/><Relationship Id="rId22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png"/><Relationship Id="rId18" Type="http://schemas.openxmlformats.org/officeDocument/2006/relationships/image" Target="../media/image92.png"/><Relationship Id="rId26" Type="http://schemas.openxmlformats.org/officeDocument/2006/relationships/slide" Target="slide13.xml"/><Relationship Id="rId3" Type="http://schemas.openxmlformats.org/officeDocument/2006/relationships/image" Target="../media/image16.png"/><Relationship Id="rId21" Type="http://schemas.openxmlformats.org/officeDocument/2006/relationships/image" Target="../media/image94.png"/><Relationship Id="rId7" Type="http://schemas.openxmlformats.org/officeDocument/2006/relationships/image" Target="../media/image82.png"/><Relationship Id="rId12" Type="http://schemas.openxmlformats.org/officeDocument/2006/relationships/image" Target="../media/image87.svg"/><Relationship Id="rId17" Type="http://schemas.openxmlformats.org/officeDocument/2006/relationships/image" Target="../media/image91.svg"/><Relationship Id="rId25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90.png"/><Relationship Id="rId20" Type="http://schemas.openxmlformats.org/officeDocument/2006/relationships/slide" Target="slide12.xml"/><Relationship Id="rId29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24" Type="http://schemas.openxmlformats.org/officeDocument/2006/relationships/slide" Target="slide10.xml"/><Relationship Id="rId5" Type="http://schemas.openxmlformats.org/officeDocument/2006/relationships/image" Target="../media/image44.png"/><Relationship Id="rId15" Type="http://schemas.openxmlformats.org/officeDocument/2006/relationships/image" Target="../media/image89.png"/><Relationship Id="rId23" Type="http://schemas.openxmlformats.org/officeDocument/2006/relationships/image" Target="../media/image48.png"/><Relationship Id="rId28" Type="http://schemas.openxmlformats.org/officeDocument/2006/relationships/slide" Target="slide9.xml"/><Relationship Id="rId10" Type="http://schemas.openxmlformats.org/officeDocument/2006/relationships/image" Target="../media/image85.svg"/><Relationship Id="rId19" Type="http://schemas.openxmlformats.org/officeDocument/2006/relationships/image" Target="../media/image93.svg"/><Relationship Id="rId31" Type="http://schemas.openxmlformats.org/officeDocument/2006/relationships/image" Target="../media/image68.png"/><Relationship Id="rId4" Type="http://schemas.openxmlformats.org/officeDocument/2006/relationships/image" Target="../media/image15.png"/><Relationship Id="rId9" Type="http://schemas.openxmlformats.org/officeDocument/2006/relationships/image" Target="../media/image84.png"/><Relationship Id="rId14" Type="http://schemas.openxmlformats.org/officeDocument/2006/relationships/image" Target="../media/image59.png"/><Relationship Id="rId22" Type="http://schemas.openxmlformats.org/officeDocument/2006/relationships/slide" Target="slide11.xml"/><Relationship Id="rId27" Type="http://schemas.openxmlformats.org/officeDocument/2006/relationships/image" Target="../media/image50.png"/><Relationship Id="rId30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13" Type="http://schemas.openxmlformats.org/officeDocument/2006/relationships/image" Target="../media/image102.png"/><Relationship Id="rId18" Type="http://schemas.openxmlformats.org/officeDocument/2006/relationships/image" Target="../media/image47.png"/><Relationship Id="rId26" Type="http://schemas.openxmlformats.org/officeDocument/2006/relationships/image" Target="../media/image51.png"/><Relationship Id="rId3" Type="http://schemas.openxmlformats.org/officeDocument/2006/relationships/image" Target="../media/image95.png"/><Relationship Id="rId21" Type="http://schemas.openxmlformats.org/officeDocument/2006/relationships/slide" Target="slide10.xml"/><Relationship Id="rId7" Type="http://schemas.openxmlformats.org/officeDocument/2006/relationships/image" Target="../media/image96.png"/><Relationship Id="rId12" Type="http://schemas.openxmlformats.org/officeDocument/2006/relationships/image" Target="../media/image101.svg"/><Relationship Id="rId17" Type="http://schemas.openxmlformats.org/officeDocument/2006/relationships/slide" Target="slide12.xml"/><Relationship Id="rId25" Type="http://schemas.openxmlformats.org/officeDocument/2006/relationships/slide" Target="slide9.xml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05.sv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100.png"/><Relationship Id="rId24" Type="http://schemas.openxmlformats.org/officeDocument/2006/relationships/image" Target="../media/image106.png"/><Relationship Id="rId5" Type="http://schemas.openxmlformats.org/officeDocument/2006/relationships/image" Target="../media/image15.png"/><Relationship Id="rId15" Type="http://schemas.openxmlformats.org/officeDocument/2006/relationships/image" Target="../media/image104.png"/><Relationship Id="rId23" Type="http://schemas.openxmlformats.org/officeDocument/2006/relationships/slide" Target="slide13.xml"/><Relationship Id="rId28" Type="http://schemas.openxmlformats.org/officeDocument/2006/relationships/image" Target="../media/image68.png"/><Relationship Id="rId10" Type="http://schemas.openxmlformats.org/officeDocument/2006/relationships/image" Target="../media/image99.svg"/><Relationship Id="rId19" Type="http://schemas.openxmlformats.org/officeDocument/2006/relationships/slide" Target="slide11.xml"/><Relationship Id="rId4" Type="http://schemas.openxmlformats.org/officeDocument/2006/relationships/image" Target="../media/image16.png"/><Relationship Id="rId9" Type="http://schemas.openxmlformats.org/officeDocument/2006/relationships/image" Target="../media/image98.png"/><Relationship Id="rId14" Type="http://schemas.openxmlformats.org/officeDocument/2006/relationships/image" Target="../media/image103.svg"/><Relationship Id="rId22" Type="http://schemas.openxmlformats.org/officeDocument/2006/relationships/image" Target="../media/image49.png"/><Relationship Id="rId27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08.png"/><Relationship Id="rId7" Type="http://schemas.openxmlformats.org/officeDocument/2006/relationships/image" Target="../media/image24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Relationship Id="rId9" Type="http://schemas.openxmlformats.org/officeDocument/2006/relationships/image" Target="../media/image1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11.png"/><Relationship Id="rId7" Type="http://schemas.openxmlformats.org/officeDocument/2006/relationships/image" Target="../media/image24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Relationship Id="rId9" Type="http://schemas.openxmlformats.org/officeDocument/2006/relationships/image" Target="../media/image1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7.pn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10" Type="http://schemas.openxmlformats.org/officeDocument/2006/relationships/image" Target="../media/image25.svg"/><Relationship Id="rId4" Type="http://schemas.openxmlformats.org/officeDocument/2006/relationships/image" Target="../media/image112.png"/><Relationship Id="rId9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07.pn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10" Type="http://schemas.openxmlformats.org/officeDocument/2006/relationships/image" Target="../media/image110.png"/><Relationship Id="rId4" Type="http://schemas.openxmlformats.org/officeDocument/2006/relationships/image" Target="../media/image113.png"/><Relationship Id="rId9" Type="http://schemas.openxmlformats.org/officeDocument/2006/relationships/image" Target="../media/image25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2.png"/><Relationship Id="rId7" Type="http://schemas.openxmlformats.org/officeDocument/2006/relationships/image" Target="../media/image109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10" Type="http://schemas.openxmlformats.org/officeDocument/2006/relationships/image" Target="../media/image110.png"/><Relationship Id="rId4" Type="http://schemas.openxmlformats.org/officeDocument/2006/relationships/image" Target="../media/image93.svg"/><Relationship Id="rId9" Type="http://schemas.openxmlformats.org/officeDocument/2006/relationships/image" Target="../media/image25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25.svg"/><Relationship Id="rId3" Type="http://schemas.openxmlformats.org/officeDocument/2006/relationships/image" Target="../media/image26.png"/><Relationship Id="rId7" Type="http://schemas.openxmlformats.org/officeDocument/2006/relationships/image" Target="../media/image117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11" Type="http://schemas.openxmlformats.org/officeDocument/2006/relationships/image" Target="../media/image15.png"/><Relationship Id="rId5" Type="http://schemas.openxmlformats.org/officeDocument/2006/relationships/image" Target="../media/image115.png"/><Relationship Id="rId10" Type="http://schemas.openxmlformats.org/officeDocument/2006/relationships/image" Target="../media/image16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21.png"/><Relationship Id="rId7" Type="http://schemas.openxmlformats.org/officeDocument/2006/relationships/image" Target="../media/image1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6.png"/><Relationship Id="rId4" Type="http://schemas.openxmlformats.org/officeDocument/2006/relationships/image" Target="../media/image1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image" Target="../media/image25.svg"/><Relationship Id="rId3" Type="http://schemas.openxmlformats.org/officeDocument/2006/relationships/image" Target="../media/image125.png"/><Relationship Id="rId7" Type="http://schemas.openxmlformats.org/officeDocument/2006/relationships/image" Target="../media/image126.png"/><Relationship Id="rId12" Type="http://schemas.openxmlformats.org/officeDocument/2006/relationships/image" Target="../media/image24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28.png"/><Relationship Id="rId5" Type="http://schemas.openxmlformats.org/officeDocument/2006/relationships/image" Target="../media/image15.png"/><Relationship Id="rId10" Type="http://schemas.openxmlformats.org/officeDocument/2006/relationships/slide" Target="slide24.xml"/><Relationship Id="rId4" Type="http://schemas.openxmlformats.org/officeDocument/2006/relationships/image" Target="../media/image16.png"/><Relationship Id="rId9" Type="http://schemas.openxmlformats.org/officeDocument/2006/relationships/image" Target="../media/image1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130.png"/><Relationship Id="rId7" Type="http://schemas.openxmlformats.org/officeDocument/2006/relationships/image" Target="../media/image15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1.png"/><Relationship Id="rId10" Type="http://schemas.openxmlformats.org/officeDocument/2006/relationships/image" Target="../media/image128.png"/><Relationship Id="rId4" Type="http://schemas.openxmlformats.org/officeDocument/2006/relationships/slide" Target="slide21.xml"/><Relationship Id="rId9" Type="http://schemas.openxmlformats.org/officeDocument/2006/relationships/image" Target="../media/image1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133.png"/><Relationship Id="rId7" Type="http://schemas.openxmlformats.org/officeDocument/2006/relationships/image" Target="../media/image15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1.png"/><Relationship Id="rId10" Type="http://schemas.openxmlformats.org/officeDocument/2006/relationships/image" Target="../media/image128.png"/><Relationship Id="rId4" Type="http://schemas.openxmlformats.org/officeDocument/2006/relationships/slide" Target="slide21.xml"/><Relationship Id="rId9" Type="http://schemas.openxmlformats.org/officeDocument/2006/relationships/image" Target="../media/image13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slide" Target="slide21.xml"/><Relationship Id="rId7" Type="http://schemas.openxmlformats.org/officeDocument/2006/relationships/image" Target="../media/image134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10" Type="http://schemas.openxmlformats.org/officeDocument/2006/relationships/image" Target="../media/image132.png"/><Relationship Id="rId4" Type="http://schemas.openxmlformats.org/officeDocument/2006/relationships/image" Target="../media/image131.png"/><Relationship Id="rId9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1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11" Type="http://schemas.openxmlformats.org/officeDocument/2006/relationships/slide" Target="slide24.xml"/><Relationship Id="rId5" Type="http://schemas.openxmlformats.org/officeDocument/2006/relationships/image" Target="../media/image135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1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36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25.svg"/><Relationship Id="rId3" Type="http://schemas.openxmlformats.org/officeDocument/2006/relationships/image" Target="../media/image16.png"/><Relationship Id="rId7" Type="http://schemas.openxmlformats.org/officeDocument/2006/relationships/image" Target="../media/image13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png"/><Relationship Id="rId11" Type="http://schemas.openxmlformats.org/officeDocument/2006/relationships/image" Target="../media/image141.png"/><Relationship Id="rId5" Type="http://schemas.openxmlformats.org/officeDocument/2006/relationships/image" Target="../media/image137.png"/><Relationship Id="rId10" Type="http://schemas.openxmlformats.org/officeDocument/2006/relationships/slide" Target="slide36.xml"/><Relationship Id="rId4" Type="http://schemas.openxmlformats.org/officeDocument/2006/relationships/image" Target="../media/image15.png"/><Relationship Id="rId9" Type="http://schemas.openxmlformats.org/officeDocument/2006/relationships/image" Target="../media/image14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42.png"/><Relationship Id="rId7" Type="http://schemas.openxmlformats.org/officeDocument/2006/relationships/image" Target="../media/image15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1.png"/><Relationship Id="rId10" Type="http://schemas.openxmlformats.org/officeDocument/2006/relationships/image" Target="../media/image132.png"/><Relationship Id="rId4" Type="http://schemas.openxmlformats.org/officeDocument/2006/relationships/slide" Target="slide27.xml"/><Relationship Id="rId9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11" Type="http://schemas.openxmlformats.org/officeDocument/2006/relationships/slide" Target="slide28.xml"/><Relationship Id="rId5" Type="http://schemas.openxmlformats.org/officeDocument/2006/relationships/image" Target="../media/image144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12" Type="http://schemas.openxmlformats.org/officeDocument/2006/relationships/image" Target="../media/image146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11" Type="http://schemas.openxmlformats.org/officeDocument/2006/relationships/slide" Target="slide29.xml"/><Relationship Id="rId5" Type="http://schemas.openxmlformats.org/officeDocument/2006/relationships/image" Target="../media/image145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11" Type="http://schemas.openxmlformats.org/officeDocument/2006/relationships/slide" Target="slide30.xml"/><Relationship Id="rId5" Type="http://schemas.openxmlformats.org/officeDocument/2006/relationships/image" Target="../media/image147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12" Type="http://schemas.openxmlformats.org/officeDocument/2006/relationships/image" Target="../media/image149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11" Type="http://schemas.openxmlformats.org/officeDocument/2006/relationships/slide" Target="slide31.xml"/><Relationship Id="rId5" Type="http://schemas.openxmlformats.org/officeDocument/2006/relationships/image" Target="../media/image148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11" Type="http://schemas.openxmlformats.org/officeDocument/2006/relationships/slide" Target="slide32.xml"/><Relationship Id="rId5" Type="http://schemas.openxmlformats.org/officeDocument/2006/relationships/image" Target="../media/image150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11" Type="http://schemas.openxmlformats.org/officeDocument/2006/relationships/slide" Target="slide33.xml"/><Relationship Id="rId5" Type="http://schemas.openxmlformats.org/officeDocument/2006/relationships/image" Target="../media/image151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5" Type="http://schemas.openxmlformats.org/officeDocument/2006/relationships/image" Target="../media/image152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16.png"/><Relationship Id="rId7" Type="http://schemas.openxmlformats.org/officeDocument/2006/relationships/image" Target="../media/image153.png"/><Relationship Id="rId12" Type="http://schemas.openxmlformats.org/officeDocument/2006/relationships/slide" Target="slide36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11" Type="http://schemas.openxmlformats.org/officeDocument/2006/relationships/image" Target="../media/image132.png"/><Relationship Id="rId5" Type="http://schemas.openxmlformats.org/officeDocument/2006/relationships/image" Target="../media/image155.png"/><Relationship Id="rId10" Type="http://schemas.openxmlformats.org/officeDocument/2006/relationships/slide" Target="slide38.xml"/><Relationship Id="rId4" Type="http://schemas.openxmlformats.org/officeDocument/2006/relationships/image" Target="../media/image15.png"/><Relationship Id="rId9" Type="http://schemas.openxmlformats.org/officeDocument/2006/relationships/image" Target="../media/image13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11" Type="http://schemas.openxmlformats.org/officeDocument/2006/relationships/slide" Target="slide37.xml"/><Relationship Id="rId5" Type="http://schemas.openxmlformats.org/officeDocument/2006/relationships/image" Target="../media/image157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image" Target="../media/image156.png"/><Relationship Id="rId3" Type="http://schemas.openxmlformats.org/officeDocument/2006/relationships/image" Target="../media/image129.png"/><Relationship Id="rId7" Type="http://schemas.openxmlformats.org/officeDocument/2006/relationships/image" Target="../media/image153.png"/><Relationship Id="rId12" Type="http://schemas.openxmlformats.org/officeDocument/2006/relationships/slide" Target="slide3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11" Type="http://schemas.openxmlformats.org/officeDocument/2006/relationships/image" Target="../media/image132.png"/><Relationship Id="rId5" Type="http://schemas.openxmlformats.org/officeDocument/2006/relationships/image" Target="../media/image15.png"/><Relationship Id="rId10" Type="http://schemas.openxmlformats.org/officeDocument/2006/relationships/slide" Target="slide40.xml"/><Relationship Id="rId4" Type="http://schemas.openxmlformats.org/officeDocument/2006/relationships/image" Target="../media/image16.png"/><Relationship Id="rId9" Type="http://schemas.openxmlformats.org/officeDocument/2006/relationships/image" Target="../media/image1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13" Type="http://schemas.openxmlformats.org/officeDocument/2006/relationships/image" Target="../media/image15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12" Type="http://schemas.openxmlformats.org/officeDocument/2006/relationships/image" Target="../media/image33.png"/><Relationship Id="rId2" Type="http://schemas.openxmlformats.org/officeDocument/2006/relationships/slide" Target="slide5.xml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11" Type="http://schemas.openxmlformats.org/officeDocument/2006/relationships/image" Target="../media/image32.png"/><Relationship Id="rId5" Type="http://schemas.openxmlformats.org/officeDocument/2006/relationships/image" Target="../media/image29.png"/><Relationship Id="rId15" Type="http://schemas.openxmlformats.org/officeDocument/2006/relationships/image" Target="../media/image24.png"/><Relationship Id="rId10" Type="http://schemas.openxmlformats.org/officeDocument/2006/relationships/slide" Target="slide49.xml"/><Relationship Id="rId4" Type="http://schemas.openxmlformats.org/officeDocument/2006/relationships/slide" Target="slide7.xml"/><Relationship Id="rId9" Type="http://schemas.openxmlformats.org/officeDocument/2006/relationships/image" Target="../media/image31.png"/><Relationship Id="rId1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11" Type="http://schemas.openxmlformats.org/officeDocument/2006/relationships/slide" Target="slide39.xml"/><Relationship Id="rId5" Type="http://schemas.openxmlformats.org/officeDocument/2006/relationships/image" Target="../media/image159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11" Type="http://schemas.openxmlformats.org/officeDocument/2006/relationships/slide" Target="slide40.xml"/><Relationship Id="rId5" Type="http://schemas.openxmlformats.org/officeDocument/2006/relationships/image" Target="../media/image160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6.png"/><Relationship Id="rId7" Type="http://schemas.openxmlformats.org/officeDocument/2006/relationships/slide" Target="slide27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11" Type="http://schemas.openxmlformats.org/officeDocument/2006/relationships/slide" Target="slide41.xml"/><Relationship Id="rId5" Type="http://schemas.openxmlformats.org/officeDocument/2006/relationships/image" Target="../media/image161.png"/><Relationship Id="rId10" Type="http://schemas.openxmlformats.org/officeDocument/2006/relationships/image" Target="../media/image132.png"/><Relationship Id="rId4" Type="http://schemas.openxmlformats.org/officeDocument/2006/relationships/image" Target="../media/image15.png"/><Relationship Id="rId9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5.png"/><Relationship Id="rId7" Type="http://schemas.openxmlformats.org/officeDocument/2006/relationships/slide" Target="slide2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62.png"/><Relationship Id="rId10" Type="http://schemas.openxmlformats.org/officeDocument/2006/relationships/image" Target="../media/image132.png"/><Relationship Id="rId4" Type="http://schemas.openxmlformats.org/officeDocument/2006/relationships/image" Target="../media/image129.png"/><Relationship Id="rId9" Type="http://schemas.openxmlformats.org/officeDocument/2006/relationships/slide" Target="slide4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6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6.png"/><Relationship Id="rId11" Type="http://schemas.openxmlformats.org/officeDocument/2006/relationships/image" Target="../media/image168.png"/><Relationship Id="rId5" Type="http://schemas.openxmlformats.org/officeDocument/2006/relationships/image" Target="../media/image165.png"/><Relationship Id="rId10" Type="http://schemas.openxmlformats.org/officeDocument/2006/relationships/image" Target="../media/image43.png"/><Relationship Id="rId4" Type="http://schemas.openxmlformats.org/officeDocument/2006/relationships/image" Target="../media/image164.png"/><Relationship Id="rId9" Type="http://schemas.openxmlformats.org/officeDocument/2006/relationships/image" Target="../media/image167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3" Type="http://schemas.openxmlformats.org/officeDocument/2006/relationships/image" Target="../media/image170.png"/><Relationship Id="rId7" Type="http://schemas.openxmlformats.org/officeDocument/2006/relationships/image" Target="../media/image171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75.png"/><Relationship Id="rId5" Type="http://schemas.openxmlformats.org/officeDocument/2006/relationships/image" Target="../media/image16.png"/><Relationship Id="rId10" Type="http://schemas.openxmlformats.org/officeDocument/2006/relationships/image" Target="../media/image174.png"/><Relationship Id="rId4" Type="http://schemas.openxmlformats.org/officeDocument/2006/relationships/image" Target="../media/image166.png"/><Relationship Id="rId9" Type="http://schemas.openxmlformats.org/officeDocument/2006/relationships/image" Target="../media/image17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176.png"/><Relationship Id="rId7" Type="http://schemas.openxmlformats.org/officeDocument/2006/relationships/image" Target="../media/image15.png"/><Relationship Id="rId12" Type="http://schemas.openxmlformats.org/officeDocument/2006/relationships/image" Target="../media/image18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81.png"/><Relationship Id="rId5" Type="http://schemas.openxmlformats.org/officeDocument/2006/relationships/image" Target="../media/image166.png"/><Relationship Id="rId10" Type="http://schemas.openxmlformats.org/officeDocument/2006/relationships/image" Target="../media/image180.png"/><Relationship Id="rId4" Type="http://schemas.openxmlformats.org/officeDocument/2006/relationships/image" Target="../media/image177.png"/><Relationship Id="rId9" Type="http://schemas.openxmlformats.org/officeDocument/2006/relationships/image" Target="../media/image17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85.png"/><Relationship Id="rId5" Type="http://schemas.openxmlformats.org/officeDocument/2006/relationships/image" Target="../media/image184.png"/><Relationship Id="rId4" Type="http://schemas.openxmlformats.org/officeDocument/2006/relationships/image" Target="../media/image18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png"/><Relationship Id="rId13" Type="http://schemas.openxmlformats.org/officeDocument/2006/relationships/image" Target="../media/image194.png"/><Relationship Id="rId3" Type="http://schemas.openxmlformats.org/officeDocument/2006/relationships/image" Target="../media/image186.png"/><Relationship Id="rId7" Type="http://schemas.openxmlformats.org/officeDocument/2006/relationships/image" Target="../media/image15.png"/><Relationship Id="rId12" Type="http://schemas.openxmlformats.org/officeDocument/2006/relationships/image" Target="../media/image193.png"/><Relationship Id="rId17" Type="http://schemas.openxmlformats.org/officeDocument/2006/relationships/image" Target="../media/image195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2.png"/><Relationship Id="rId5" Type="http://schemas.openxmlformats.org/officeDocument/2006/relationships/image" Target="../media/image188.svg"/><Relationship Id="rId15" Type="http://schemas.openxmlformats.org/officeDocument/2006/relationships/image" Target="../media/image24.png"/><Relationship Id="rId10" Type="http://schemas.openxmlformats.org/officeDocument/2006/relationships/image" Target="../media/image191.png"/><Relationship Id="rId4" Type="http://schemas.openxmlformats.org/officeDocument/2006/relationships/image" Target="../media/image187.png"/><Relationship Id="rId9" Type="http://schemas.openxmlformats.org/officeDocument/2006/relationships/image" Target="../media/image190.png"/><Relationship Id="rId14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26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10" Type="http://schemas.openxmlformats.org/officeDocument/2006/relationships/image" Target="../media/image25.svg"/><Relationship Id="rId4" Type="http://schemas.openxmlformats.org/officeDocument/2006/relationships/image" Target="../media/image196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26.png"/><Relationship Id="rId4" Type="http://schemas.openxmlformats.org/officeDocument/2006/relationships/image" Target="../media/image35.png"/><Relationship Id="rId9" Type="http://schemas.openxmlformats.org/officeDocument/2006/relationships/image" Target="../media/image38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13" Type="http://schemas.openxmlformats.org/officeDocument/2006/relationships/image" Target="../media/image203.png"/><Relationship Id="rId18" Type="http://schemas.openxmlformats.org/officeDocument/2006/relationships/image" Target="../media/image24.png"/><Relationship Id="rId3" Type="http://schemas.openxmlformats.org/officeDocument/2006/relationships/image" Target="../media/image197.png"/><Relationship Id="rId21" Type="http://schemas.openxmlformats.org/officeDocument/2006/relationships/image" Target="../media/image206.png"/><Relationship Id="rId7" Type="http://schemas.openxmlformats.org/officeDocument/2006/relationships/image" Target="../media/image200.png"/><Relationship Id="rId12" Type="http://schemas.openxmlformats.org/officeDocument/2006/relationships/slide" Target="slide52.xml"/><Relationship Id="rId17" Type="http://schemas.openxmlformats.org/officeDocument/2006/relationships/image" Target="../media/image205.png"/><Relationship Id="rId2" Type="http://schemas.openxmlformats.org/officeDocument/2006/relationships/notesSlide" Target="../notesSlides/notesSlide22.xml"/><Relationship Id="rId16" Type="http://schemas.openxmlformats.org/officeDocument/2006/relationships/slide" Target="slide51.xml"/><Relationship Id="rId20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9.png"/><Relationship Id="rId11" Type="http://schemas.openxmlformats.org/officeDocument/2006/relationships/image" Target="../media/image15.png"/><Relationship Id="rId5" Type="http://schemas.openxmlformats.org/officeDocument/2006/relationships/image" Target="../media/image198.png"/><Relationship Id="rId15" Type="http://schemas.openxmlformats.org/officeDocument/2006/relationships/image" Target="../media/image204.png"/><Relationship Id="rId10" Type="http://schemas.openxmlformats.org/officeDocument/2006/relationships/image" Target="../media/image16.png"/><Relationship Id="rId19" Type="http://schemas.openxmlformats.org/officeDocument/2006/relationships/image" Target="../media/image25.svg"/><Relationship Id="rId4" Type="http://schemas.openxmlformats.org/officeDocument/2006/relationships/image" Target="../media/image26.png"/><Relationship Id="rId9" Type="http://schemas.openxmlformats.org/officeDocument/2006/relationships/image" Target="../media/image202.png"/><Relationship Id="rId14" Type="http://schemas.openxmlformats.org/officeDocument/2006/relationships/slide" Target="slide5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2.svg"/><Relationship Id="rId3" Type="http://schemas.openxmlformats.org/officeDocument/2006/relationships/image" Target="../media/image200.png"/><Relationship Id="rId7" Type="http://schemas.openxmlformats.org/officeDocument/2006/relationships/image" Target="../media/image131.png"/><Relationship Id="rId12" Type="http://schemas.openxmlformats.org/officeDocument/2006/relationships/image" Target="../media/image211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0.xml"/><Relationship Id="rId11" Type="http://schemas.openxmlformats.org/officeDocument/2006/relationships/image" Target="../media/image210.svg"/><Relationship Id="rId5" Type="http://schemas.openxmlformats.org/officeDocument/2006/relationships/image" Target="../media/image208.png"/><Relationship Id="rId10" Type="http://schemas.openxmlformats.org/officeDocument/2006/relationships/image" Target="../media/image209.png"/><Relationship Id="rId4" Type="http://schemas.openxmlformats.org/officeDocument/2006/relationships/image" Target="../media/image207.png"/><Relationship Id="rId9" Type="http://schemas.openxmlformats.org/officeDocument/2006/relationships/image" Target="../media/image1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png"/><Relationship Id="rId13" Type="http://schemas.openxmlformats.org/officeDocument/2006/relationships/image" Target="../media/image218.svg"/><Relationship Id="rId3" Type="http://schemas.openxmlformats.org/officeDocument/2006/relationships/slide" Target="slide50.xml"/><Relationship Id="rId7" Type="http://schemas.openxmlformats.org/officeDocument/2006/relationships/image" Target="../media/image199.png"/><Relationship Id="rId12" Type="http://schemas.openxmlformats.org/officeDocument/2006/relationships/image" Target="../media/image217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16.svg"/><Relationship Id="rId5" Type="http://schemas.openxmlformats.org/officeDocument/2006/relationships/image" Target="../media/image16.png"/><Relationship Id="rId15" Type="http://schemas.openxmlformats.org/officeDocument/2006/relationships/image" Target="../media/image220.svg"/><Relationship Id="rId10" Type="http://schemas.openxmlformats.org/officeDocument/2006/relationships/image" Target="../media/image215.png"/><Relationship Id="rId4" Type="http://schemas.openxmlformats.org/officeDocument/2006/relationships/image" Target="../media/image131.png"/><Relationship Id="rId9" Type="http://schemas.openxmlformats.org/officeDocument/2006/relationships/image" Target="../media/image214.png"/><Relationship Id="rId14" Type="http://schemas.openxmlformats.org/officeDocument/2006/relationships/image" Target="../media/image219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13" Type="http://schemas.openxmlformats.org/officeDocument/2006/relationships/image" Target="../media/image226.png"/><Relationship Id="rId3" Type="http://schemas.openxmlformats.org/officeDocument/2006/relationships/image" Target="../media/image197.png"/><Relationship Id="rId7" Type="http://schemas.openxmlformats.org/officeDocument/2006/relationships/image" Target="../media/image15.png"/><Relationship Id="rId12" Type="http://schemas.openxmlformats.org/officeDocument/2006/relationships/image" Target="../media/image225.sv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22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24.png"/><Relationship Id="rId5" Type="http://schemas.openxmlformats.org/officeDocument/2006/relationships/image" Target="../media/image131.png"/><Relationship Id="rId15" Type="http://schemas.openxmlformats.org/officeDocument/2006/relationships/image" Target="../media/image228.png"/><Relationship Id="rId10" Type="http://schemas.openxmlformats.org/officeDocument/2006/relationships/image" Target="../media/image223.png"/><Relationship Id="rId4" Type="http://schemas.openxmlformats.org/officeDocument/2006/relationships/slide" Target="slide50.xml"/><Relationship Id="rId9" Type="http://schemas.openxmlformats.org/officeDocument/2006/relationships/image" Target="../media/image222.png"/><Relationship Id="rId14" Type="http://schemas.openxmlformats.org/officeDocument/2006/relationships/image" Target="../media/image227.sv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svg"/><Relationship Id="rId13" Type="http://schemas.openxmlformats.org/officeDocument/2006/relationships/slide" Target="slide54.xml"/><Relationship Id="rId3" Type="http://schemas.openxmlformats.org/officeDocument/2006/relationships/slide" Target="slide50.xml"/><Relationship Id="rId7" Type="http://schemas.openxmlformats.org/officeDocument/2006/relationships/image" Target="../media/image211.png"/><Relationship Id="rId12" Type="http://schemas.openxmlformats.org/officeDocument/2006/relationships/image" Target="../media/image201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32.png"/><Relationship Id="rId5" Type="http://schemas.openxmlformats.org/officeDocument/2006/relationships/image" Target="../media/image16.png"/><Relationship Id="rId10" Type="http://schemas.openxmlformats.org/officeDocument/2006/relationships/image" Target="../media/image231.svg"/><Relationship Id="rId4" Type="http://schemas.openxmlformats.org/officeDocument/2006/relationships/image" Target="../media/image131.png"/><Relationship Id="rId9" Type="http://schemas.openxmlformats.org/officeDocument/2006/relationships/image" Target="../media/image230.png"/><Relationship Id="rId14" Type="http://schemas.openxmlformats.org/officeDocument/2006/relationships/image" Target="../media/image206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13" Type="http://schemas.openxmlformats.org/officeDocument/2006/relationships/image" Target="../media/image241.png"/><Relationship Id="rId18" Type="http://schemas.openxmlformats.org/officeDocument/2006/relationships/image" Target="../media/image246.png"/><Relationship Id="rId3" Type="http://schemas.openxmlformats.org/officeDocument/2006/relationships/image" Target="../media/image233.png"/><Relationship Id="rId7" Type="http://schemas.openxmlformats.org/officeDocument/2006/relationships/image" Target="../media/image235.png"/><Relationship Id="rId12" Type="http://schemas.openxmlformats.org/officeDocument/2006/relationships/image" Target="../media/image240.png"/><Relationship Id="rId17" Type="http://schemas.openxmlformats.org/officeDocument/2006/relationships/image" Target="../media/image245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244.png"/><Relationship Id="rId20" Type="http://schemas.openxmlformats.org/officeDocument/2006/relationships/image" Target="../media/image2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4.png"/><Relationship Id="rId11" Type="http://schemas.openxmlformats.org/officeDocument/2006/relationships/image" Target="../media/image239.png"/><Relationship Id="rId5" Type="http://schemas.openxmlformats.org/officeDocument/2006/relationships/image" Target="../media/image15.png"/><Relationship Id="rId15" Type="http://schemas.openxmlformats.org/officeDocument/2006/relationships/image" Target="../media/image243.png"/><Relationship Id="rId10" Type="http://schemas.openxmlformats.org/officeDocument/2006/relationships/image" Target="../media/image238.png"/><Relationship Id="rId19" Type="http://schemas.openxmlformats.org/officeDocument/2006/relationships/image" Target="../media/image247.png"/><Relationship Id="rId4" Type="http://schemas.openxmlformats.org/officeDocument/2006/relationships/image" Target="../media/image16.png"/><Relationship Id="rId9" Type="http://schemas.openxmlformats.org/officeDocument/2006/relationships/image" Target="../media/image237.png"/><Relationship Id="rId14" Type="http://schemas.openxmlformats.org/officeDocument/2006/relationships/image" Target="../media/image24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0.png"/><Relationship Id="rId5" Type="http://schemas.openxmlformats.org/officeDocument/2006/relationships/image" Target="../media/image249.png"/><Relationship Id="rId4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png"/><Relationship Id="rId7" Type="http://schemas.openxmlformats.org/officeDocument/2006/relationships/image" Target="../media/image2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2.png"/><Relationship Id="rId5" Type="http://schemas.openxmlformats.org/officeDocument/2006/relationships/slide" Target="slide58.xml"/><Relationship Id="rId4" Type="http://schemas.openxmlformats.org/officeDocument/2006/relationships/image" Target="../media/image6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png"/><Relationship Id="rId7" Type="http://schemas.openxmlformats.org/officeDocument/2006/relationships/image" Target="../media/image25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2.png"/><Relationship Id="rId5" Type="http://schemas.openxmlformats.org/officeDocument/2006/relationships/slide" Target="slide59.xml"/><Relationship Id="rId4" Type="http://schemas.openxmlformats.org/officeDocument/2006/relationships/image" Target="../media/image6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png"/><Relationship Id="rId7" Type="http://schemas.openxmlformats.org/officeDocument/2006/relationships/image" Target="../media/image25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2.png"/><Relationship Id="rId5" Type="http://schemas.openxmlformats.org/officeDocument/2006/relationships/slide" Target="slide60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25.svg"/><Relationship Id="rId5" Type="http://schemas.openxmlformats.org/officeDocument/2006/relationships/image" Target="../media/image16.png"/><Relationship Id="rId10" Type="http://schemas.openxmlformats.org/officeDocument/2006/relationships/image" Target="../media/image24.png"/><Relationship Id="rId4" Type="http://schemas.openxmlformats.org/officeDocument/2006/relationships/image" Target="../media/image15.png"/><Relationship Id="rId9" Type="http://schemas.openxmlformats.org/officeDocument/2006/relationships/image" Target="../media/image43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png"/><Relationship Id="rId7" Type="http://schemas.openxmlformats.org/officeDocument/2006/relationships/image" Target="../media/image25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2.png"/><Relationship Id="rId5" Type="http://schemas.openxmlformats.org/officeDocument/2006/relationships/slide" Target="slide61.xml"/><Relationship Id="rId4" Type="http://schemas.openxmlformats.org/officeDocument/2006/relationships/image" Target="../media/image6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png"/><Relationship Id="rId7" Type="http://schemas.openxmlformats.org/officeDocument/2006/relationships/image" Target="../media/image2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2.png"/><Relationship Id="rId5" Type="http://schemas.openxmlformats.org/officeDocument/2006/relationships/slide" Target="slide62.xml"/><Relationship Id="rId4" Type="http://schemas.openxmlformats.org/officeDocument/2006/relationships/image" Target="../media/image6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png"/><Relationship Id="rId7" Type="http://schemas.openxmlformats.org/officeDocument/2006/relationships/image" Target="../media/image25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2.png"/><Relationship Id="rId5" Type="http://schemas.openxmlformats.org/officeDocument/2006/relationships/slide" Target="slide63.xml"/><Relationship Id="rId4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png"/><Relationship Id="rId7" Type="http://schemas.openxmlformats.org/officeDocument/2006/relationships/image" Target="../media/image25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2.png"/><Relationship Id="rId5" Type="http://schemas.openxmlformats.org/officeDocument/2006/relationships/slide" Target="slide64.xml"/><Relationship Id="rId4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png"/><Relationship Id="rId3" Type="http://schemas.openxmlformats.org/officeDocument/2006/relationships/image" Target="../media/image254.jpg"/><Relationship Id="rId7" Type="http://schemas.openxmlformats.org/officeDocument/2006/relationships/image" Target="../media/image25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5.xml"/><Relationship Id="rId5" Type="http://schemas.openxmlformats.org/officeDocument/2006/relationships/image" Target="../media/image6.png"/><Relationship Id="rId4" Type="http://schemas.openxmlformats.org/officeDocument/2006/relationships/image" Target="../media/image16.png"/><Relationship Id="rId9" Type="http://schemas.openxmlformats.org/officeDocument/2006/relationships/image" Target="../media/image13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png"/><Relationship Id="rId7" Type="http://schemas.openxmlformats.org/officeDocument/2006/relationships/image" Target="../media/image25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2.png"/><Relationship Id="rId5" Type="http://schemas.openxmlformats.org/officeDocument/2006/relationships/slide" Target="slide66.xml"/><Relationship Id="rId4" Type="http://schemas.openxmlformats.org/officeDocument/2006/relationships/image" Target="../media/image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53.png"/><Relationship Id="rId4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4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slide" Target="slide9.xml"/><Relationship Id="rId18" Type="http://schemas.openxmlformats.org/officeDocument/2006/relationships/image" Target="../media/image54.png"/><Relationship Id="rId3" Type="http://schemas.openxmlformats.org/officeDocument/2006/relationships/image" Target="../media/image16.png"/><Relationship Id="rId21" Type="http://schemas.openxmlformats.org/officeDocument/2006/relationships/image" Target="../media/image57.png"/><Relationship Id="rId7" Type="http://schemas.openxmlformats.org/officeDocument/2006/relationships/slide" Target="slide11.xml"/><Relationship Id="rId12" Type="http://schemas.openxmlformats.org/officeDocument/2006/relationships/image" Target="../media/image50.pn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slide" Target="slide13.xml"/><Relationship Id="rId24" Type="http://schemas.openxmlformats.org/officeDocument/2006/relationships/image" Target="../media/image44.png"/><Relationship Id="rId5" Type="http://schemas.openxmlformats.org/officeDocument/2006/relationships/slide" Target="slide12.xml"/><Relationship Id="rId15" Type="http://schemas.openxmlformats.org/officeDocument/2006/relationships/slide" Target="slide8.xml"/><Relationship Id="rId23" Type="http://schemas.openxmlformats.org/officeDocument/2006/relationships/image" Target="../media/image59.png"/><Relationship Id="rId10" Type="http://schemas.openxmlformats.org/officeDocument/2006/relationships/image" Target="../media/image49.png"/><Relationship Id="rId19" Type="http://schemas.openxmlformats.org/officeDocument/2006/relationships/image" Target="../media/image55.png"/><Relationship Id="rId4" Type="http://schemas.openxmlformats.org/officeDocument/2006/relationships/image" Target="../media/image15.png"/><Relationship Id="rId9" Type="http://schemas.openxmlformats.org/officeDocument/2006/relationships/slide" Target="slide10.xml"/><Relationship Id="rId14" Type="http://schemas.openxmlformats.org/officeDocument/2006/relationships/image" Target="../media/image51.png"/><Relationship Id="rId22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44.png"/><Relationship Id="rId18" Type="http://schemas.openxmlformats.org/officeDocument/2006/relationships/slide" Target="slide10.xml"/><Relationship Id="rId3" Type="http://schemas.openxmlformats.org/officeDocument/2006/relationships/image" Target="../media/image16.png"/><Relationship Id="rId21" Type="http://schemas.openxmlformats.org/officeDocument/2006/relationships/image" Target="../media/image50.png"/><Relationship Id="rId7" Type="http://schemas.openxmlformats.org/officeDocument/2006/relationships/image" Target="../media/image62.png"/><Relationship Id="rId12" Type="http://schemas.openxmlformats.org/officeDocument/2006/relationships/image" Target="../media/image66.png"/><Relationship Id="rId17" Type="http://schemas.openxmlformats.org/officeDocument/2006/relationships/image" Target="../media/image48.png"/><Relationship Id="rId25" Type="http://schemas.openxmlformats.org/officeDocument/2006/relationships/image" Target="../media/image68.png"/><Relationship Id="rId2" Type="http://schemas.openxmlformats.org/officeDocument/2006/relationships/notesSlide" Target="../notesSlides/notesSlide8.xml"/><Relationship Id="rId16" Type="http://schemas.openxmlformats.org/officeDocument/2006/relationships/slide" Target="slide11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openxmlformats.org/officeDocument/2006/relationships/image" Target="../media/image59.png"/><Relationship Id="rId24" Type="http://schemas.openxmlformats.org/officeDocument/2006/relationships/slide" Target="slide8.xml"/><Relationship Id="rId5" Type="http://schemas.openxmlformats.org/officeDocument/2006/relationships/image" Target="../media/image60.png"/><Relationship Id="rId15" Type="http://schemas.openxmlformats.org/officeDocument/2006/relationships/image" Target="../media/image47.png"/><Relationship Id="rId23" Type="http://schemas.openxmlformats.org/officeDocument/2006/relationships/image" Target="../media/image67.png"/><Relationship Id="rId10" Type="http://schemas.openxmlformats.org/officeDocument/2006/relationships/image" Target="../media/image65.png"/><Relationship Id="rId19" Type="http://schemas.openxmlformats.org/officeDocument/2006/relationships/image" Target="../media/image49.png"/><Relationship Id="rId4" Type="http://schemas.openxmlformats.org/officeDocument/2006/relationships/image" Target="../media/image15.png"/><Relationship Id="rId9" Type="http://schemas.openxmlformats.org/officeDocument/2006/relationships/image" Target="../media/image64.png"/><Relationship Id="rId14" Type="http://schemas.openxmlformats.org/officeDocument/2006/relationships/slide" Target="slide12.xml"/><Relationship Id="rId22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F0685C7-7265-4F7C-81A9-3F08D5CF2E85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2633" y="82944"/>
            <a:ext cx="455589" cy="45558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FC7C6BE-21A5-4B56-8F84-86BC7044A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80382" y="1747278"/>
            <a:ext cx="5612233" cy="44096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D192316-FAE2-481D-958E-7BFF758E05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02" y="1108203"/>
            <a:ext cx="5316173" cy="584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8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970BCF-5A6B-4E43-ADDF-DA0595561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B3FFDE-8F9A-4CA8-B0E9-8F09302F5A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02F818-4D82-4682-A8CD-55B5D2A746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809" y="105652"/>
            <a:ext cx="5114383" cy="7856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52EF680-8C24-4CB3-B198-E7EE93DF30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5481" y="3817160"/>
            <a:ext cx="814291" cy="196014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D80507E-6B89-46DE-A4DC-A805D9B346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0050" y="3870976"/>
            <a:ext cx="910463" cy="20389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97ACB5D-1543-4A3D-8E4C-F178A521AF7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4270" y="620980"/>
            <a:ext cx="772895" cy="22830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6DB6C8-B4F6-406D-9FA1-5CF4917FDD2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2912" y="1521375"/>
            <a:ext cx="1224801" cy="13500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AD3670D-DE66-4764-9ABC-E673228D715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5360" y="1766355"/>
            <a:ext cx="1224801" cy="99281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7B72863-4892-4FB6-AB0F-787C4CB75137}"/>
              </a:ext>
            </a:extLst>
          </p:cNvPr>
          <p:cNvGrpSpPr/>
          <p:nvPr/>
        </p:nvGrpSpPr>
        <p:grpSpPr>
          <a:xfrm>
            <a:off x="3210979" y="3036763"/>
            <a:ext cx="1768373" cy="689712"/>
            <a:chOff x="3210979" y="3103755"/>
            <a:chExt cx="1768373" cy="689712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CFB76ED-57C3-4070-BB63-AF505294F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0979" y="3103755"/>
              <a:ext cx="1768373" cy="68971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210B5EB-6105-4F2B-95F6-258A06E1EAD7}"/>
                </a:ext>
              </a:extLst>
            </p:cNvPr>
            <p:cNvSpPr txBox="1"/>
            <p:nvPr/>
          </p:nvSpPr>
          <p:spPr>
            <a:xfrm>
              <a:off x="3270157" y="3208692"/>
              <a:ext cx="16500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กางเกงขาสั้น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D34D685-8E88-4053-A3C0-FB8A0C93B45F}"/>
              </a:ext>
            </a:extLst>
          </p:cNvPr>
          <p:cNvGrpSpPr/>
          <p:nvPr/>
        </p:nvGrpSpPr>
        <p:grpSpPr>
          <a:xfrm>
            <a:off x="4721774" y="6000624"/>
            <a:ext cx="1768373" cy="689712"/>
            <a:chOff x="4721774" y="6123109"/>
            <a:chExt cx="1768373" cy="689712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6C2EAF53-049A-426A-AAAD-45A04B6BE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21774" y="6123109"/>
              <a:ext cx="1768373" cy="689712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95A6993-7CA7-4314-811F-6F78C3778B31}"/>
                </a:ext>
              </a:extLst>
            </p:cNvPr>
            <p:cNvSpPr txBox="1"/>
            <p:nvPr/>
          </p:nvSpPr>
          <p:spPr>
            <a:xfrm>
              <a:off x="4834005" y="6209251"/>
              <a:ext cx="14780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กางเกงยีนส์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792B10E-01BB-45FC-8805-F61C2122159B}"/>
              </a:ext>
            </a:extLst>
          </p:cNvPr>
          <p:cNvGrpSpPr/>
          <p:nvPr/>
        </p:nvGrpSpPr>
        <p:grpSpPr>
          <a:xfrm>
            <a:off x="6190400" y="3036763"/>
            <a:ext cx="2462792" cy="689712"/>
            <a:chOff x="6190400" y="3103755"/>
            <a:chExt cx="2462792" cy="68971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3650534D-74D0-4C32-931F-ED0DA8242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88871" y="3103755"/>
              <a:ext cx="2265850" cy="689712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A78D06A-7E64-4F7E-856D-5EA73B31128C}"/>
                </a:ext>
              </a:extLst>
            </p:cNvPr>
            <p:cNvSpPr txBox="1"/>
            <p:nvPr/>
          </p:nvSpPr>
          <p:spPr>
            <a:xfrm>
              <a:off x="6190400" y="3173875"/>
              <a:ext cx="2462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กางเกงขาสามส่วน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8CCC903-65A5-40D5-8BB5-A7322AA60567}"/>
              </a:ext>
            </a:extLst>
          </p:cNvPr>
          <p:cNvGrpSpPr/>
          <p:nvPr/>
        </p:nvGrpSpPr>
        <p:grpSpPr>
          <a:xfrm>
            <a:off x="9456214" y="3036763"/>
            <a:ext cx="1929010" cy="689712"/>
            <a:chOff x="9456214" y="3103755"/>
            <a:chExt cx="1929010" cy="689712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21ABC1FE-A994-4D50-833A-CC04A99202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36532" y="3103755"/>
              <a:ext cx="1768373" cy="68971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BC14AC6-8D80-4CB1-BAD9-AD4C5E8973BA}"/>
                </a:ext>
              </a:extLst>
            </p:cNvPr>
            <p:cNvSpPr txBox="1"/>
            <p:nvPr/>
          </p:nvSpPr>
          <p:spPr>
            <a:xfrm>
              <a:off x="9456214" y="3163990"/>
              <a:ext cx="19290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กางเกงขายาว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0BFF0CB-6E09-48DF-9B06-A49AC2347D6D}"/>
              </a:ext>
            </a:extLst>
          </p:cNvPr>
          <p:cNvGrpSpPr/>
          <p:nvPr/>
        </p:nvGrpSpPr>
        <p:grpSpPr>
          <a:xfrm>
            <a:off x="7821096" y="6000624"/>
            <a:ext cx="1827870" cy="689712"/>
            <a:chOff x="7821096" y="6123109"/>
            <a:chExt cx="1827870" cy="689712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91E42786-59C1-4F1F-BC22-13C5ED884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1096" y="6123109"/>
              <a:ext cx="1768373" cy="689712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A62BF43-2B03-44A2-81DB-0AB2986E3EA3}"/>
                </a:ext>
              </a:extLst>
            </p:cNvPr>
            <p:cNvSpPr txBox="1"/>
            <p:nvPr/>
          </p:nvSpPr>
          <p:spPr>
            <a:xfrm>
              <a:off x="7821096" y="6199090"/>
              <a:ext cx="18278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กางเกงวอร์ม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2" name="Picture 21">
            <a:hlinkClick r:id="rId13" action="ppaction://hlinksldjump"/>
            <a:extLst>
              <a:ext uri="{FF2B5EF4-FFF2-40B4-BE49-F238E27FC236}">
                <a16:creationId xmlns:a16="http://schemas.microsoft.com/office/drawing/2014/main" id="{F37498A1-39F7-4A67-9762-04CA1039508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18360"/>
            <a:ext cx="2592677" cy="744194"/>
          </a:xfrm>
          <a:prstGeom prst="rect">
            <a:avLst/>
          </a:prstGeom>
        </p:spPr>
      </p:pic>
      <p:pic>
        <p:nvPicPr>
          <p:cNvPr id="28" name="Picture 27">
            <a:hlinkClick r:id="rId15" action="ppaction://hlinksldjump"/>
            <a:extLst>
              <a:ext uri="{FF2B5EF4-FFF2-40B4-BE49-F238E27FC236}">
                <a16:creationId xmlns:a16="http://schemas.microsoft.com/office/drawing/2014/main" id="{DDC493A6-5FFD-4045-84C9-116674295F3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086685"/>
            <a:ext cx="2592674" cy="742011"/>
          </a:xfrm>
          <a:prstGeom prst="rect">
            <a:avLst/>
          </a:prstGeom>
        </p:spPr>
      </p:pic>
      <p:pic>
        <p:nvPicPr>
          <p:cNvPr id="29" name="Picture 28">
            <a:hlinkClick r:id="rId17" action="ppaction://hlinksldjump"/>
            <a:extLst>
              <a:ext uri="{FF2B5EF4-FFF2-40B4-BE49-F238E27FC236}">
                <a16:creationId xmlns:a16="http://schemas.microsoft.com/office/drawing/2014/main" id="{CDF2E88F-73D5-40BE-A206-7C93450989A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53605"/>
            <a:ext cx="2592677" cy="743568"/>
          </a:xfrm>
          <a:prstGeom prst="rect">
            <a:avLst/>
          </a:prstGeom>
        </p:spPr>
      </p:pic>
      <p:pic>
        <p:nvPicPr>
          <p:cNvPr id="30" name="Picture 29">
            <a:hlinkClick r:id="rId19" action="ppaction://hlinksldjump"/>
            <a:extLst>
              <a:ext uri="{FF2B5EF4-FFF2-40B4-BE49-F238E27FC236}">
                <a16:creationId xmlns:a16="http://schemas.microsoft.com/office/drawing/2014/main" id="{4E849A4C-6497-443C-A4B9-4A544833AFB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751856"/>
            <a:ext cx="2592675" cy="744194"/>
          </a:xfrm>
          <a:prstGeom prst="rect">
            <a:avLst/>
          </a:prstGeom>
        </p:spPr>
      </p:pic>
      <p:pic>
        <p:nvPicPr>
          <p:cNvPr id="31" name="Picture 30">
            <a:hlinkClick r:id="rId21" action="ppaction://hlinksldjump"/>
            <a:extLst>
              <a:ext uri="{FF2B5EF4-FFF2-40B4-BE49-F238E27FC236}">
                <a16:creationId xmlns:a16="http://schemas.microsoft.com/office/drawing/2014/main" id="{58A7B7AD-C64D-48C5-A002-F442C91088CB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19796"/>
            <a:ext cx="2592677" cy="744194"/>
          </a:xfrm>
          <a:prstGeom prst="rect">
            <a:avLst/>
          </a:prstGeom>
        </p:spPr>
      </p:pic>
      <p:pic>
        <p:nvPicPr>
          <p:cNvPr id="32" name="Picture 31">
            <a:hlinkClick r:id="rId23" action="ppaction://hlinksldjump"/>
            <a:extLst>
              <a:ext uri="{FF2B5EF4-FFF2-40B4-BE49-F238E27FC236}">
                <a16:creationId xmlns:a16="http://schemas.microsoft.com/office/drawing/2014/main" id="{6FFC2ACF-B20E-4EE4-B777-AF8F938D6A2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" y="1588367"/>
            <a:ext cx="2590491" cy="7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7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970BCF-5A6B-4E43-ADDF-DA0595561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B3FFDE-8F9A-4CA8-B0E9-8F09302F5A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9961FA4-30A4-463B-A832-1944563EC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809" y="105652"/>
            <a:ext cx="5114383" cy="7856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52E943D-FE34-4050-A7E6-35D651D46F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561" y="1216892"/>
            <a:ext cx="1238315" cy="187997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E5EB7E6-8EF7-46CC-A536-0F236098CE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1880" y="4347923"/>
            <a:ext cx="1577909" cy="120068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C0D7343-3884-4353-9B3D-E6B4B23143D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6309" y="4110637"/>
            <a:ext cx="1154813" cy="167525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026E5BD-A7DE-461B-88E5-D91BAD14DE2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599" y="1410048"/>
            <a:ext cx="1246471" cy="171608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1D21AB0-C9C1-4C72-A533-0EE15247D970}"/>
              </a:ext>
            </a:extLst>
          </p:cNvPr>
          <p:cNvGrpSpPr/>
          <p:nvPr/>
        </p:nvGrpSpPr>
        <p:grpSpPr>
          <a:xfrm>
            <a:off x="3956648" y="3280534"/>
            <a:ext cx="1768373" cy="689712"/>
            <a:chOff x="3956648" y="3280534"/>
            <a:chExt cx="1768373" cy="68971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CD4FF98-9A29-4D99-A15B-47BB15F23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6648" y="3280534"/>
              <a:ext cx="1768373" cy="68971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77E2A03-D6B4-4E9B-8B1F-3000524BCA33}"/>
                </a:ext>
              </a:extLst>
            </p:cNvPr>
            <p:cNvSpPr txBox="1"/>
            <p:nvPr/>
          </p:nvSpPr>
          <p:spPr>
            <a:xfrm>
              <a:off x="4010613" y="3347243"/>
              <a:ext cx="1660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ชุดกระโปรง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5D7B53F-6727-404D-8B53-2EEEAB57B906}"/>
              </a:ext>
            </a:extLst>
          </p:cNvPr>
          <p:cNvGrpSpPr/>
          <p:nvPr/>
        </p:nvGrpSpPr>
        <p:grpSpPr>
          <a:xfrm>
            <a:off x="3956648" y="5885290"/>
            <a:ext cx="1768373" cy="708374"/>
            <a:chOff x="3956648" y="6088541"/>
            <a:chExt cx="1768373" cy="70837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9777D09F-8A56-4716-B4AD-49E5C637C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6648" y="6088541"/>
              <a:ext cx="1768373" cy="68971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31253D8-3F0F-4E3E-9F29-B5F22C6E735E}"/>
                </a:ext>
              </a:extLst>
            </p:cNvPr>
            <p:cNvSpPr txBox="1"/>
            <p:nvPr/>
          </p:nvSpPr>
          <p:spPr>
            <a:xfrm>
              <a:off x="4010614" y="6212140"/>
              <a:ext cx="1660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กระโปรงสั้น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7DFF1E4-0048-4511-892C-3F827B9ED85C}"/>
              </a:ext>
            </a:extLst>
          </p:cNvPr>
          <p:cNvGrpSpPr/>
          <p:nvPr/>
        </p:nvGrpSpPr>
        <p:grpSpPr>
          <a:xfrm>
            <a:off x="7849532" y="3280534"/>
            <a:ext cx="1768373" cy="689712"/>
            <a:chOff x="7849532" y="3280534"/>
            <a:chExt cx="1768373" cy="689712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568F00F-1222-4EE3-9E5B-81238AD59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49532" y="3280534"/>
              <a:ext cx="1768373" cy="68971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3985631-05F2-4605-B6CF-B994AF8B608E}"/>
                </a:ext>
              </a:extLst>
            </p:cNvPr>
            <p:cNvSpPr txBox="1"/>
            <p:nvPr/>
          </p:nvSpPr>
          <p:spPr>
            <a:xfrm>
              <a:off x="7903498" y="3347243"/>
              <a:ext cx="1660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ชุดเอี๊ยม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8E8E503-BEDD-486F-9C07-D3E0BECE30BC}"/>
              </a:ext>
            </a:extLst>
          </p:cNvPr>
          <p:cNvGrpSpPr/>
          <p:nvPr/>
        </p:nvGrpSpPr>
        <p:grpSpPr>
          <a:xfrm>
            <a:off x="7849532" y="5885290"/>
            <a:ext cx="1768373" cy="689712"/>
            <a:chOff x="7849532" y="6088541"/>
            <a:chExt cx="1768373" cy="68971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90DFD13-C7E5-4F95-8E1C-793F8C788D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49532" y="6088541"/>
              <a:ext cx="1768373" cy="689712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8C0BC39-DD19-450E-9F94-4609ECDF9E67}"/>
                </a:ext>
              </a:extLst>
            </p:cNvPr>
            <p:cNvSpPr txBox="1"/>
            <p:nvPr/>
          </p:nvSpPr>
          <p:spPr>
            <a:xfrm>
              <a:off x="7903497" y="6141010"/>
              <a:ext cx="1660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กระโปรงยาว</a:t>
              </a:r>
            </a:p>
          </p:txBody>
        </p:sp>
      </p:grpSp>
      <p:pic>
        <p:nvPicPr>
          <p:cNvPr id="25" name="Picture 24">
            <a:hlinkClick r:id="rId11" action="ppaction://hlinksldjump"/>
            <a:extLst>
              <a:ext uri="{FF2B5EF4-FFF2-40B4-BE49-F238E27FC236}">
                <a16:creationId xmlns:a16="http://schemas.microsoft.com/office/drawing/2014/main" id="{255C89D4-A1BD-4B0F-9EAC-409B5FA5478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18360"/>
            <a:ext cx="2592677" cy="744194"/>
          </a:xfrm>
          <a:prstGeom prst="rect">
            <a:avLst/>
          </a:prstGeom>
        </p:spPr>
      </p:pic>
      <p:pic>
        <p:nvPicPr>
          <p:cNvPr id="26" name="Picture 25">
            <a:hlinkClick r:id="rId13" action="ppaction://hlinksldjump"/>
            <a:extLst>
              <a:ext uri="{FF2B5EF4-FFF2-40B4-BE49-F238E27FC236}">
                <a16:creationId xmlns:a16="http://schemas.microsoft.com/office/drawing/2014/main" id="{A3DE7368-4463-4F66-A3E7-E4A72C1FAD4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86997"/>
            <a:ext cx="2592675" cy="741387"/>
          </a:xfrm>
          <a:prstGeom prst="rect">
            <a:avLst/>
          </a:prstGeom>
        </p:spPr>
      </p:pic>
      <p:pic>
        <p:nvPicPr>
          <p:cNvPr id="27" name="Picture 26">
            <a:hlinkClick r:id="rId15" action="ppaction://hlinksldjump"/>
            <a:extLst>
              <a:ext uri="{FF2B5EF4-FFF2-40B4-BE49-F238E27FC236}">
                <a16:creationId xmlns:a16="http://schemas.microsoft.com/office/drawing/2014/main" id="{5F2370D5-EB12-4FE6-B4F3-5B53A72BE77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53292"/>
            <a:ext cx="2592677" cy="744194"/>
          </a:xfrm>
          <a:prstGeom prst="rect">
            <a:avLst/>
          </a:prstGeom>
        </p:spPr>
      </p:pic>
      <p:pic>
        <p:nvPicPr>
          <p:cNvPr id="28" name="Picture 27">
            <a:hlinkClick r:id="rId17" action="ppaction://hlinksldjump"/>
            <a:extLst>
              <a:ext uri="{FF2B5EF4-FFF2-40B4-BE49-F238E27FC236}">
                <a16:creationId xmlns:a16="http://schemas.microsoft.com/office/drawing/2014/main" id="{C1D0FA08-DDD6-469C-B3F4-3F0A06022A5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751856"/>
            <a:ext cx="2592675" cy="744194"/>
          </a:xfrm>
          <a:prstGeom prst="rect">
            <a:avLst/>
          </a:prstGeom>
        </p:spPr>
      </p:pic>
      <p:pic>
        <p:nvPicPr>
          <p:cNvPr id="29" name="Picture 28">
            <a:hlinkClick r:id="rId19" action="ppaction://hlinksldjump"/>
            <a:extLst>
              <a:ext uri="{FF2B5EF4-FFF2-40B4-BE49-F238E27FC236}">
                <a16:creationId xmlns:a16="http://schemas.microsoft.com/office/drawing/2014/main" id="{285E589B-3C3E-4B6E-AB39-6911E0589A4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19796"/>
            <a:ext cx="2592677" cy="744194"/>
          </a:xfrm>
          <a:prstGeom prst="rect">
            <a:avLst/>
          </a:prstGeom>
        </p:spPr>
      </p:pic>
      <p:pic>
        <p:nvPicPr>
          <p:cNvPr id="30" name="Picture 29">
            <a:hlinkClick r:id="rId21" action="ppaction://hlinksldjump"/>
            <a:extLst>
              <a:ext uri="{FF2B5EF4-FFF2-40B4-BE49-F238E27FC236}">
                <a16:creationId xmlns:a16="http://schemas.microsoft.com/office/drawing/2014/main" id="{F57F644E-FCD7-45D3-8A94-C9C4F50144F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" y="1588367"/>
            <a:ext cx="2590491" cy="7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66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970BCF-5A6B-4E43-ADDF-DA0595561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B3FFDE-8F9A-4CA8-B0E9-8F09302F5A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A710FCA-459B-4BA4-991E-030AAA696B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809" y="105652"/>
            <a:ext cx="5114383" cy="7856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5ECE62-688C-4EA4-B188-55A350DFE1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3254" y="1888291"/>
            <a:ext cx="1004871" cy="69398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EFA788-1053-4B34-B763-70FF12C3480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830" y="1558568"/>
            <a:ext cx="1004871" cy="102371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0CB580E-0D23-4999-BE27-15DE11FF5D7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8643" y="4249117"/>
            <a:ext cx="1455745" cy="1467666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0D2D9377-B66A-4FAE-B7E9-61120B66578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03485" y="4614874"/>
            <a:ext cx="1906077" cy="95648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57953EA4-5BBC-4474-9ACB-CB052980A0D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88570" y="1618547"/>
            <a:ext cx="1824303" cy="117771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428E403-97F0-4C68-90AB-03913B0EC2E4}"/>
              </a:ext>
            </a:extLst>
          </p:cNvPr>
          <p:cNvGrpSpPr/>
          <p:nvPr/>
        </p:nvGrpSpPr>
        <p:grpSpPr>
          <a:xfrm>
            <a:off x="3993622" y="2899790"/>
            <a:ext cx="1547771" cy="689712"/>
            <a:chOff x="3993622" y="2819409"/>
            <a:chExt cx="1547771" cy="689712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A2F1F40-7645-4462-AB94-09D65AD51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93622" y="2819409"/>
              <a:ext cx="1547771" cy="689712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926159A-EDE1-41A9-8FAB-82470EE19E5A}"/>
                </a:ext>
              </a:extLst>
            </p:cNvPr>
            <p:cNvSpPr txBox="1"/>
            <p:nvPr/>
          </p:nvSpPr>
          <p:spPr>
            <a:xfrm>
              <a:off x="4028498" y="2885903"/>
              <a:ext cx="14780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ถุงเท้า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DC13ABD-54C3-4EB2-B3B1-EF8654F25A16}"/>
              </a:ext>
            </a:extLst>
          </p:cNvPr>
          <p:cNvGrpSpPr/>
          <p:nvPr/>
        </p:nvGrpSpPr>
        <p:grpSpPr>
          <a:xfrm>
            <a:off x="6534584" y="2899790"/>
            <a:ext cx="1985321" cy="689712"/>
            <a:chOff x="6574438" y="2819409"/>
            <a:chExt cx="1985321" cy="689712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2EF2EC8-41A9-460D-AB20-EEFE1BA92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913" y="2819409"/>
              <a:ext cx="1768373" cy="689712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9651579-D25C-4D07-9572-AA6A4595E6FA}"/>
                </a:ext>
              </a:extLst>
            </p:cNvPr>
            <p:cNvSpPr txBox="1"/>
            <p:nvPr/>
          </p:nvSpPr>
          <p:spPr>
            <a:xfrm>
              <a:off x="6574438" y="2885903"/>
              <a:ext cx="19853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รองเท้าหุ้มส้น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3DC1F07-8760-46F4-9EBB-EF0A774EBEE8}"/>
              </a:ext>
            </a:extLst>
          </p:cNvPr>
          <p:cNvGrpSpPr/>
          <p:nvPr/>
        </p:nvGrpSpPr>
        <p:grpSpPr>
          <a:xfrm>
            <a:off x="9211448" y="2899790"/>
            <a:ext cx="1768374" cy="689712"/>
            <a:chOff x="9211448" y="2819409"/>
            <a:chExt cx="1768374" cy="689712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12DEFA87-FCFC-4F56-ACD5-22E0663913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11448" y="2819409"/>
              <a:ext cx="1768374" cy="689712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0FBEF2A-F1A8-4632-96E2-C4728F2E74DF}"/>
                </a:ext>
              </a:extLst>
            </p:cNvPr>
            <p:cNvSpPr txBox="1"/>
            <p:nvPr/>
          </p:nvSpPr>
          <p:spPr>
            <a:xfrm>
              <a:off x="9211448" y="2885903"/>
              <a:ext cx="17683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รองเท้าส้นสูง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118E026-1D99-4C31-883D-C323E2646CAE}"/>
              </a:ext>
            </a:extLst>
          </p:cNvPr>
          <p:cNvGrpSpPr/>
          <p:nvPr/>
        </p:nvGrpSpPr>
        <p:grpSpPr>
          <a:xfrm>
            <a:off x="3993622" y="5899368"/>
            <a:ext cx="1547771" cy="689712"/>
            <a:chOff x="3993622" y="5818987"/>
            <a:chExt cx="1547771" cy="689712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05FD3A63-F664-4CCD-9860-9B7208535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93622" y="5818987"/>
              <a:ext cx="1547771" cy="689712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A2D43B5-FEB5-4F9A-9CB9-E77B7ADB5D11}"/>
                </a:ext>
              </a:extLst>
            </p:cNvPr>
            <p:cNvSpPr txBox="1"/>
            <p:nvPr/>
          </p:nvSpPr>
          <p:spPr>
            <a:xfrm>
              <a:off x="4028498" y="5909176"/>
              <a:ext cx="14780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รองเท้าแตะ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133667F-6E23-4217-B88E-38923CACE1C5}"/>
              </a:ext>
            </a:extLst>
          </p:cNvPr>
          <p:cNvGrpSpPr/>
          <p:nvPr/>
        </p:nvGrpSpPr>
        <p:grpSpPr>
          <a:xfrm>
            <a:off x="6615093" y="5899368"/>
            <a:ext cx="1824303" cy="689712"/>
            <a:chOff x="6494729" y="5818987"/>
            <a:chExt cx="1824303" cy="68971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C4FF0CB7-01A4-4E58-8D2D-45962F876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47666" y="5818987"/>
              <a:ext cx="1718428" cy="689712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1A629E6-31E0-4F41-81DE-E7D0EDFC172C}"/>
                </a:ext>
              </a:extLst>
            </p:cNvPr>
            <p:cNvSpPr txBox="1"/>
            <p:nvPr/>
          </p:nvSpPr>
          <p:spPr>
            <a:xfrm>
              <a:off x="6494729" y="5919671"/>
              <a:ext cx="18243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รองเท้าผ้าใบ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F8D5A30-07FE-4132-90D5-2DCF3CBE11CD}"/>
              </a:ext>
            </a:extLst>
          </p:cNvPr>
          <p:cNvGrpSpPr/>
          <p:nvPr/>
        </p:nvGrpSpPr>
        <p:grpSpPr>
          <a:xfrm>
            <a:off x="9321750" y="5899368"/>
            <a:ext cx="1547771" cy="689712"/>
            <a:chOff x="9371134" y="5818987"/>
            <a:chExt cx="1547771" cy="689712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9323526-102F-4F3B-B9B5-039677C85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71134" y="5818987"/>
              <a:ext cx="1547771" cy="689712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911EE78-5FD3-4635-899D-7A6E55DB3208}"/>
                </a:ext>
              </a:extLst>
            </p:cNvPr>
            <p:cNvSpPr txBox="1"/>
            <p:nvPr/>
          </p:nvSpPr>
          <p:spPr>
            <a:xfrm>
              <a:off x="9406010" y="5919671"/>
              <a:ext cx="14780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รองเท้าบู๊ต</a:t>
              </a:r>
            </a:p>
          </p:txBody>
        </p:sp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6669BB74-0A6A-4B9E-91A4-0DE04FCD71C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165038" y="1618546"/>
            <a:ext cx="1768373" cy="117771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93B4DCC-5F1B-4BFF-9AA3-A600BC218DD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482439" y="4293189"/>
            <a:ext cx="1824304" cy="1379521"/>
          </a:xfrm>
          <a:prstGeom prst="rect">
            <a:avLst/>
          </a:prstGeom>
        </p:spPr>
      </p:pic>
      <p:pic>
        <p:nvPicPr>
          <p:cNvPr id="24" name="Picture 23">
            <a:hlinkClick r:id="rId20" action="ppaction://hlinksldjump"/>
            <a:extLst>
              <a:ext uri="{FF2B5EF4-FFF2-40B4-BE49-F238E27FC236}">
                <a16:creationId xmlns:a16="http://schemas.microsoft.com/office/drawing/2014/main" id="{48211CAD-9E09-4ED9-804F-B6521650137B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18673"/>
            <a:ext cx="2592677" cy="743568"/>
          </a:xfrm>
          <a:prstGeom prst="rect">
            <a:avLst/>
          </a:prstGeom>
        </p:spPr>
      </p:pic>
      <p:pic>
        <p:nvPicPr>
          <p:cNvPr id="27" name="Picture 26">
            <a:hlinkClick r:id="rId22" action="ppaction://hlinksldjump"/>
            <a:extLst>
              <a:ext uri="{FF2B5EF4-FFF2-40B4-BE49-F238E27FC236}">
                <a16:creationId xmlns:a16="http://schemas.microsoft.com/office/drawing/2014/main" id="{E84BD934-ECA6-4B2F-B141-38360CFEB43D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086685"/>
            <a:ext cx="2592674" cy="742011"/>
          </a:xfrm>
          <a:prstGeom prst="rect">
            <a:avLst/>
          </a:prstGeom>
        </p:spPr>
      </p:pic>
      <p:pic>
        <p:nvPicPr>
          <p:cNvPr id="28" name="Picture 27">
            <a:hlinkClick r:id="rId24" action="ppaction://hlinksldjump"/>
            <a:extLst>
              <a:ext uri="{FF2B5EF4-FFF2-40B4-BE49-F238E27FC236}">
                <a16:creationId xmlns:a16="http://schemas.microsoft.com/office/drawing/2014/main" id="{D6C7C692-08BD-4C15-B953-01AEC3E29C31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53292"/>
            <a:ext cx="2592677" cy="744194"/>
          </a:xfrm>
          <a:prstGeom prst="rect">
            <a:avLst/>
          </a:prstGeom>
        </p:spPr>
      </p:pic>
      <p:pic>
        <p:nvPicPr>
          <p:cNvPr id="29" name="Picture 28">
            <a:hlinkClick r:id="rId26" action="ppaction://hlinksldjump"/>
            <a:extLst>
              <a:ext uri="{FF2B5EF4-FFF2-40B4-BE49-F238E27FC236}">
                <a16:creationId xmlns:a16="http://schemas.microsoft.com/office/drawing/2014/main" id="{B5C566D4-3D2E-4035-9256-CFD479026A53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751856"/>
            <a:ext cx="2592675" cy="744194"/>
          </a:xfrm>
          <a:prstGeom prst="rect">
            <a:avLst/>
          </a:prstGeom>
        </p:spPr>
      </p:pic>
      <p:pic>
        <p:nvPicPr>
          <p:cNvPr id="30" name="Picture 29">
            <a:hlinkClick r:id="rId28" action="ppaction://hlinksldjump"/>
            <a:extLst>
              <a:ext uri="{FF2B5EF4-FFF2-40B4-BE49-F238E27FC236}">
                <a16:creationId xmlns:a16="http://schemas.microsoft.com/office/drawing/2014/main" id="{1201DCC2-CE7B-4432-8FDD-DB38DE203B05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19796"/>
            <a:ext cx="2592677" cy="744194"/>
          </a:xfrm>
          <a:prstGeom prst="rect">
            <a:avLst/>
          </a:prstGeom>
        </p:spPr>
      </p:pic>
      <p:pic>
        <p:nvPicPr>
          <p:cNvPr id="35" name="Picture 34">
            <a:hlinkClick r:id="rId30" action="ppaction://hlinksldjump"/>
            <a:extLst>
              <a:ext uri="{FF2B5EF4-FFF2-40B4-BE49-F238E27FC236}">
                <a16:creationId xmlns:a16="http://schemas.microsoft.com/office/drawing/2014/main" id="{8FB87490-4292-49C4-883B-FCCEFAF805DE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" y="1588367"/>
            <a:ext cx="2590491" cy="7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8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792FED86-78F4-4C8E-82B7-2E6A755068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2585" y="5969934"/>
            <a:ext cx="1450078" cy="64617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0FCBE67-C7AF-4227-BCF7-11665B6E47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107" y="5981947"/>
            <a:ext cx="1450078" cy="64617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68670D2-BDB5-414F-A35E-1693CF32B2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5927" y="3239128"/>
            <a:ext cx="1450078" cy="64617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6CBDDE5-87BC-4937-9A46-33CF2B750D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259" y="3239128"/>
            <a:ext cx="1450078" cy="64617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DCD595A-0EC5-4B84-8215-CA7C70F6A2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6862" y="3239128"/>
            <a:ext cx="1450078" cy="646178"/>
          </a:xfrm>
          <a:prstGeom prst="rect">
            <a:avLst/>
          </a:prstGeom>
        </p:spPr>
      </p:pic>
      <p:pic>
        <p:nvPicPr>
          <p:cNvPr id="2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970BCF-5A6B-4E43-ADDF-DA05955617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B3FFDE-8F9A-4CA8-B0E9-8F09302F5A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618AA1-76A6-45C0-9B3A-D66422F46E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809" y="105652"/>
            <a:ext cx="5114383" cy="78560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032D034-13FF-4628-9E98-286FBEF4EA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38953" y="3890947"/>
            <a:ext cx="1465530" cy="1939768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81061AF-0877-4743-96C9-07744C5F79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19323" y="4024525"/>
            <a:ext cx="976604" cy="180619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FB683AB-572B-46CA-B548-824CCF2B340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80379" y="1904158"/>
            <a:ext cx="1535464" cy="115000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35DE934-19E3-4FCE-8EFC-F31836D30E6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519505" y="1503922"/>
            <a:ext cx="933621" cy="168051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B41415E-D40D-4B2A-91F3-25F20C61826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281611" y="1851792"/>
            <a:ext cx="1943312" cy="125473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57FF5FC-27E5-4948-99AB-DD953B94BDF3}"/>
              </a:ext>
            </a:extLst>
          </p:cNvPr>
          <p:cNvSpPr txBox="1"/>
          <p:nvPr/>
        </p:nvSpPr>
        <p:spPr>
          <a:xfrm>
            <a:off x="3799793" y="3294890"/>
            <a:ext cx="1478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เข็มขัด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4C6FD2-3A3B-4A7D-83D3-E5973749AC83}"/>
              </a:ext>
            </a:extLst>
          </p:cNvPr>
          <p:cNvSpPr txBox="1"/>
          <p:nvPr/>
        </p:nvSpPr>
        <p:spPr>
          <a:xfrm>
            <a:off x="6522288" y="3294890"/>
            <a:ext cx="1478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30BE312-2CA0-4E4C-B19D-CA4D7F203F8F}"/>
              </a:ext>
            </a:extLst>
          </p:cNvPr>
          <p:cNvSpPr txBox="1"/>
          <p:nvPr/>
        </p:nvSpPr>
        <p:spPr>
          <a:xfrm>
            <a:off x="9381956" y="3294890"/>
            <a:ext cx="1478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ผ้าพันคอ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DB1D7C-FAF9-4ED8-91FF-273C4E7B4A44}"/>
              </a:ext>
            </a:extLst>
          </p:cNvPr>
          <p:cNvSpPr txBox="1"/>
          <p:nvPr/>
        </p:nvSpPr>
        <p:spPr>
          <a:xfrm>
            <a:off x="5032709" y="6082724"/>
            <a:ext cx="1478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เสื้อกันฝน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7ED8BD-DD00-4BFF-8600-824861D0D9CF}"/>
              </a:ext>
            </a:extLst>
          </p:cNvPr>
          <p:cNvSpPr txBox="1"/>
          <p:nvPr/>
        </p:nvSpPr>
        <p:spPr>
          <a:xfrm>
            <a:off x="8168615" y="6063921"/>
            <a:ext cx="1478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ชุดว่ายน้ำ</a:t>
            </a:r>
          </a:p>
        </p:txBody>
      </p:sp>
      <p:pic>
        <p:nvPicPr>
          <p:cNvPr id="32" name="Picture 31">
            <a:hlinkClick r:id="rId17" action="ppaction://hlinksldjump"/>
            <a:extLst>
              <a:ext uri="{FF2B5EF4-FFF2-40B4-BE49-F238E27FC236}">
                <a16:creationId xmlns:a16="http://schemas.microsoft.com/office/drawing/2014/main" id="{F3439C53-82A3-4733-8E5F-97F9DF75A19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18360"/>
            <a:ext cx="2592677" cy="744194"/>
          </a:xfrm>
          <a:prstGeom prst="rect">
            <a:avLst/>
          </a:prstGeom>
        </p:spPr>
      </p:pic>
      <p:pic>
        <p:nvPicPr>
          <p:cNvPr id="33" name="Picture 32">
            <a:hlinkClick r:id="rId19" action="ppaction://hlinksldjump"/>
            <a:extLst>
              <a:ext uri="{FF2B5EF4-FFF2-40B4-BE49-F238E27FC236}">
                <a16:creationId xmlns:a16="http://schemas.microsoft.com/office/drawing/2014/main" id="{861FF531-A11A-43E4-BD61-1DF1F611143C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086685"/>
            <a:ext cx="2592674" cy="742011"/>
          </a:xfrm>
          <a:prstGeom prst="rect">
            <a:avLst/>
          </a:prstGeom>
        </p:spPr>
      </p:pic>
      <p:pic>
        <p:nvPicPr>
          <p:cNvPr id="34" name="Picture 33">
            <a:hlinkClick r:id="rId21" action="ppaction://hlinksldjump"/>
            <a:extLst>
              <a:ext uri="{FF2B5EF4-FFF2-40B4-BE49-F238E27FC236}">
                <a16:creationId xmlns:a16="http://schemas.microsoft.com/office/drawing/2014/main" id="{3B4F5A7C-1ED8-49FC-9A85-6ECAC5311EE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53292"/>
            <a:ext cx="2592677" cy="744194"/>
          </a:xfrm>
          <a:prstGeom prst="rect">
            <a:avLst/>
          </a:prstGeom>
        </p:spPr>
      </p:pic>
      <p:pic>
        <p:nvPicPr>
          <p:cNvPr id="35" name="Picture 34">
            <a:hlinkClick r:id="rId23" action="ppaction://hlinksldjump"/>
            <a:extLst>
              <a:ext uri="{FF2B5EF4-FFF2-40B4-BE49-F238E27FC236}">
                <a16:creationId xmlns:a16="http://schemas.microsoft.com/office/drawing/2014/main" id="{2B6EAB32-09FF-4775-9541-24FA46D73891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752169"/>
            <a:ext cx="2592674" cy="743568"/>
          </a:xfrm>
          <a:prstGeom prst="rect">
            <a:avLst/>
          </a:prstGeom>
        </p:spPr>
      </p:pic>
      <p:pic>
        <p:nvPicPr>
          <p:cNvPr id="36" name="Picture 35">
            <a:hlinkClick r:id="rId25" action="ppaction://hlinksldjump"/>
            <a:extLst>
              <a:ext uri="{FF2B5EF4-FFF2-40B4-BE49-F238E27FC236}">
                <a16:creationId xmlns:a16="http://schemas.microsoft.com/office/drawing/2014/main" id="{489DA18F-281C-4535-B5A2-1909BFD5E44E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19796"/>
            <a:ext cx="2592677" cy="744194"/>
          </a:xfrm>
          <a:prstGeom prst="rect">
            <a:avLst/>
          </a:prstGeom>
        </p:spPr>
      </p:pic>
      <p:pic>
        <p:nvPicPr>
          <p:cNvPr id="37" name="Picture 36">
            <a:hlinkClick r:id="rId27" action="ppaction://hlinksldjump"/>
            <a:extLst>
              <a:ext uri="{FF2B5EF4-FFF2-40B4-BE49-F238E27FC236}">
                <a16:creationId xmlns:a16="http://schemas.microsoft.com/office/drawing/2014/main" id="{91722B74-F3B7-40A1-84DA-3607910798CA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" y="1588367"/>
            <a:ext cx="2590491" cy="7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93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BD59C28C-8C22-4085-A097-9B2A2FD423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865" y="5359508"/>
            <a:ext cx="10151029" cy="1215504"/>
          </a:xfrm>
          <a:prstGeom prst="rect">
            <a:avLst/>
          </a:prstGeom>
          <a:effectLst>
            <a:outerShdw dist="254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8BD0C8-9FB2-4484-9C69-0E96317FA1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166" y="1646271"/>
            <a:ext cx="2630549" cy="1407708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917D1A-F69B-4D28-BEC8-CCB588BE79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E39BA5-0646-448C-B0B3-56982370D0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BA1DE6-D018-41B3-9398-88DBED728E6C}"/>
              </a:ext>
            </a:extLst>
          </p:cNvPr>
          <p:cNvSpPr txBox="1"/>
          <p:nvPr/>
        </p:nvSpPr>
        <p:spPr>
          <a:xfrm>
            <a:off x="1216569" y="5507628"/>
            <a:ext cx="97588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เครื่องปกคลุมศีรษะจากแสงแดด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A5676D-B9A2-4C8E-AD89-6AE07F216F6A}"/>
              </a:ext>
            </a:extLst>
          </p:cNvPr>
          <p:cNvSpPr txBox="1"/>
          <p:nvPr/>
        </p:nvSpPr>
        <p:spPr>
          <a:xfrm>
            <a:off x="3823583" y="3150779"/>
            <a:ext cx="454483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</a:t>
            </a:r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มว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  <a:endParaRPr lang="en-US" sz="16000" b="1" spc="2000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01F0C83-C636-4E88-8560-0C8AD31518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3583" y="3723728"/>
            <a:ext cx="1029729" cy="130384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4FE8FBF-BFDF-43DC-BD77-731A2904A45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627" y="3723728"/>
            <a:ext cx="1029729" cy="130384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4BA61B7C-8C2B-4951-9BD9-40C885BE06D8}"/>
              </a:ext>
            </a:extLst>
          </p:cNvPr>
          <p:cNvSpPr/>
          <p:nvPr/>
        </p:nvSpPr>
        <p:spPr>
          <a:xfrm>
            <a:off x="4545563" y="1463717"/>
            <a:ext cx="3125755" cy="1772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21AF1D-90D0-442D-AC73-37C54DCD6B59}"/>
              </a:ext>
            </a:extLst>
          </p:cNvPr>
          <p:cNvSpPr/>
          <p:nvPr/>
        </p:nvSpPr>
        <p:spPr>
          <a:xfrm>
            <a:off x="4545563" y="1463717"/>
            <a:ext cx="3125755" cy="1772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AEFA8071-FFF1-4882-B252-BED6C3CB553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4691116" y="4756763"/>
            <a:ext cx="324391" cy="410896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B6952D0-B1CA-44C6-8650-885D7F7300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7924468" y="4756763"/>
            <a:ext cx="324391" cy="4108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F70B08-ED17-43E4-94A2-9881A571228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3130" y="101410"/>
            <a:ext cx="6225740" cy="77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7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8" grpId="0" animBg="1"/>
      <p:bldP spid="2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4C79DC9-F742-49FE-950D-82910113D0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865" y="5359508"/>
            <a:ext cx="10151029" cy="1215504"/>
          </a:xfrm>
          <a:prstGeom prst="rect">
            <a:avLst/>
          </a:prstGeom>
          <a:effectLst>
            <a:outerShdw dist="254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8BD0C8-9FB2-4484-9C69-0E96317FA1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9045" y="981088"/>
            <a:ext cx="1813912" cy="2140064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917D1A-F69B-4D28-BEC8-CCB588BE79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E39BA5-0646-448C-B0B3-56982370D0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BA1DE6-D018-41B3-9398-88DBED728E6C}"/>
              </a:ext>
            </a:extLst>
          </p:cNvPr>
          <p:cNvSpPr txBox="1"/>
          <p:nvPr/>
        </p:nvSpPr>
        <p:spPr>
          <a:xfrm>
            <a:off x="1216569" y="5521917"/>
            <a:ext cx="97588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เสื้อคอกลม ไม่มีกระดุม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A5676D-B9A2-4C8E-AD89-6AE07F216F6A}"/>
              </a:ext>
            </a:extLst>
          </p:cNvPr>
          <p:cNvSpPr txBox="1"/>
          <p:nvPr/>
        </p:nvSpPr>
        <p:spPr>
          <a:xfrm>
            <a:off x="3480541" y="3129944"/>
            <a:ext cx="523091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เสื้</a:t>
            </a:r>
            <a:r>
              <a:rPr lang="en-US" sz="16000" b="1" spc="20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ยื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</a:t>
            </a:r>
            <a:endParaRPr lang="en-US" sz="16000" b="1" spc="2000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01F0C83-C636-4E88-8560-0C8AD31518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25" y="3723728"/>
            <a:ext cx="1029729" cy="130384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4FE8FBF-BFDF-43DC-BD77-731A2904A45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0667" y="3723728"/>
            <a:ext cx="1029729" cy="130384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4BA61B7C-8C2B-4951-9BD9-40C885BE06D8}"/>
              </a:ext>
            </a:extLst>
          </p:cNvPr>
          <p:cNvSpPr/>
          <p:nvPr/>
        </p:nvSpPr>
        <p:spPr>
          <a:xfrm>
            <a:off x="5189045" y="959107"/>
            <a:ext cx="1813912" cy="2184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21AF1D-90D0-442D-AC73-37C54DCD6B59}"/>
              </a:ext>
            </a:extLst>
          </p:cNvPr>
          <p:cNvSpPr/>
          <p:nvPr/>
        </p:nvSpPr>
        <p:spPr>
          <a:xfrm>
            <a:off x="5119396" y="934557"/>
            <a:ext cx="1953208" cy="2233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5ACF8C31-B5C6-410D-A5C4-89EEE16D88E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6153959" y="4756763"/>
            <a:ext cx="324391" cy="41089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7C9ED954-CE0C-45C7-9F9F-6E2957A6DE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8288201" y="4756763"/>
            <a:ext cx="324391" cy="4108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C2CD7E1-FF4F-49E3-91CC-A7EDDD74986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3130" y="101410"/>
            <a:ext cx="6225740" cy="77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62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1851076-CB47-45F4-8DFF-0730809CF9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865" y="5359508"/>
            <a:ext cx="10151029" cy="1215504"/>
          </a:xfrm>
          <a:prstGeom prst="rect">
            <a:avLst/>
          </a:prstGeom>
          <a:effectLst>
            <a:outerShdw dist="254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8BD0C8-9FB2-4484-9C69-0E96317FA1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6627" y="839496"/>
            <a:ext cx="1250766" cy="2529794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917D1A-F69B-4D28-BEC8-CCB588BE79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E39BA5-0646-448C-B0B3-56982370D0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BA1DE6-D018-41B3-9398-88DBED728E6C}"/>
              </a:ext>
            </a:extLst>
          </p:cNvPr>
          <p:cNvSpPr txBox="1"/>
          <p:nvPr/>
        </p:nvSpPr>
        <p:spPr>
          <a:xfrm>
            <a:off x="1365859" y="5580760"/>
            <a:ext cx="97588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เครื่องแต่งกายสำหรับใช้สวมใส่ในสระน้ำ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A5676D-B9A2-4C8E-AD89-6AE07F216F6A}"/>
              </a:ext>
            </a:extLst>
          </p:cNvPr>
          <p:cNvSpPr txBox="1"/>
          <p:nvPr/>
        </p:nvSpPr>
        <p:spPr>
          <a:xfrm>
            <a:off x="2475458" y="3136606"/>
            <a:ext cx="724108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ชุ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</a:t>
            </a:r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</a:t>
            </a:r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</a:t>
            </a:r>
            <a:endParaRPr lang="en-US" sz="16000" b="1" spc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01F0C83-C636-4E88-8560-0C8AD31518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681" y="3850948"/>
            <a:ext cx="1029729" cy="130384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4BA61B7C-8C2B-4951-9BD9-40C885BE06D8}"/>
              </a:ext>
            </a:extLst>
          </p:cNvPr>
          <p:cNvSpPr/>
          <p:nvPr/>
        </p:nvSpPr>
        <p:spPr>
          <a:xfrm>
            <a:off x="5288655" y="753288"/>
            <a:ext cx="1466708" cy="2702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B44153-55F6-4C75-9F53-0C4D68AE6DB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6894" y="3840688"/>
            <a:ext cx="1029729" cy="13038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53AE272-D175-4FEE-A57B-F2232A904579}"/>
              </a:ext>
            </a:extLst>
          </p:cNvPr>
          <p:cNvSpPr/>
          <p:nvPr/>
        </p:nvSpPr>
        <p:spPr>
          <a:xfrm>
            <a:off x="7654350" y="3848239"/>
            <a:ext cx="929813" cy="1012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21AF1D-90D0-442D-AC73-37C54DCD6B59}"/>
              </a:ext>
            </a:extLst>
          </p:cNvPr>
          <p:cNvSpPr/>
          <p:nvPr/>
        </p:nvSpPr>
        <p:spPr>
          <a:xfrm>
            <a:off x="7319599" y="3482705"/>
            <a:ext cx="1618028" cy="18499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  <a:endParaRPr lang="en-US" sz="16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4FE8FBF-BFDF-43DC-BD77-731A2904A4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0932" y="3834498"/>
            <a:ext cx="1029729" cy="130384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F8BB941-3CAF-4D04-99A9-8F2F7F813546}"/>
              </a:ext>
            </a:extLst>
          </p:cNvPr>
          <p:cNvSpPr/>
          <p:nvPr/>
        </p:nvSpPr>
        <p:spPr>
          <a:xfrm>
            <a:off x="5288655" y="753288"/>
            <a:ext cx="1466708" cy="2702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0809EE-FD5E-491A-B1FB-C25B6A20D1BD}"/>
              </a:ext>
            </a:extLst>
          </p:cNvPr>
          <p:cNvSpPr/>
          <p:nvPr/>
        </p:nvSpPr>
        <p:spPr>
          <a:xfrm>
            <a:off x="5288655" y="753288"/>
            <a:ext cx="1466708" cy="2702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56676F4-D421-45D1-AB60-49325CE6DDD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3130" y="101410"/>
            <a:ext cx="6225740" cy="772691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EF49190-762A-46BC-9BDC-4D93AB2088C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247222">
            <a:off x="4335193" y="4903845"/>
            <a:ext cx="324391" cy="41089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C66C7FAD-EFE0-4E15-903A-E35BC60F269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247222">
            <a:off x="7386613" y="4893585"/>
            <a:ext cx="324391" cy="410896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8B4B8CFA-37D1-4DD9-B69E-F0D1D52D5C5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247222">
            <a:off x="8427840" y="4893585"/>
            <a:ext cx="324391" cy="4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60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8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159A9A6F-290D-4858-8240-59B3FEB9BD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865" y="5359508"/>
            <a:ext cx="10151029" cy="1215504"/>
          </a:xfrm>
          <a:prstGeom prst="rect">
            <a:avLst/>
          </a:prstGeom>
          <a:effectLst>
            <a:outerShdw dist="254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8BD0C8-9FB2-4484-9C69-0E96317FA1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032" y="1153592"/>
            <a:ext cx="831934" cy="2457497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917D1A-F69B-4D28-BEC8-CCB588BE79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E39BA5-0646-448C-B0B3-56982370D0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BA1DE6-D018-41B3-9398-88DBED728E6C}"/>
              </a:ext>
            </a:extLst>
          </p:cNvPr>
          <p:cNvSpPr txBox="1"/>
          <p:nvPr/>
        </p:nvSpPr>
        <p:spPr>
          <a:xfrm>
            <a:off x="1216569" y="5537363"/>
            <a:ext cx="97588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กางเกงที่มีความยาวมาก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A5676D-B9A2-4C8E-AD89-6AE07F216F6A}"/>
              </a:ext>
            </a:extLst>
          </p:cNvPr>
          <p:cNvSpPr txBox="1"/>
          <p:nvPr/>
        </p:nvSpPr>
        <p:spPr>
          <a:xfrm>
            <a:off x="681698" y="3139587"/>
            <a:ext cx="1082860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</a:t>
            </a:r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ายา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  <a:endParaRPr lang="en-US" sz="16000" b="1" spc="2000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01F0C83-C636-4E88-8560-0C8AD31518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973" y="3731361"/>
            <a:ext cx="1029729" cy="130384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4FE8FBF-BFDF-43DC-BD77-731A2904A4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9838" y="3731361"/>
            <a:ext cx="1029729" cy="130384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4BA61B7C-8C2B-4951-9BD9-40C885BE06D8}"/>
              </a:ext>
            </a:extLst>
          </p:cNvPr>
          <p:cNvSpPr/>
          <p:nvPr/>
        </p:nvSpPr>
        <p:spPr>
          <a:xfrm>
            <a:off x="4533122" y="997429"/>
            <a:ext cx="3125755" cy="2692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21AF1D-90D0-442D-AC73-37C54DCD6B59}"/>
              </a:ext>
            </a:extLst>
          </p:cNvPr>
          <p:cNvSpPr/>
          <p:nvPr/>
        </p:nvSpPr>
        <p:spPr>
          <a:xfrm>
            <a:off x="4533122" y="997429"/>
            <a:ext cx="3125755" cy="2692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8BBA-1945-4E16-86B4-97A2E68607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3652" y="3731361"/>
            <a:ext cx="1029729" cy="13038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23838B9-49C4-4025-B7C5-84F3120E1A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6056" y="3731361"/>
            <a:ext cx="1029729" cy="130384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239D00E-263A-47E9-99CC-1086B1381EFC}"/>
              </a:ext>
            </a:extLst>
          </p:cNvPr>
          <p:cNvSpPr/>
          <p:nvPr/>
        </p:nvSpPr>
        <p:spPr>
          <a:xfrm>
            <a:off x="4533122" y="997429"/>
            <a:ext cx="3125755" cy="2692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76C6AA6-4D7B-44AA-B5DC-3378FAB3E691}"/>
              </a:ext>
            </a:extLst>
          </p:cNvPr>
          <p:cNvSpPr/>
          <p:nvPr/>
        </p:nvSpPr>
        <p:spPr>
          <a:xfrm>
            <a:off x="4533122" y="997429"/>
            <a:ext cx="3125755" cy="2692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479D0BB7-E932-414F-9E77-4C1A279E497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3466217" y="4736403"/>
            <a:ext cx="324391" cy="41089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14725FC1-B365-41B3-844F-730AD3A5607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5081186" y="4736404"/>
            <a:ext cx="324391" cy="410896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E0498CDE-182F-4CF3-B60C-A2B32472058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7047371" y="4736403"/>
            <a:ext cx="324391" cy="410896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9A38783A-4C4A-44AA-B29C-7CF35BD24C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11027366" y="4736403"/>
            <a:ext cx="324391" cy="4108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9EEB1CD-E328-4A34-BDE0-F990E6554DF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3130" y="101410"/>
            <a:ext cx="6225740" cy="77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23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EAB1E384-918C-4C1E-9EE5-4515A9DD10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865" y="5359508"/>
            <a:ext cx="10151029" cy="1215504"/>
          </a:xfrm>
          <a:prstGeom prst="rect">
            <a:avLst/>
          </a:prstGeom>
          <a:effectLst>
            <a:outerShdw dist="254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1BD6D488-5430-4BEC-A9F1-A72F42144F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53317" y="967426"/>
            <a:ext cx="2775810" cy="20990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624FA7-3B8D-40EE-A23D-2D49A6FE8C3E}"/>
              </a:ext>
            </a:extLst>
          </p:cNvPr>
          <p:cNvSpPr/>
          <p:nvPr/>
        </p:nvSpPr>
        <p:spPr>
          <a:xfrm>
            <a:off x="4750632" y="3854002"/>
            <a:ext cx="921506" cy="909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917D1A-F69B-4D28-BEC8-CCB588BE79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E39BA5-0646-448C-B0B3-56982370D0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BA1DE6-D018-41B3-9398-88DBED728E6C}"/>
              </a:ext>
            </a:extLst>
          </p:cNvPr>
          <p:cNvSpPr txBox="1"/>
          <p:nvPr/>
        </p:nvSpPr>
        <p:spPr>
          <a:xfrm>
            <a:off x="1216569" y="5639270"/>
            <a:ext cx="10255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เครื่องสวมเพื่อป้องกันเท้าขณะออกกำลังกาย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A5676D-B9A2-4C8E-AD89-6AE07F216F6A}"/>
              </a:ext>
            </a:extLst>
          </p:cNvPr>
          <p:cNvSpPr txBox="1"/>
          <p:nvPr/>
        </p:nvSpPr>
        <p:spPr>
          <a:xfrm>
            <a:off x="1144164" y="3157376"/>
            <a:ext cx="990367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</a:t>
            </a:r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r>
              <a:rPr lang="th-TH" sz="16000" b="1" spc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เท้าผ้าใ</a:t>
            </a:r>
            <a:r>
              <a:rPr lang="th-TH" sz="16000" b="1" spc="2000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</a:t>
            </a:r>
            <a:endParaRPr lang="en-US" sz="16000" b="1" spc="2000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BA61B7C-8C2B-4951-9BD9-40C885BE06D8}"/>
              </a:ext>
            </a:extLst>
          </p:cNvPr>
          <p:cNvSpPr/>
          <p:nvPr/>
        </p:nvSpPr>
        <p:spPr>
          <a:xfrm>
            <a:off x="4454058" y="837751"/>
            <a:ext cx="3374326" cy="2358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21AF1D-90D0-442D-AC73-37C54DCD6B59}"/>
              </a:ext>
            </a:extLst>
          </p:cNvPr>
          <p:cNvSpPr/>
          <p:nvPr/>
        </p:nvSpPr>
        <p:spPr>
          <a:xfrm>
            <a:off x="4454058" y="837751"/>
            <a:ext cx="3374326" cy="2358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39D00E-263A-47E9-99CC-1086B1381EFC}"/>
              </a:ext>
            </a:extLst>
          </p:cNvPr>
          <p:cNvSpPr/>
          <p:nvPr/>
        </p:nvSpPr>
        <p:spPr>
          <a:xfrm>
            <a:off x="4454058" y="837751"/>
            <a:ext cx="3374326" cy="2358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76C6AA6-4D7B-44AA-B5DC-3378FAB3E691}"/>
              </a:ext>
            </a:extLst>
          </p:cNvPr>
          <p:cNvSpPr/>
          <p:nvPr/>
        </p:nvSpPr>
        <p:spPr>
          <a:xfrm>
            <a:off x="4454058" y="837751"/>
            <a:ext cx="3374326" cy="2358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8932A2-B435-4804-807B-8B5C4E22DA87}"/>
              </a:ext>
            </a:extLst>
          </p:cNvPr>
          <p:cNvSpPr txBox="1"/>
          <p:nvPr/>
        </p:nvSpPr>
        <p:spPr>
          <a:xfrm>
            <a:off x="4696410" y="3157375"/>
            <a:ext cx="108395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</a:t>
            </a:r>
            <a:endParaRPr lang="en-US" sz="16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01F0C83-C636-4E88-8560-0C8AD31518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176" y="3872584"/>
            <a:ext cx="1029729" cy="130384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4FE8FBF-BFDF-43DC-BD77-731A2904A4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410" y="3868983"/>
            <a:ext cx="1029729" cy="13038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0138BBA-1945-4E16-86B4-97A2E68607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752" y="3872584"/>
            <a:ext cx="1029729" cy="13038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23838B9-49C4-4025-B7C5-84F3120E1A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9368" y="3872584"/>
            <a:ext cx="1029729" cy="1303846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0D8C67A2-7A47-417B-BEF7-462CD388082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1915710" y="4894829"/>
            <a:ext cx="324391" cy="410896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B31011D7-DF67-44D0-A014-0DAD391371A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3847161" y="4894830"/>
            <a:ext cx="324391" cy="410896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8862EDD4-2F4A-4D85-803E-00617E72449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5563942" y="4894829"/>
            <a:ext cx="324391" cy="410896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A9A8B97C-8F89-4A37-A0CE-86DDF77CCA0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10486901" y="4894830"/>
            <a:ext cx="324391" cy="41089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E0407B5-1C57-43A7-BB47-3805132E661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3130" y="101410"/>
            <a:ext cx="6225740" cy="77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62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30646379-0AAD-4A0A-8A7C-A13428054E41}"/>
              </a:ext>
            </a:extLst>
          </p:cNvPr>
          <p:cNvGrpSpPr/>
          <p:nvPr/>
        </p:nvGrpSpPr>
        <p:grpSpPr>
          <a:xfrm>
            <a:off x="1179297" y="1875601"/>
            <a:ext cx="2934723" cy="1337277"/>
            <a:chOff x="4628638" y="4498282"/>
            <a:chExt cx="2934723" cy="1337277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2FA41357-771E-4F1B-85C9-BBCAF9CF50B1}"/>
                </a:ext>
              </a:extLst>
            </p:cNvPr>
            <p:cNvSpPr/>
            <p:nvPr/>
          </p:nvSpPr>
          <p:spPr>
            <a:xfrm>
              <a:off x="4628639" y="4498282"/>
              <a:ext cx="2934722" cy="1337277"/>
            </a:xfrm>
            <a:prstGeom prst="roundRect">
              <a:avLst>
                <a:gd name="adj" fmla="val 9167"/>
              </a:avLst>
            </a:prstGeom>
            <a:solidFill>
              <a:srgbClr val="2F5597"/>
            </a:solidFill>
            <a:ln w="3810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C47B6B69-CD7C-4D7C-9744-C333BB99BBAF}"/>
                </a:ext>
              </a:extLst>
            </p:cNvPr>
            <p:cNvSpPr/>
            <p:nvPr/>
          </p:nvSpPr>
          <p:spPr>
            <a:xfrm>
              <a:off x="4628638" y="4502150"/>
              <a:ext cx="2934723" cy="1275541"/>
            </a:xfrm>
            <a:prstGeom prst="roundRect">
              <a:avLst>
                <a:gd name="adj" fmla="val 10667"/>
              </a:avLst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E67D4CC-13A8-4E3B-B080-0AD2B18814ED}"/>
                </a:ext>
              </a:extLst>
            </p:cNvPr>
            <p:cNvSpPr txBox="1"/>
            <p:nvPr/>
          </p:nvSpPr>
          <p:spPr>
            <a:xfrm>
              <a:off x="4697812" y="4924023"/>
              <a:ext cx="2772244" cy="54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ไม่มีรอยเปื้อนหรือชำรุด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C611BD5-B4EA-4B63-8F44-8FCD45C31AFF}"/>
              </a:ext>
            </a:extLst>
          </p:cNvPr>
          <p:cNvGrpSpPr/>
          <p:nvPr/>
        </p:nvGrpSpPr>
        <p:grpSpPr>
          <a:xfrm>
            <a:off x="1180568" y="3473716"/>
            <a:ext cx="2934723" cy="1336228"/>
            <a:chOff x="4628638" y="4502150"/>
            <a:chExt cx="2934723" cy="1336228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28B592D8-B198-40F2-934A-67560E23F70E}"/>
                </a:ext>
              </a:extLst>
            </p:cNvPr>
            <p:cNvSpPr/>
            <p:nvPr/>
          </p:nvSpPr>
          <p:spPr>
            <a:xfrm>
              <a:off x="4628639" y="4510600"/>
              <a:ext cx="2934722" cy="1327778"/>
            </a:xfrm>
            <a:prstGeom prst="roundRect">
              <a:avLst>
                <a:gd name="adj" fmla="val 9167"/>
              </a:avLst>
            </a:prstGeom>
            <a:solidFill>
              <a:srgbClr val="2F5597"/>
            </a:solidFill>
            <a:ln w="3810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E329A76-3B44-4F7E-8F65-20BC34C7AB4F}"/>
                </a:ext>
              </a:extLst>
            </p:cNvPr>
            <p:cNvSpPr/>
            <p:nvPr/>
          </p:nvSpPr>
          <p:spPr>
            <a:xfrm>
              <a:off x="4628638" y="4502150"/>
              <a:ext cx="2934723" cy="1275541"/>
            </a:xfrm>
            <a:prstGeom prst="roundRect">
              <a:avLst>
                <a:gd name="adj" fmla="val 10667"/>
              </a:avLst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23B82E7-C8B5-47C5-9628-E1DDB12CFBA5}"/>
                </a:ext>
              </a:extLst>
            </p:cNvPr>
            <p:cNvSpPr txBox="1"/>
            <p:nvPr/>
          </p:nvSpPr>
          <p:spPr>
            <a:xfrm>
              <a:off x="4697812" y="4689047"/>
              <a:ext cx="27722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ตรวจสอบตะเข็บหรือ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รอยเย็บให้อยู่ด้านในเสมอ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D6BFA07-288F-4F66-8C6F-4E9116D03E27}"/>
              </a:ext>
            </a:extLst>
          </p:cNvPr>
          <p:cNvGrpSpPr/>
          <p:nvPr/>
        </p:nvGrpSpPr>
        <p:grpSpPr>
          <a:xfrm>
            <a:off x="1180568" y="5081233"/>
            <a:ext cx="2934723" cy="1338740"/>
            <a:chOff x="4628638" y="4500894"/>
            <a:chExt cx="2934723" cy="1338740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294AFAC5-FC8F-43C3-B095-964B58CB7857}"/>
                </a:ext>
              </a:extLst>
            </p:cNvPr>
            <p:cNvSpPr/>
            <p:nvPr/>
          </p:nvSpPr>
          <p:spPr>
            <a:xfrm>
              <a:off x="4628639" y="4500894"/>
              <a:ext cx="2934722" cy="1338740"/>
            </a:xfrm>
            <a:prstGeom prst="roundRect">
              <a:avLst>
                <a:gd name="adj" fmla="val 9167"/>
              </a:avLst>
            </a:prstGeom>
            <a:solidFill>
              <a:srgbClr val="2F5597"/>
            </a:solidFill>
            <a:ln w="38100"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0A84AD7E-8E1D-4574-B718-E9D8E61C9D67}"/>
                </a:ext>
              </a:extLst>
            </p:cNvPr>
            <p:cNvSpPr/>
            <p:nvPr/>
          </p:nvSpPr>
          <p:spPr>
            <a:xfrm>
              <a:off x="4628638" y="4502150"/>
              <a:ext cx="2934723" cy="1275541"/>
            </a:xfrm>
            <a:prstGeom prst="roundRect">
              <a:avLst>
                <a:gd name="adj" fmla="val 10667"/>
              </a:avLst>
            </a:prstGeom>
            <a:solidFill>
              <a:schemeClr val="bg1"/>
            </a:solidFill>
            <a:ln w="38100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AF7872F-BFCC-45E6-BB40-3CD396C2B79D}"/>
                </a:ext>
              </a:extLst>
            </p:cNvPr>
            <p:cNvSpPr txBox="1"/>
            <p:nvPr/>
          </p:nvSpPr>
          <p:spPr>
            <a:xfrm>
              <a:off x="4697812" y="4682329"/>
              <a:ext cx="27722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ดูตำแหน่งของเสื้อผ้าก่อนใส่ทุกครั้ง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3C12CD9-5E87-497E-B25D-F23EB5927D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970" y="94909"/>
            <a:ext cx="1284905" cy="1468057"/>
          </a:xfrm>
          <a:prstGeom prst="rect">
            <a:avLst/>
          </a:prstGeom>
          <a:effectLst>
            <a:outerShdw dist="12700" dir="5400000" sx="105000" sy="105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EC04B4-7CEC-4962-A739-B889DD1FEA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402" y="282285"/>
            <a:ext cx="10188779" cy="80216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158B645-2AF2-472F-BF44-90350A4218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5362" y="1635314"/>
            <a:ext cx="2400956" cy="487700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310E032-409B-4BA8-BFEB-813938704A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8679" y="4837990"/>
            <a:ext cx="1679171" cy="13193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ECA7FEC-9944-441B-A520-62324748771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6708" y="2437192"/>
            <a:ext cx="2710761" cy="225997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DD445C57-690E-4184-B49C-B1462B6FB7F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3394" y="3214048"/>
            <a:ext cx="1605211" cy="134156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CC78749-51DD-4255-AFDA-5A1BB6B0492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4106" y="4526666"/>
            <a:ext cx="1103785" cy="867259"/>
          </a:xfrm>
          <a:prstGeom prst="rect">
            <a:avLst/>
          </a:prstGeom>
        </p:spPr>
      </p:pic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C2D0E7B9-F5BA-4FA0-9300-3C7026A5E4BB}"/>
              </a:ext>
            </a:extLst>
          </p:cNvPr>
          <p:cNvCxnSpPr/>
          <p:nvPr/>
        </p:nvCxnSpPr>
        <p:spPr>
          <a:xfrm>
            <a:off x="6647891" y="5165195"/>
            <a:ext cx="2030788" cy="568631"/>
          </a:xfrm>
          <a:prstGeom prst="bentConnector3">
            <a:avLst/>
          </a:prstGeom>
          <a:ln w="12700" cap="rnd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D8D2C481-ABAB-403A-BFED-796B7D94ACC8}"/>
              </a:ext>
            </a:extLst>
          </p:cNvPr>
          <p:cNvCxnSpPr>
            <a:cxnSpLocks/>
          </p:cNvCxnSpPr>
          <p:nvPr/>
        </p:nvCxnSpPr>
        <p:spPr>
          <a:xfrm>
            <a:off x="6647891" y="4584327"/>
            <a:ext cx="2030788" cy="334071"/>
          </a:xfrm>
          <a:prstGeom prst="bentConnector3">
            <a:avLst/>
          </a:prstGeom>
          <a:ln w="12700" cap="rnd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346C3F12-735F-47AF-BA0C-51F92508DC06}"/>
              </a:ext>
            </a:extLst>
          </p:cNvPr>
          <p:cNvCxnSpPr/>
          <p:nvPr/>
        </p:nvCxnSpPr>
        <p:spPr>
          <a:xfrm flipV="1">
            <a:off x="6898605" y="3214048"/>
            <a:ext cx="1178103" cy="446565"/>
          </a:xfrm>
          <a:prstGeom prst="bentConnector3">
            <a:avLst/>
          </a:prstGeom>
          <a:ln w="12700" cap="rnd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51185371-5D1A-4070-9252-74E8E279781C}"/>
              </a:ext>
            </a:extLst>
          </p:cNvPr>
          <p:cNvCxnSpPr/>
          <p:nvPr/>
        </p:nvCxnSpPr>
        <p:spPr>
          <a:xfrm flipV="1">
            <a:off x="6411558" y="2437192"/>
            <a:ext cx="2571077" cy="776856"/>
          </a:xfrm>
          <a:prstGeom prst="bentConnector3">
            <a:avLst>
              <a:gd name="adj1" fmla="val 31590"/>
            </a:avLst>
          </a:prstGeom>
          <a:ln w="12700" cap="rnd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>
            <a:extLst>
              <a:ext uri="{FF2B5EF4-FFF2-40B4-BE49-F238E27FC236}">
                <a16:creationId xmlns:a16="http://schemas.microsoft.com/office/drawing/2014/main" id="{9127CE4C-5720-40D4-98D1-E59BC25FD8F9}"/>
              </a:ext>
            </a:extLst>
          </p:cNvPr>
          <p:cNvSpPr/>
          <p:nvPr/>
        </p:nvSpPr>
        <p:spPr>
          <a:xfrm>
            <a:off x="7515483" y="2035580"/>
            <a:ext cx="73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คอเสื้อ</a:t>
            </a:r>
            <a:endParaRPr lang="en-US" sz="2400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26EEBD9-A1A8-4F9F-AC1D-810BECE8797F}"/>
              </a:ext>
            </a:extLst>
          </p:cNvPr>
          <p:cNvSpPr/>
          <p:nvPr/>
        </p:nvSpPr>
        <p:spPr>
          <a:xfrm>
            <a:off x="7697095" y="4526666"/>
            <a:ext cx="1175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ขอบกางเกง</a:t>
            </a:r>
            <a:endParaRPr lang="en-US" sz="2400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9B39802-03C7-4B14-A06A-CBB13342EF6D}"/>
              </a:ext>
            </a:extLst>
          </p:cNvPr>
          <p:cNvSpPr/>
          <p:nvPr/>
        </p:nvSpPr>
        <p:spPr>
          <a:xfrm>
            <a:off x="7671186" y="5342002"/>
            <a:ext cx="12226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ขากางเกง</a:t>
            </a:r>
            <a:endParaRPr lang="en-US" sz="24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B49B40E-07FF-441C-BF77-4EFA83FB0A3C}"/>
              </a:ext>
            </a:extLst>
          </p:cNvPr>
          <p:cNvSpPr/>
          <p:nvPr/>
        </p:nvSpPr>
        <p:spPr>
          <a:xfrm>
            <a:off x="7258514" y="2840609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แขนเสื้อ</a:t>
            </a:r>
            <a:endParaRPr lang="en-US" sz="2400" dirty="0"/>
          </a:p>
        </p:txBody>
      </p:sp>
      <p:pic>
        <p:nvPicPr>
          <p:cNvPr id="77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361621-58A6-4E85-8E56-428F65CED2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B4967EC7-F850-4D60-B3B3-CD74DFFFC51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1DF11B6C-0F67-42B9-BAFF-0868EEAE245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3806570" y="2919542"/>
            <a:ext cx="324391" cy="410896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78B043EC-0F74-4FAE-BAF3-7EA29CB1CF8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3806570" y="4500662"/>
            <a:ext cx="324391" cy="41089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706ABAE6-22E4-45FB-89C3-038EDAD8145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3806569" y="6121439"/>
            <a:ext cx="324391" cy="410896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67EBF54E-757E-46B6-9A44-68E63AA54C7D}"/>
              </a:ext>
            </a:extLst>
          </p:cNvPr>
          <p:cNvGrpSpPr/>
          <p:nvPr/>
        </p:nvGrpSpPr>
        <p:grpSpPr>
          <a:xfrm>
            <a:off x="1180566" y="4828676"/>
            <a:ext cx="3171335" cy="1591296"/>
            <a:chOff x="1180725" y="4828676"/>
            <a:chExt cx="3171335" cy="159129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7FED927-6AA1-489E-B7D6-91559520C8D1}"/>
                </a:ext>
              </a:extLst>
            </p:cNvPr>
            <p:cNvGrpSpPr/>
            <p:nvPr/>
          </p:nvGrpSpPr>
          <p:grpSpPr>
            <a:xfrm>
              <a:off x="1180725" y="5082489"/>
              <a:ext cx="2934723" cy="1337483"/>
              <a:chOff x="6734460" y="2596494"/>
              <a:chExt cx="2795786" cy="1743775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5114AE2F-834B-4B35-A850-BC37ED1177F9}"/>
                  </a:ext>
                </a:extLst>
              </p:cNvPr>
              <p:cNvGrpSpPr/>
              <p:nvPr/>
            </p:nvGrpSpPr>
            <p:grpSpPr>
              <a:xfrm>
                <a:off x="6734460" y="2596494"/>
                <a:ext cx="2795786" cy="1743775"/>
                <a:chOff x="7109926" y="1455576"/>
                <a:chExt cx="2461858" cy="1535499"/>
              </a:xfrm>
            </p:grpSpPr>
            <p:sp>
              <p:nvSpPr>
                <p:cNvPr id="31" name="Rectangle: Rounded Corners 30">
                  <a:extLst>
                    <a:ext uri="{FF2B5EF4-FFF2-40B4-BE49-F238E27FC236}">
                      <a16:creationId xmlns:a16="http://schemas.microsoft.com/office/drawing/2014/main" id="{1B35AF21-3A1E-46F7-B1EF-1579BB61FB0F}"/>
                    </a:ext>
                  </a:extLst>
                </p:cNvPr>
                <p:cNvSpPr/>
                <p:nvPr/>
              </p:nvSpPr>
              <p:spPr>
                <a:xfrm>
                  <a:off x="7109927" y="1455576"/>
                  <a:ext cx="2461857" cy="1535499"/>
                </a:xfrm>
                <a:prstGeom prst="roundRect">
                  <a:avLst>
                    <a:gd name="adj" fmla="val 9167"/>
                  </a:avLst>
                </a:prstGeom>
                <a:solidFill>
                  <a:srgbClr val="00A652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/>
                </a:p>
              </p:txBody>
            </p:sp>
            <p:sp>
              <p:nvSpPr>
                <p:cNvPr id="32" name="Rectangle: Rounded Corners 31">
                  <a:extLst>
                    <a:ext uri="{FF2B5EF4-FFF2-40B4-BE49-F238E27FC236}">
                      <a16:creationId xmlns:a16="http://schemas.microsoft.com/office/drawing/2014/main" id="{AF595B73-A91F-4BD3-94A1-F28AD61B6E58}"/>
                    </a:ext>
                  </a:extLst>
                </p:cNvPr>
                <p:cNvSpPr/>
                <p:nvPr/>
              </p:nvSpPr>
              <p:spPr>
                <a:xfrm>
                  <a:off x="7109926" y="1455576"/>
                  <a:ext cx="2461858" cy="1464387"/>
                </a:xfrm>
                <a:prstGeom prst="roundRect">
                  <a:avLst>
                    <a:gd name="adj" fmla="val 10667"/>
                  </a:avLst>
                </a:prstGeom>
                <a:solidFill>
                  <a:schemeClr val="bg1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/>
                </a:p>
              </p:txBody>
            </p:sp>
          </p:grp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08B9391-1526-4496-993D-3592ED29645F}"/>
                  </a:ext>
                </a:extLst>
              </p:cNvPr>
              <p:cNvSpPr txBox="1"/>
              <p:nvPr/>
            </p:nvSpPr>
            <p:spPr>
              <a:xfrm>
                <a:off x="6800359" y="2823546"/>
                <a:ext cx="2640999" cy="1243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ดูตำแหน่งของเสื้อผ้าก่อนใส่ทุกครั้ง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F4644EA6-538A-42D2-B8E0-1E36F04F6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67848" y="4828676"/>
              <a:ext cx="484212" cy="484212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118133-337C-429A-B734-C2FB8B59176A}"/>
              </a:ext>
            </a:extLst>
          </p:cNvPr>
          <p:cNvGrpSpPr/>
          <p:nvPr/>
        </p:nvGrpSpPr>
        <p:grpSpPr>
          <a:xfrm>
            <a:off x="1180566" y="3227340"/>
            <a:ext cx="3171335" cy="1583860"/>
            <a:chOff x="1180725" y="3227340"/>
            <a:chExt cx="3171335" cy="158386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06082FB-F052-4404-ADE1-D754192950E6}"/>
                </a:ext>
              </a:extLst>
            </p:cNvPr>
            <p:cNvGrpSpPr/>
            <p:nvPr/>
          </p:nvGrpSpPr>
          <p:grpSpPr>
            <a:xfrm>
              <a:off x="1180725" y="3472460"/>
              <a:ext cx="2934723" cy="1338740"/>
              <a:chOff x="6734460" y="2593219"/>
              <a:chExt cx="2795786" cy="1745413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930D489B-6DF3-4790-A7E3-858CF70FF998}"/>
                  </a:ext>
                </a:extLst>
              </p:cNvPr>
              <p:cNvGrpSpPr/>
              <p:nvPr/>
            </p:nvGrpSpPr>
            <p:grpSpPr>
              <a:xfrm>
                <a:off x="6734460" y="2593219"/>
                <a:ext cx="2795786" cy="1745413"/>
                <a:chOff x="7109926" y="1452692"/>
                <a:chExt cx="2461858" cy="1536942"/>
              </a:xfrm>
            </p:grpSpPr>
            <p:sp>
              <p:nvSpPr>
                <p:cNvPr id="22" name="Rectangle: Rounded Corners 21">
                  <a:extLst>
                    <a:ext uri="{FF2B5EF4-FFF2-40B4-BE49-F238E27FC236}">
                      <a16:creationId xmlns:a16="http://schemas.microsoft.com/office/drawing/2014/main" id="{0AA38645-94F1-49F8-92CD-48D3A34C0ACB}"/>
                    </a:ext>
                  </a:extLst>
                </p:cNvPr>
                <p:cNvSpPr/>
                <p:nvPr/>
              </p:nvSpPr>
              <p:spPr>
                <a:xfrm>
                  <a:off x="7109927" y="1452692"/>
                  <a:ext cx="2461857" cy="1536942"/>
                </a:xfrm>
                <a:prstGeom prst="roundRect">
                  <a:avLst>
                    <a:gd name="adj" fmla="val 9167"/>
                  </a:avLst>
                </a:prstGeom>
                <a:solidFill>
                  <a:srgbClr val="00A652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/>
                </a:p>
              </p:txBody>
            </p:sp>
            <p:sp>
              <p:nvSpPr>
                <p:cNvPr id="23" name="Rectangle: Rounded Corners 22">
                  <a:extLst>
                    <a:ext uri="{FF2B5EF4-FFF2-40B4-BE49-F238E27FC236}">
                      <a16:creationId xmlns:a16="http://schemas.microsoft.com/office/drawing/2014/main" id="{E9CA94A2-CC6C-4AA9-8795-4D216E1F904E}"/>
                    </a:ext>
                  </a:extLst>
                </p:cNvPr>
                <p:cNvSpPr/>
                <p:nvPr/>
              </p:nvSpPr>
              <p:spPr>
                <a:xfrm>
                  <a:off x="7109926" y="1455576"/>
                  <a:ext cx="2461858" cy="1464387"/>
                </a:xfrm>
                <a:prstGeom prst="roundRect">
                  <a:avLst>
                    <a:gd name="adj" fmla="val 10667"/>
                  </a:avLst>
                </a:prstGeom>
                <a:solidFill>
                  <a:schemeClr val="bg1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/>
                </a:p>
              </p:txBody>
            </p:sp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5B9FE6F-BC11-424A-A67C-59FC86C571A1}"/>
                  </a:ext>
                </a:extLst>
              </p:cNvPr>
              <p:cNvSpPr txBox="1"/>
              <p:nvPr/>
            </p:nvSpPr>
            <p:spPr>
              <a:xfrm>
                <a:off x="6800359" y="2843571"/>
                <a:ext cx="2640999" cy="12439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ตรวจสอบตะเข็บหรือ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รอยเย็บให้อยู่ด้านในเสมอ</a:t>
                </a:r>
              </a:p>
            </p:txBody>
          </p:sp>
        </p:grp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6836A5E5-F412-4DA5-854D-B80749939B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67848" y="3227340"/>
              <a:ext cx="484212" cy="484212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14A1C1E-13BF-46D5-BB9B-08D72A0D92D3}"/>
              </a:ext>
            </a:extLst>
          </p:cNvPr>
          <p:cNvGrpSpPr/>
          <p:nvPr/>
        </p:nvGrpSpPr>
        <p:grpSpPr>
          <a:xfrm>
            <a:off x="1172427" y="1615721"/>
            <a:ext cx="3179474" cy="1597157"/>
            <a:chOff x="1175488" y="1615721"/>
            <a:chExt cx="3179474" cy="159715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8203840-DDA8-4AC0-B314-3877F8AE2F6D}"/>
                </a:ext>
              </a:extLst>
            </p:cNvPr>
            <p:cNvGrpSpPr/>
            <p:nvPr/>
          </p:nvGrpSpPr>
          <p:grpSpPr>
            <a:xfrm>
              <a:off x="1175488" y="1869859"/>
              <a:ext cx="2955375" cy="1343019"/>
              <a:chOff x="6727202" y="2585601"/>
              <a:chExt cx="2815460" cy="175099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3D2B9102-5804-47A3-A952-3635A4FCD28B}"/>
                  </a:ext>
                </a:extLst>
              </p:cNvPr>
              <p:cNvGrpSpPr/>
              <p:nvPr/>
            </p:nvGrpSpPr>
            <p:grpSpPr>
              <a:xfrm>
                <a:off x="6727202" y="2585601"/>
                <a:ext cx="2815460" cy="1750992"/>
                <a:chOff x="7103535" y="1445984"/>
                <a:chExt cx="2479182" cy="1541854"/>
              </a:xfrm>
            </p:grpSpPr>
            <p:sp>
              <p:nvSpPr>
                <p:cNvPr id="12" name="Rectangle: Rounded Corners 11">
                  <a:extLst>
                    <a:ext uri="{FF2B5EF4-FFF2-40B4-BE49-F238E27FC236}">
                      <a16:creationId xmlns:a16="http://schemas.microsoft.com/office/drawing/2014/main" id="{CAED96BB-4C63-4361-8817-D5BB81DA93F4}"/>
                    </a:ext>
                  </a:extLst>
                </p:cNvPr>
                <p:cNvSpPr/>
                <p:nvPr/>
              </p:nvSpPr>
              <p:spPr>
                <a:xfrm>
                  <a:off x="7103535" y="1445984"/>
                  <a:ext cx="2479182" cy="1541854"/>
                </a:xfrm>
                <a:prstGeom prst="roundRect">
                  <a:avLst>
                    <a:gd name="adj" fmla="val 9924"/>
                  </a:avLst>
                </a:prstGeom>
                <a:solidFill>
                  <a:srgbClr val="00A652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/>
                </a:p>
              </p:txBody>
            </p:sp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AD2D1CF5-F587-4DB1-A1E1-362D1EA4A7B3}"/>
                    </a:ext>
                  </a:extLst>
                </p:cNvPr>
                <p:cNvSpPr/>
                <p:nvPr/>
              </p:nvSpPr>
              <p:spPr>
                <a:xfrm>
                  <a:off x="7109926" y="1455576"/>
                  <a:ext cx="2461858" cy="1464387"/>
                </a:xfrm>
                <a:prstGeom prst="roundRect">
                  <a:avLst>
                    <a:gd name="adj" fmla="val 10667"/>
                  </a:avLst>
                </a:prstGeom>
                <a:solidFill>
                  <a:schemeClr val="bg1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/>
                </a:p>
              </p:txBody>
            </p:sp>
          </p:grp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0E0ED8C-86AE-4A4F-AC5A-0BF0BA000171}"/>
                  </a:ext>
                </a:extLst>
              </p:cNvPr>
              <p:cNvSpPr txBox="1"/>
              <p:nvPr/>
            </p:nvSpPr>
            <p:spPr>
              <a:xfrm>
                <a:off x="6800359" y="3148158"/>
                <a:ext cx="2640999" cy="682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ไม่มีรอยเปื้อนหรือชำรุด</a:t>
                </a:r>
              </a:p>
            </p:txBody>
          </p:sp>
        </p:grp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4114260D-B286-4EB0-B156-574A8A14A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0750" y="1615721"/>
              <a:ext cx="484212" cy="4842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319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91579D1-5328-436C-9622-35F412D02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0" y="-1"/>
            <a:ext cx="5041018" cy="6858001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94" y="10716"/>
            <a:ext cx="714608" cy="75289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C941ACD-7589-445E-9F8A-FB66892BC3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1115" y="2933463"/>
            <a:ext cx="3621338" cy="8900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9671DEB-1506-4769-B70C-010CD419D8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3388" y="202495"/>
            <a:ext cx="2920237" cy="3731075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75F5263C-C1EB-4549-BD6E-B3D8D325F456}"/>
              </a:ext>
            </a:extLst>
          </p:cNvPr>
          <p:cNvGrpSpPr/>
          <p:nvPr/>
        </p:nvGrpSpPr>
        <p:grpSpPr>
          <a:xfrm>
            <a:off x="7031116" y="4025699"/>
            <a:ext cx="3559267" cy="866645"/>
            <a:chOff x="7033996" y="6014766"/>
            <a:chExt cx="3570234" cy="869315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45D30B1-F35B-4A09-AC02-517BB591E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33996" y="6014766"/>
              <a:ext cx="3570234" cy="869315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5AFEF0D-AE39-462C-AA22-035CB1741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3996" y="6098641"/>
              <a:ext cx="763336" cy="690935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ADAB8A3-D784-4CC9-938B-F08D9B49629C}"/>
              </a:ext>
            </a:extLst>
          </p:cNvPr>
          <p:cNvGrpSpPr/>
          <p:nvPr/>
        </p:nvGrpSpPr>
        <p:grpSpPr>
          <a:xfrm>
            <a:off x="6889331" y="3912691"/>
            <a:ext cx="3701053" cy="995554"/>
            <a:chOff x="6891775" y="5171784"/>
            <a:chExt cx="3712456" cy="99862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112FD4C-E29C-4DEC-AB24-618F5909BF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91775" y="5171784"/>
              <a:ext cx="3712456" cy="998621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213FFD4-8098-4D3F-92DE-9D1392EB9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3996" y="5301090"/>
              <a:ext cx="763336" cy="690936"/>
            </a:xfrm>
            <a:prstGeom prst="rect">
              <a:avLst/>
            </a:prstGeom>
          </p:spPr>
        </p:pic>
      </p:grpSp>
      <p:grpSp>
        <p:nvGrpSpPr>
          <p:cNvPr id="40" name="guide">
            <a:extLst>
              <a:ext uri="{FF2B5EF4-FFF2-40B4-BE49-F238E27FC236}">
                <a16:creationId xmlns:a16="http://schemas.microsoft.com/office/drawing/2014/main" id="{483218E1-830F-4728-872A-71E468803663}"/>
              </a:ext>
            </a:extLst>
          </p:cNvPr>
          <p:cNvGrpSpPr/>
          <p:nvPr/>
        </p:nvGrpSpPr>
        <p:grpSpPr>
          <a:xfrm>
            <a:off x="1601621" y="7348628"/>
            <a:ext cx="8988761" cy="1251292"/>
            <a:chOff x="1542902" y="4187298"/>
            <a:chExt cx="9016457" cy="125514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18DF571-C409-4FD7-BCD1-0EC91ED09B84}"/>
                </a:ext>
              </a:extLst>
            </p:cNvPr>
            <p:cNvSpPr/>
            <p:nvPr/>
          </p:nvSpPr>
          <p:spPr>
            <a:xfrm>
              <a:off x="1542902" y="4187298"/>
              <a:ext cx="9016457" cy="1255147"/>
            </a:xfrm>
            <a:prstGeom prst="roundRect">
              <a:avLst>
                <a:gd name="adj" fmla="val 9586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2512BA5-478B-4525-8044-32484EA1A6B6}"/>
                </a:ext>
              </a:extLst>
            </p:cNvPr>
            <p:cNvSpPr/>
            <p:nvPr/>
          </p:nvSpPr>
          <p:spPr>
            <a:xfrm>
              <a:off x="1923633" y="4460738"/>
              <a:ext cx="8164492" cy="708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2887" indent="-312887">
                <a:buFont typeface="Arial" charset="0"/>
                <a:buChar char="•"/>
              </a:pPr>
              <a:r>
                <a:rPr lang="th-TH" sz="19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บอกวิธีการแต่งกายเพื่อช่วยเหลือตนเอง (มฐ. ง 1.1 ป.1/1)</a:t>
              </a:r>
            </a:p>
            <a:p>
              <a:pPr marL="312887" indent="-312887">
                <a:buFont typeface="Arial" charset="0"/>
                <a:buChar char="•"/>
              </a:pPr>
              <a:r>
                <a:rPr lang="th-TH" sz="19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แต่งกายเพื่อช่วยเหลือตนเองอย่างกระตือรือร้นและตรงเวลา (มฐ. ง 1.1 ป.1/3)</a:t>
              </a:r>
            </a:p>
          </p:txBody>
        </p:sp>
      </p:grpSp>
      <p:pic>
        <p:nvPicPr>
          <p:cNvPr id="43" name="close">
            <a:extLst>
              <a:ext uri="{FF2B5EF4-FFF2-40B4-BE49-F238E27FC236}">
                <a16:creationId xmlns:a16="http://schemas.microsoft.com/office/drawing/2014/main" id="{507C6ACC-EB5A-41F6-8C93-C5786486F1E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9" y="7118226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5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6098 L 0 -0.6691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0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.0125 L 1.04167E-6 -0.6622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75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67477 L 1.04167E-6 0.01459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46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734 L 0 0.250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7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BB8CC86-54DB-4EC1-BF19-01112C2873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142" y="3691511"/>
            <a:ext cx="2412242" cy="20275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F8DA9A-5C40-4279-8139-CCE86668B7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97548" y="1990164"/>
            <a:ext cx="2112963" cy="38595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A6A2CA-A066-4704-8C42-DC0F8626B3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292770" y="1852786"/>
            <a:ext cx="2201683" cy="399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099783-1380-44C0-A941-B191714A57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970" y="5389943"/>
            <a:ext cx="1284905" cy="1468057"/>
          </a:xfrm>
          <a:prstGeom prst="rect">
            <a:avLst/>
          </a:prstGeom>
          <a:effectLst>
            <a:outerShdw dist="12700" dir="5400000" sx="105000" sy="105000" algn="ctr" rotWithShape="0">
              <a:srgbClr val="000000">
                <a:alpha val="34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2483A3-C995-4709-8FF0-E3D5D80D09F3}"/>
              </a:ext>
            </a:extLst>
          </p:cNvPr>
          <p:cNvSpPr txBox="1"/>
          <p:nvPr/>
        </p:nvSpPr>
        <p:spPr>
          <a:xfrm>
            <a:off x="838125" y="3798767"/>
            <a:ext cx="2208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ถ้าไม่เช็ดตัวให้แห้งก่อน</a:t>
            </a:r>
          </a:p>
          <a:p>
            <a:pPr algn="ctr"/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ใส่เสื้อผ้า จะทำให้ผิวหนังเกิดเชื้อราและติดไปที่เสื้อผ้าได้นะจ๊ะ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7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4D8052A-F06F-4001-80D8-7A8B6E07D2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79003F5-815E-4349-AC28-F84F09A9192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D5DF69C-993E-4B40-8742-DD2EEED55D1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923" y="293192"/>
            <a:ext cx="10032154" cy="66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5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A75E23-75B7-4F8D-95BC-D44CEE5A7F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5750" y="1551865"/>
            <a:ext cx="2080069" cy="42456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9257EF-4666-43A6-AC6F-6504F7C933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8615" y="1432116"/>
            <a:ext cx="2018536" cy="4369589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F0AF33F-D936-48B2-B532-4626273AA4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D1CECD-58E8-4B1B-89F0-014C0D522F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AEB7BC-BB23-40F1-8C1E-E479C1C22EC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970" y="5389943"/>
            <a:ext cx="1284905" cy="1468057"/>
          </a:xfrm>
          <a:prstGeom prst="rect">
            <a:avLst/>
          </a:prstGeom>
          <a:effectLst>
            <a:outerShdw dist="12700" dir="5400000" sx="105000" sy="105000" algn="ctr" rotWithShape="0">
              <a:srgbClr val="000000">
                <a:alpha val="34000"/>
              </a:srgb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9243091-C2D0-40B3-ADBB-A6A2249B6AA3}"/>
              </a:ext>
            </a:extLst>
          </p:cNvPr>
          <p:cNvGrpSpPr/>
          <p:nvPr/>
        </p:nvGrpSpPr>
        <p:grpSpPr>
          <a:xfrm>
            <a:off x="170970" y="3321744"/>
            <a:ext cx="3004709" cy="2027504"/>
            <a:chOff x="170970" y="3321744"/>
            <a:chExt cx="3004709" cy="202750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4FE597D-29FA-4805-9755-23F473C51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971" y="3321744"/>
              <a:ext cx="3004708" cy="202750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FF1AAB4-837F-48F3-8904-3E229DF80698}"/>
                </a:ext>
              </a:extLst>
            </p:cNvPr>
            <p:cNvSpPr txBox="1"/>
            <p:nvPr/>
          </p:nvSpPr>
          <p:spPr>
            <a:xfrm>
              <a:off x="170970" y="3396726"/>
              <a:ext cx="300470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ไม่ควรใส่ชุดชั้นในที่คับหรือรัดเกินไป เพราะทำให้การถ่ายเทอากาศบริเวณ</a:t>
              </a:r>
              <a:r>
                <a:rPr lang="en-US" sz="2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จุดซ่อนเร้นไม่ดี ส่งผลให้เกิดการอับชื้นและเชื้อราได้</a:t>
              </a:r>
            </a:p>
          </p:txBody>
        </p:sp>
      </p:grpSp>
      <p:pic>
        <p:nvPicPr>
          <p:cNvPr id="8" name="Picture 7">
            <a:hlinkClick r:id="rId8" action="ppaction://hlinksldjump"/>
            <a:extLst>
              <a:ext uri="{FF2B5EF4-FFF2-40B4-BE49-F238E27FC236}">
                <a16:creationId xmlns:a16="http://schemas.microsoft.com/office/drawing/2014/main" id="{91940EF4-8340-43D8-8424-C9980906396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1626" y="5911471"/>
            <a:ext cx="752514" cy="752514"/>
          </a:xfrm>
          <a:prstGeom prst="rect">
            <a:avLst/>
          </a:prstGeom>
        </p:spPr>
      </p:pic>
      <p:pic>
        <p:nvPicPr>
          <p:cNvPr id="16" name="Picture 15">
            <a:hlinkClick r:id="rId10" action="ppaction://hlinksldjump"/>
            <a:extLst>
              <a:ext uri="{FF2B5EF4-FFF2-40B4-BE49-F238E27FC236}">
                <a16:creationId xmlns:a16="http://schemas.microsoft.com/office/drawing/2014/main" id="{03BE21EC-3ABC-4D41-88C2-FC9A83878C2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4667" y="5911471"/>
            <a:ext cx="752514" cy="7525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A1C7259-BEA9-4961-B647-0D2F96BDBF4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1737" y="262698"/>
            <a:ext cx="6508525" cy="821047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C30FBF42-1150-495D-8367-DB7418EB5D8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4335637" y="6194145"/>
            <a:ext cx="324391" cy="410896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642DB2A-B79D-4419-A421-1A0BFC4A90C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7867409" y="6194145"/>
            <a:ext cx="324391" cy="4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06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CAFD851-417A-469B-B265-5097934634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CBF65-FF23-46B8-B59C-5BBF2837B0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696" y="1450112"/>
            <a:ext cx="1762607" cy="3957775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75F192EB-EE6C-41FA-820B-1C5ADC91AF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CFB38D-8330-4602-80D2-D421BCDFE967}"/>
              </a:ext>
            </a:extLst>
          </p:cNvPr>
          <p:cNvSpPr txBox="1"/>
          <p:nvPr/>
        </p:nvSpPr>
        <p:spPr>
          <a:xfrm>
            <a:off x="2901670" y="5922023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จับขอบกางเกงใน เอาด้านนอกใส่</a:t>
            </a:r>
            <a:r>
              <a:rPr lang="en-US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แล้วใส่ขาทีละข้าง</a:t>
            </a:r>
            <a:endParaRPr lang="en-US" sz="34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1" name="Picture 10">
            <a:hlinkClick r:id="rId8" action="ppaction://hlinksldjump"/>
            <a:extLst>
              <a:ext uri="{FF2B5EF4-FFF2-40B4-BE49-F238E27FC236}">
                <a16:creationId xmlns:a16="http://schemas.microsoft.com/office/drawing/2014/main" id="{5D472A98-3CFB-4E5F-82B6-7207BFD57C7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3C901BD-68AD-4EC3-886E-A8101E2DBB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1737" y="262698"/>
            <a:ext cx="6508525" cy="82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45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8C340E2-4604-4AF9-9A3E-D40E865446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CBF65-FF23-46B8-B59C-5BBF2837B0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3926" y="1310533"/>
            <a:ext cx="1304147" cy="4331906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75F192EB-EE6C-41FA-820B-1C5ADC91AF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CFB38D-8330-4602-80D2-D421BCDFE967}"/>
              </a:ext>
            </a:extLst>
          </p:cNvPr>
          <p:cNvSpPr txBox="1"/>
          <p:nvPr/>
        </p:nvSpPr>
        <p:spPr>
          <a:xfrm>
            <a:off x="2901670" y="5951084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ดึงขอบกางเกงในขึ้นให้พอดี</a:t>
            </a:r>
          </a:p>
        </p:txBody>
      </p:sp>
      <p:pic>
        <p:nvPicPr>
          <p:cNvPr id="12" name="Picture 11">
            <a:hlinkClick r:id="rId8" action="ppaction://hlinksldjump"/>
            <a:extLst>
              <a:ext uri="{FF2B5EF4-FFF2-40B4-BE49-F238E27FC236}">
                <a16:creationId xmlns:a16="http://schemas.microsoft.com/office/drawing/2014/main" id="{E582C0E6-2717-42DA-BDC5-1A57A492348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82EE6D-0575-41AA-BBD0-378AE103B2C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1737" y="262698"/>
            <a:ext cx="6508525" cy="82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53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F7EFB8D-C602-4E19-9ECC-23C911606F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75F192EB-EE6C-41FA-820B-1C5ADC91AF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CFB38D-8330-4602-80D2-D421BCDFE967}"/>
              </a:ext>
            </a:extLst>
          </p:cNvPr>
          <p:cNvSpPr txBox="1"/>
          <p:nvPr/>
        </p:nvSpPr>
        <p:spPr>
          <a:xfrm>
            <a:off x="2901670" y="594386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จับขอบกางเกงใน เอาด้านนอกใส่ แล้วใส่ขาทีละข้าง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D32AA-8BC9-48B7-8C89-9120D7655F7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766" y="1593494"/>
            <a:ext cx="2482468" cy="41618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CAF1C0-A084-4C6A-8233-51EC9E4E9D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1737" y="262698"/>
            <a:ext cx="6508525" cy="821047"/>
          </a:xfrm>
          <a:prstGeom prst="rect">
            <a:avLst/>
          </a:prstGeom>
        </p:spPr>
      </p:pic>
      <p:pic>
        <p:nvPicPr>
          <p:cNvPr id="10" name="Picture 9">
            <a:hlinkClick r:id="rId9" action="ppaction://hlinksldjump"/>
            <a:extLst>
              <a:ext uri="{FF2B5EF4-FFF2-40B4-BE49-F238E27FC236}">
                <a16:creationId xmlns:a16="http://schemas.microsoft.com/office/drawing/2014/main" id="{661CD6C6-7275-481B-AE0A-40AB8514A5E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43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8AB1F00-4C84-44B1-8004-8BBAE9E7F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CFB38D-8330-4602-80D2-D421BCDFE967}"/>
              </a:ext>
            </a:extLst>
          </p:cNvPr>
          <p:cNvSpPr txBox="1"/>
          <p:nvPr/>
        </p:nvSpPr>
        <p:spPr>
          <a:xfrm>
            <a:off x="2901670" y="5961191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นำคอเสื้อสวมหัว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1C4CA9-F404-4763-94E8-658E0F80E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709" y="1357381"/>
            <a:ext cx="2408583" cy="42325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7F4713A-4C51-40C6-84D9-3829C10581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1737" y="262698"/>
            <a:ext cx="6508525" cy="821047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A2DF7DDF-CADB-4744-AA3B-6EA9CE92B4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5" name="Picture 14">
            <a:hlinkClick r:id="rId9" action="ppaction://hlinksldjump"/>
            <a:extLst>
              <a:ext uri="{FF2B5EF4-FFF2-40B4-BE49-F238E27FC236}">
                <a16:creationId xmlns:a16="http://schemas.microsoft.com/office/drawing/2014/main" id="{5D0A604D-65D0-4153-AB97-68AF54F256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6" name="Picture 15">
            <a:hlinkClick r:id="rId11" action="ppaction://hlinksldjump"/>
            <a:extLst>
              <a:ext uri="{FF2B5EF4-FFF2-40B4-BE49-F238E27FC236}">
                <a16:creationId xmlns:a16="http://schemas.microsoft.com/office/drawing/2014/main" id="{42716600-F3D1-4255-8C22-1022136F6D9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9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4265D50-B7C5-421F-9606-93E3061921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CFB38D-8330-4602-80D2-D421BCDFE967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ใส่แขนทีละข้าง แล้วดึงชายเสื้อลง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BF933F-FCBD-4AB2-B116-BC16DD4F5C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1446" y="1333948"/>
            <a:ext cx="2649107" cy="43205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47B02C9-A2B5-4229-B13E-7A46035D0D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1737" y="262698"/>
            <a:ext cx="6508525" cy="821047"/>
          </a:xfrm>
          <a:prstGeom prst="rect">
            <a:avLst/>
          </a:prstGeom>
        </p:spPr>
      </p:pic>
      <p:pic>
        <p:nvPicPr>
          <p:cNvPr id="14" name="Picture 13">
            <a:hlinkClick r:id="rId7" action="ppaction://hlinksldjump"/>
            <a:extLst>
              <a:ext uri="{FF2B5EF4-FFF2-40B4-BE49-F238E27FC236}">
                <a16:creationId xmlns:a16="http://schemas.microsoft.com/office/drawing/2014/main" id="{718AE063-4D0D-4AB7-9BC6-7D17CF035C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5" name="Picture 14">
            <a:hlinkClick r:id="rId9" action="ppaction://hlinksldjump"/>
            <a:extLst>
              <a:ext uri="{FF2B5EF4-FFF2-40B4-BE49-F238E27FC236}">
                <a16:creationId xmlns:a16="http://schemas.microsoft.com/office/drawing/2014/main" id="{0135E0E9-8BBE-45D3-AFAE-CA0B9EF72DD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41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F0AF33F-D936-48B2-B532-4626273AA4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D1CECD-58E8-4B1B-89F0-014C0D522F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9257EF-4666-43A6-AC6F-6504F7C933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8400" y="1441053"/>
            <a:ext cx="1526461" cy="43517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7A75E23-75B7-4F8D-95BC-D44CEE5A7F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1497" y="1602705"/>
            <a:ext cx="2537744" cy="414396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6975F1F-705E-4ECE-AE74-A4A2B102E19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750" y="262698"/>
            <a:ext cx="7810500" cy="641633"/>
          </a:xfrm>
          <a:prstGeom prst="rect">
            <a:avLst/>
          </a:prstGeom>
        </p:spPr>
      </p:pic>
      <p:pic>
        <p:nvPicPr>
          <p:cNvPr id="16" name="Picture 15">
            <a:hlinkClick r:id="rId8" action="ppaction://hlinksldjump"/>
            <a:extLst>
              <a:ext uri="{FF2B5EF4-FFF2-40B4-BE49-F238E27FC236}">
                <a16:creationId xmlns:a16="http://schemas.microsoft.com/office/drawing/2014/main" id="{46F7B695-CDC0-4EF4-AFD2-B359C833DB5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93099" y="5999205"/>
            <a:ext cx="4017612" cy="755970"/>
          </a:xfrm>
          <a:prstGeom prst="rect">
            <a:avLst/>
          </a:prstGeom>
        </p:spPr>
      </p:pic>
      <p:pic>
        <p:nvPicPr>
          <p:cNvPr id="18" name="Picture 17">
            <a:hlinkClick r:id="rId10" action="ppaction://hlinksldjump"/>
            <a:extLst>
              <a:ext uri="{FF2B5EF4-FFF2-40B4-BE49-F238E27FC236}">
                <a16:creationId xmlns:a16="http://schemas.microsoft.com/office/drawing/2014/main" id="{FF6F9572-5C89-41F8-B137-6E9FC363775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81289" y="5999205"/>
            <a:ext cx="4017612" cy="75597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541051F4-9E62-4E29-86D6-6F48D8991B0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5411679" y="6300210"/>
            <a:ext cx="324391" cy="410896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F395FA7F-BDBD-4C97-812E-D70AEE201DA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10193229" y="6300211"/>
            <a:ext cx="324391" cy="4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38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96695EE-97F5-446F-AA62-4E9CFDFE06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CBF65-FF23-46B8-B59C-5BBF2837B0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5637" y="1346141"/>
            <a:ext cx="1640725" cy="4165718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75F192EB-EE6C-41FA-820B-1C5ADC91AF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5EC1FC-BABB-4CFD-911D-14A7690EC40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886" y="293899"/>
            <a:ext cx="5312228" cy="81545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E89D895-0D19-4DE3-B21F-9B9B8A4C716E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สวมแขนเสื้อข้างซ้าย</a:t>
            </a:r>
          </a:p>
        </p:txBody>
      </p:sp>
      <p:pic>
        <p:nvPicPr>
          <p:cNvPr id="12" name="Picture 11">
            <a:hlinkClick r:id="rId9" action="ppaction://hlinksldjump"/>
            <a:extLst>
              <a:ext uri="{FF2B5EF4-FFF2-40B4-BE49-F238E27FC236}">
                <a16:creationId xmlns:a16="http://schemas.microsoft.com/office/drawing/2014/main" id="{0E239BA5-E321-4068-9B3F-D1C1CA966E7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4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0587686-017F-4699-AE70-5C97195DD3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1C4CA9-F404-4763-94E8-658E0F80E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115" y="1390795"/>
            <a:ext cx="1677769" cy="41657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145954-5BCE-41F4-8AC2-006F879E5D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886" y="293899"/>
            <a:ext cx="5312228" cy="8154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993F1CE-7D8A-43AD-A80D-7E8075367B84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สวมแขนเสื้อข้างขวา</a:t>
            </a:r>
          </a:p>
        </p:txBody>
      </p:sp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BD400CAC-B938-4883-AAE3-90827E57FC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6" name="Picture 15">
            <a:hlinkClick r:id="rId9" action="ppaction://hlinksldjump"/>
            <a:extLst>
              <a:ext uri="{FF2B5EF4-FFF2-40B4-BE49-F238E27FC236}">
                <a16:creationId xmlns:a16="http://schemas.microsoft.com/office/drawing/2014/main" id="{DF76B3BF-C898-4C3D-B1ED-858F8E849E7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7" name="Picture 16">
            <a:hlinkClick r:id="rId11" action="ppaction://hlinksldjump"/>
            <a:extLst>
              <a:ext uri="{FF2B5EF4-FFF2-40B4-BE49-F238E27FC236}">
                <a16:creationId xmlns:a16="http://schemas.microsoft.com/office/drawing/2014/main" id="{A64A9B8F-755D-42AF-BC3E-976C105843A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72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1D1816-49E2-4251-A91B-10FC62BB79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B6A947C-E162-4433-912C-C1069B2BB4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8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FCF96A1-B54A-42C9-9386-DA33C2959C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0245" y="6192904"/>
            <a:ext cx="491712" cy="4853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001E90E-E15E-4B80-B69F-8866BACF4B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381" y="258130"/>
            <a:ext cx="8006762" cy="8504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309174D-DEB9-4E57-BD97-962717A644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079" y="3429000"/>
            <a:ext cx="1086839" cy="335942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37AFB39-8897-4536-8854-EA996EFD9FF0}"/>
              </a:ext>
            </a:extLst>
          </p:cNvPr>
          <p:cNvGrpSpPr/>
          <p:nvPr/>
        </p:nvGrpSpPr>
        <p:grpSpPr>
          <a:xfrm>
            <a:off x="2184836" y="3732110"/>
            <a:ext cx="3352166" cy="1660849"/>
            <a:chOff x="2161904" y="2164702"/>
            <a:chExt cx="3352166" cy="1660849"/>
          </a:xfrm>
        </p:grpSpPr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4451357C-B8DF-4D04-BD1D-CD128210A8DB}"/>
                </a:ext>
              </a:extLst>
            </p:cNvPr>
            <p:cNvSpPr/>
            <p:nvPr/>
          </p:nvSpPr>
          <p:spPr>
            <a:xfrm flipV="1">
              <a:off x="4917493" y="2892490"/>
              <a:ext cx="596577" cy="429208"/>
            </a:xfrm>
            <a:prstGeom prst="triangle">
              <a:avLst>
                <a:gd name="adj" fmla="val 0"/>
              </a:avLst>
            </a:prstGeom>
            <a:solidFill>
              <a:srgbClr val="2F5597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46F364C-3C41-4035-8100-511A88A747A6}"/>
                </a:ext>
              </a:extLst>
            </p:cNvPr>
            <p:cNvSpPr/>
            <p:nvPr/>
          </p:nvSpPr>
          <p:spPr>
            <a:xfrm>
              <a:off x="2175771" y="2164702"/>
              <a:ext cx="3053877" cy="1660849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6B693FF-9671-4522-986C-86D74C87E661}"/>
                </a:ext>
              </a:extLst>
            </p:cNvPr>
            <p:cNvSpPr txBox="1"/>
            <p:nvPr/>
          </p:nvSpPr>
          <p:spPr>
            <a:xfrm>
              <a:off x="2161904" y="2336498"/>
              <a:ext cx="305387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โอ๊ะ</a:t>
              </a:r>
              <a:r>
                <a:rPr lang="en-ZW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!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กำลังจะออกไปข้างนอก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แต่ฝนตกแล้ว ใส่อะไรเพื่อ</a:t>
              </a:r>
              <a:b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กันฝนดีนะ?</a:t>
              </a:r>
              <a:endParaRPr lang="en-US" sz="2800" b="1" dirty="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7BFFE77-1D69-4977-B8EA-F567847B8FD7}"/>
              </a:ext>
            </a:extLst>
          </p:cNvPr>
          <p:cNvGrpSpPr/>
          <p:nvPr/>
        </p:nvGrpSpPr>
        <p:grpSpPr>
          <a:xfrm>
            <a:off x="1318452" y="1486268"/>
            <a:ext cx="1586959" cy="1678209"/>
            <a:chOff x="1321006" y="1486268"/>
            <a:chExt cx="1586959" cy="167820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0F2C955-2B72-491A-8CFC-81956259A27F}"/>
                </a:ext>
              </a:extLst>
            </p:cNvPr>
            <p:cNvGrpSpPr/>
            <p:nvPr/>
          </p:nvGrpSpPr>
          <p:grpSpPr>
            <a:xfrm>
              <a:off x="1321006" y="1486268"/>
              <a:ext cx="1586959" cy="1678209"/>
              <a:chOff x="7109927" y="1455576"/>
              <a:chExt cx="1866122" cy="1973424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FDBD73A2-472B-467A-A344-AC80041685A9}"/>
                  </a:ext>
                </a:extLst>
              </p:cNvPr>
              <p:cNvSpPr/>
              <p:nvPr/>
            </p:nvSpPr>
            <p:spPr>
              <a:xfrm>
                <a:off x="7109927" y="1504075"/>
                <a:ext cx="1866122" cy="1924925"/>
              </a:xfrm>
              <a:prstGeom prst="roundRect">
                <a:avLst>
                  <a:gd name="adj" fmla="val 9167"/>
                </a:avLst>
              </a:prstGeom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EC144F78-E255-4E8A-9FAC-42B947A3F2F3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7FF066F-CCC2-488F-8582-68C55237A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58429" y="1716120"/>
              <a:ext cx="1298326" cy="1141445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EAA735B-B803-4BDF-9C66-C2DB7580D702}"/>
              </a:ext>
            </a:extLst>
          </p:cNvPr>
          <p:cNvGrpSpPr/>
          <p:nvPr/>
        </p:nvGrpSpPr>
        <p:grpSpPr>
          <a:xfrm>
            <a:off x="3309209" y="1486268"/>
            <a:ext cx="1586959" cy="1678209"/>
            <a:chOff x="3311763" y="1486268"/>
            <a:chExt cx="1586959" cy="167820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866ABD8-CD87-4818-B2F3-D7CD19C240B5}"/>
                </a:ext>
              </a:extLst>
            </p:cNvPr>
            <p:cNvGrpSpPr/>
            <p:nvPr/>
          </p:nvGrpSpPr>
          <p:grpSpPr>
            <a:xfrm>
              <a:off x="3311763" y="1486268"/>
              <a:ext cx="1586959" cy="1678209"/>
              <a:chOff x="7109927" y="1455576"/>
              <a:chExt cx="1866122" cy="1973424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A4475CBC-FF90-492D-850F-E95985A9BF5A}"/>
                  </a:ext>
                </a:extLst>
              </p:cNvPr>
              <p:cNvSpPr/>
              <p:nvPr/>
            </p:nvSpPr>
            <p:spPr>
              <a:xfrm>
                <a:off x="7109927" y="1475990"/>
                <a:ext cx="1866122" cy="1953010"/>
              </a:xfrm>
              <a:prstGeom prst="roundRect">
                <a:avLst>
                  <a:gd name="adj" fmla="val 9167"/>
                </a:avLst>
              </a:prstGeom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CDB72309-9E33-4414-AF44-45468AB6E04E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3B89BB9-F0CE-4F80-A32C-1BFB56BC3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43804" y="1562966"/>
              <a:ext cx="1122876" cy="1447752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F820B0B-0E97-4FED-B525-96512AB75032}"/>
              </a:ext>
            </a:extLst>
          </p:cNvPr>
          <p:cNvGrpSpPr/>
          <p:nvPr/>
        </p:nvGrpSpPr>
        <p:grpSpPr>
          <a:xfrm>
            <a:off x="9286589" y="1486268"/>
            <a:ext cx="1586959" cy="1678209"/>
            <a:chOff x="5302520" y="1486268"/>
            <a:chExt cx="1586959" cy="1678209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FEF48F1-454B-4DB4-920E-A58D233BD937}"/>
                </a:ext>
              </a:extLst>
            </p:cNvPr>
            <p:cNvGrpSpPr/>
            <p:nvPr/>
          </p:nvGrpSpPr>
          <p:grpSpPr>
            <a:xfrm>
              <a:off x="5302520" y="1486268"/>
              <a:ext cx="1586959" cy="1678209"/>
              <a:chOff x="7109927" y="1455576"/>
              <a:chExt cx="1866122" cy="197342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E22A2E69-C593-45F6-9FD4-6CDC92417381}"/>
                  </a:ext>
                </a:extLst>
              </p:cNvPr>
              <p:cNvSpPr/>
              <p:nvPr/>
            </p:nvSpPr>
            <p:spPr>
              <a:xfrm>
                <a:off x="7109927" y="1504075"/>
                <a:ext cx="1866122" cy="1924925"/>
              </a:xfrm>
              <a:prstGeom prst="roundRect">
                <a:avLst>
                  <a:gd name="adj" fmla="val 9167"/>
                </a:avLst>
              </a:prstGeom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CC7ED0FA-407F-4048-B23A-3FADDC27585F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43787EFB-32C7-46AD-B8C2-59FC8CDB1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7079" y="1796334"/>
              <a:ext cx="992146" cy="100027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75EE54D-1434-4C89-B686-4F5E62D8175D}"/>
              </a:ext>
            </a:extLst>
          </p:cNvPr>
          <p:cNvGrpSpPr/>
          <p:nvPr/>
        </p:nvGrpSpPr>
        <p:grpSpPr>
          <a:xfrm>
            <a:off x="5293748" y="1486268"/>
            <a:ext cx="1586959" cy="1678209"/>
            <a:chOff x="7293277" y="1486268"/>
            <a:chExt cx="1586959" cy="1678209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A5F79C7-54A3-4DBB-BFF8-919D846E8B00}"/>
                </a:ext>
              </a:extLst>
            </p:cNvPr>
            <p:cNvGrpSpPr/>
            <p:nvPr/>
          </p:nvGrpSpPr>
          <p:grpSpPr>
            <a:xfrm>
              <a:off x="7293277" y="1486268"/>
              <a:ext cx="1586959" cy="1678209"/>
              <a:chOff x="7109927" y="1455576"/>
              <a:chExt cx="1866122" cy="1973424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23DE18D4-8A62-4578-AB69-386DE3F4A531}"/>
                  </a:ext>
                </a:extLst>
              </p:cNvPr>
              <p:cNvSpPr/>
              <p:nvPr/>
            </p:nvSpPr>
            <p:spPr>
              <a:xfrm>
                <a:off x="7109927" y="1504075"/>
                <a:ext cx="1866122" cy="1924925"/>
              </a:xfrm>
              <a:prstGeom prst="roundRect">
                <a:avLst>
                  <a:gd name="adj" fmla="val 9167"/>
                </a:avLst>
              </a:prstGeom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9620CBC7-E70B-4BD5-AA22-9A08DC40BE06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EE165A2A-E494-4378-827D-B09AAFA788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6531" y="1724397"/>
              <a:ext cx="1024449" cy="1194374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15C2DE8-FA4F-495A-B1D2-EE0561ADDE65}"/>
              </a:ext>
            </a:extLst>
          </p:cNvPr>
          <p:cNvGrpSpPr/>
          <p:nvPr/>
        </p:nvGrpSpPr>
        <p:grpSpPr>
          <a:xfrm>
            <a:off x="7284507" y="1486268"/>
            <a:ext cx="1586959" cy="1678209"/>
            <a:chOff x="9284036" y="1486268"/>
            <a:chExt cx="1586959" cy="167820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F6CDF49-0E3A-4D88-B533-6810580622EC}"/>
                </a:ext>
              </a:extLst>
            </p:cNvPr>
            <p:cNvGrpSpPr/>
            <p:nvPr/>
          </p:nvGrpSpPr>
          <p:grpSpPr>
            <a:xfrm>
              <a:off x="9284036" y="1486268"/>
              <a:ext cx="1586959" cy="1678209"/>
              <a:chOff x="7109927" y="1455576"/>
              <a:chExt cx="1866122" cy="1973424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4928AC95-DB9B-4A9F-BC0D-35E3370ED379}"/>
                  </a:ext>
                </a:extLst>
              </p:cNvPr>
              <p:cNvSpPr/>
              <p:nvPr/>
            </p:nvSpPr>
            <p:spPr>
              <a:xfrm>
                <a:off x="7109927" y="1504075"/>
                <a:ext cx="1866122" cy="1924925"/>
              </a:xfrm>
              <a:prstGeom prst="roundRect">
                <a:avLst>
                  <a:gd name="adj" fmla="val 9167"/>
                </a:avLst>
              </a:prstGeom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65C81F28-D016-4930-9410-14AD506A1517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AE69E694-FE87-4BFE-B122-5BD588990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4860" y="1919783"/>
              <a:ext cx="1345309" cy="719927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5C8BFD0-F6AF-4584-8140-E017480BEB9A}"/>
              </a:ext>
            </a:extLst>
          </p:cNvPr>
          <p:cNvGrpSpPr/>
          <p:nvPr/>
        </p:nvGrpSpPr>
        <p:grpSpPr>
          <a:xfrm>
            <a:off x="1318452" y="1485089"/>
            <a:ext cx="1586960" cy="1678210"/>
            <a:chOff x="1321006" y="1486267"/>
            <a:chExt cx="1586960" cy="1678210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751B745-DF64-4A3D-BC5E-5682956A280B}"/>
                </a:ext>
              </a:extLst>
            </p:cNvPr>
            <p:cNvGrpSpPr/>
            <p:nvPr/>
          </p:nvGrpSpPr>
          <p:grpSpPr>
            <a:xfrm>
              <a:off x="1321006" y="1486267"/>
              <a:ext cx="1586960" cy="1678210"/>
              <a:chOff x="7109927" y="1455575"/>
              <a:chExt cx="1866123" cy="1973425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23BF9007-35F8-4C05-AB46-48AF08A66A8A}"/>
                  </a:ext>
                </a:extLst>
              </p:cNvPr>
              <p:cNvSpPr/>
              <p:nvPr/>
            </p:nvSpPr>
            <p:spPr>
              <a:xfrm>
                <a:off x="7109927" y="1455575"/>
                <a:ext cx="1866122" cy="1973425"/>
              </a:xfrm>
              <a:prstGeom prst="roundRect">
                <a:avLst>
                  <a:gd name="adj" fmla="val 9167"/>
                </a:avLst>
              </a:prstGeom>
              <a:solidFill>
                <a:srgbClr val="00A652"/>
              </a:solidFill>
              <a:ln w="38100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297A27C3-E780-490D-A859-61AFAD57F63D}"/>
                  </a:ext>
                </a:extLst>
              </p:cNvPr>
              <p:cNvSpPr/>
              <p:nvPr/>
            </p:nvSpPr>
            <p:spPr>
              <a:xfrm>
                <a:off x="7109928" y="1455577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AAB5E310-447C-4B80-BC56-C626EA27E1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58429" y="1716120"/>
              <a:ext cx="1298326" cy="1141445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10EF0CC-5C63-4D88-B9E0-BF9562410E3C}"/>
              </a:ext>
            </a:extLst>
          </p:cNvPr>
          <p:cNvGrpSpPr/>
          <p:nvPr/>
        </p:nvGrpSpPr>
        <p:grpSpPr>
          <a:xfrm>
            <a:off x="3309209" y="1485089"/>
            <a:ext cx="1586959" cy="1680938"/>
            <a:chOff x="3311763" y="1483541"/>
            <a:chExt cx="1586959" cy="168093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9C5FB313-1AEB-4155-A68F-274C63C07631}"/>
                </a:ext>
              </a:extLst>
            </p:cNvPr>
            <p:cNvGrpSpPr/>
            <p:nvPr/>
          </p:nvGrpSpPr>
          <p:grpSpPr>
            <a:xfrm>
              <a:off x="3311763" y="1483541"/>
              <a:ext cx="1586959" cy="1680938"/>
              <a:chOff x="7109927" y="1452370"/>
              <a:chExt cx="1866122" cy="1976633"/>
            </a:xfrm>
          </p:grpSpPr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BF378C7F-8885-4379-A17E-01B3B509087E}"/>
                  </a:ext>
                </a:extLst>
              </p:cNvPr>
              <p:cNvSpPr/>
              <p:nvPr/>
            </p:nvSpPr>
            <p:spPr>
              <a:xfrm>
                <a:off x="7109927" y="1452370"/>
                <a:ext cx="1866122" cy="1976633"/>
              </a:xfrm>
              <a:prstGeom prst="roundRect">
                <a:avLst>
                  <a:gd name="adj" fmla="val 9167"/>
                </a:avLst>
              </a:prstGeom>
              <a:solidFill>
                <a:srgbClr val="00A652"/>
              </a:solidFill>
              <a:ln w="38100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82220FB-B820-4AC0-8FF3-AE72324906DD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B548487B-F46F-4068-8C09-7289ECFF89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43804" y="1562966"/>
              <a:ext cx="1122876" cy="1447752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E4FF02E-3C99-4C88-9980-54AB0596F9A7}"/>
              </a:ext>
            </a:extLst>
          </p:cNvPr>
          <p:cNvGrpSpPr/>
          <p:nvPr/>
        </p:nvGrpSpPr>
        <p:grpSpPr>
          <a:xfrm>
            <a:off x="9286589" y="1485088"/>
            <a:ext cx="1586959" cy="1680937"/>
            <a:chOff x="5302520" y="1483540"/>
            <a:chExt cx="1586959" cy="1680937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0B1A65DC-2352-4E73-AA89-D18A3B956535}"/>
                </a:ext>
              </a:extLst>
            </p:cNvPr>
            <p:cNvGrpSpPr/>
            <p:nvPr/>
          </p:nvGrpSpPr>
          <p:grpSpPr>
            <a:xfrm>
              <a:off x="5302520" y="1483540"/>
              <a:ext cx="1586959" cy="1680937"/>
              <a:chOff x="7109927" y="1452368"/>
              <a:chExt cx="1866122" cy="1976632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596A4A5C-409B-4858-8F14-CC32EE75422A}"/>
                  </a:ext>
                </a:extLst>
              </p:cNvPr>
              <p:cNvSpPr/>
              <p:nvPr/>
            </p:nvSpPr>
            <p:spPr>
              <a:xfrm>
                <a:off x="7109927" y="1452368"/>
                <a:ext cx="1866122" cy="1976632"/>
              </a:xfrm>
              <a:prstGeom prst="roundRect">
                <a:avLst>
                  <a:gd name="adj" fmla="val 9167"/>
                </a:avLst>
              </a:prstGeom>
              <a:solidFill>
                <a:srgbClr val="00A652"/>
              </a:solidFill>
              <a:ln w="38100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FD917583-E3E2-4FA6-AA4D-EC2EA9BD705D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26255C93-7D6D-4431-A794-46A72BD47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7079" y="1796334"/>
              <a:ext cx="992146" cy="1000270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2390B7A-4307-4E66-BDB6-DF9B19F52E7E}"/>
              </a:ext>
            </a:extLst>
          </p:cNvPr>
          <p:cNvGrpSpPr/>
          <p:nvPr/>
        </p:nvGrpSpPr>
        <p:grpSpPr>
          <a:xfrm>
            <a:off x="5293748" y="1487816"/>
            <a:ext cx="1586959" cy="1678210"/>
            <a:chOff x="7293277" y="1486268"/>
            <a:chExt cx="1586959" cy="1678210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B90E6020-19E1-4A27-BC46-26A148365867}"/>
                </a:ext>
              </a:extLst>
            </p:cNvPr>
            <p:cNvGrpSpPr/>
            <p:nvPr/>
          </p:nvGrpSpPr>
          <p:grpSpPr>
            <a:xfrm>
              <a:off x="7293277" y="1486268"/>
              <a:ext cx="1586959" cy="1678210"/>
              <a:chOff x="7109927" y="1455576"/>
              <a:chExt cx="1866122" cy="1973425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FCD73D37-CB5E-45F1-8F35-F18AE55F2E4B}"/>
                  </a:ext>
                </a:extLst>
              </p:cNvPr>
              <p:cNvSpPr/>
              <p:nvPr/>
            </p:nvSpPr>
            <p:spPr>
              <a:xfrm>
                <a:off x="7109927" y="1481862"/>
                <a:ext cx="1866122" cy="1947139"/>
              </a:xfrm>
              <a:prstGeom prst="roundRect">
                <a:avLst>
                  <a:gd name="adj" fmla="val 9167"/>
                </a:avLst>
              </a:prstGeom>
              <a:solidFill>
                <a:srgbClr val="ED1B24"/>
              </a:solidFill>
              <a:ln w="3810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9320A68E-DE93-4056-B579-7EB007EFCE1F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F2ECF503-077C-43CA-A4E8-F59C6EC35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6531" y="1724397"/>
              <a:ext cx="1024449" cy="1194374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40CE1D8-E291-4CAB-9516-9CC7ACCCE79F}"/>
              </a:ext>
            </a:extLst>
          </p:cNvPr>
          <p:cNvGrpSpPr/>
          <p:nvPr/>
        </p:nvGrpSpPr>
        <p:grpSpPr>
          <a:xfrm>
            <a:off x="7284507" y="1485088"/>
            <a:ext cx="1586959" cy="1680937"/>
            <a:chOff x="9284036" y="1483540"/>
            <a:chExt cx="1586959" cy="1680937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09D444F-60CD-4D61-9B66-D85D08868451}"/>
                </a:ext>
              </a:extLst>
            </p:cNvPr>
            <p:cNvGrpSpPr/>
            <p:nvPr/>
          </p:nvGrpSpPr>
          <p:grpSpPr>
            <a:xfrm>
              <a:off x="9284036" y="1483540"/>
              <a:ext cx="1586959" cy="1680937"/>
              <a:chOff x="7109927" y="1452368"/>
              <a:chExt cx="1866122" cy="1976632"/>
            </a:xfrm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FEEA8314-9678-4079-AB84-8D8D6E738B92}"/>
                  </a:ext>
                </a:extLst>
              </p:cNvPr>
              <p:cNvSpPr/>
              <p:nvPr/>
            </p:nvSpPr>
            <p:spPr>
              <a:xfrm>
                <a:off x="7109927" y="1452368"/>
                <a:ext cx="1866122" cy="1976632"/>
              </a:xfrm>
              <a:prstGeom prst="roundRect">
                <a:avLst>
                  <a:gd name="adj" fmla="val 9167"/>
                </a:avLst>
              </a:prstGeom>
              <a:solidFill>
                <a:srgbClr val="ED1B24"/>
              </a:solidFill>
              <a:ln w="3810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9F16F3A5-246B-4C5C-8E97-837A1569BFE4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rgbClr val="ED1B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AF29B325-6AD9-456F-B4D6-95543B17E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4860" y="1919783"/>
              <a:ext cx="1345309" cy="719927"/>
            </a:xfrm>
            <a:prstGeom prst="rect">
              <a:avLst/>
            </a:prstGeom>
          </p:spPr>
        </p:pic>
      </p:grpSp>
      <p:pic>
        <p:nvPicPr>
          <p:cNvPr id="71" name="Graphic 70">
            <a:extLst>
              <a:ext uri="{FF2B5EF4-FFF2-40B4-BE49-F238E27FC236}">
                <a16:creationId xmlns:a16="http://schemas.microsoft.com/office/drawing/2014/main" id="{4E0F11AC-105C-4835-ACA2-42384E429DB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247222">
            <a:off x="2717760" y="2858243"/>
            <a:ext cx="324391" cy="410896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FAE828CD-04FD-421D-8625-8731B16A51B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247222">
            <a:off x="4660774" y="2880057"/>
            <a:ext cx="324391" cy="410896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8FBA9BE2-9527-43C3-A61C-01336655EC2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247222">
            <a:off x="6682646" y="2880057"/>
            <a:ext cx="324391" cy="410896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EFE0E46D-463D-4162-B15A-4322681F1EF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247222">
            <a:off x="8692371" y="2880058"/>
            <a:ext cx="324391" cy="410896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B4D22D1D-AD30-4F4A-9C50-AB1BCBD5961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247222">
            <a:off x="10702096" y="2880059"/>
            <a:ext cx="324391" cy="410896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CBAC5CB1-270C-4BFA-B993-8DBD20CAB4C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970" y="94909"/>
            <a:ext cx="1284905" cy="1468057"/>
          </a:xfrm>
          <a:prstGeom prst="rect">
            <a:avLst/>
          </a:prstGeom>
          <a:effectLst>
            <a:outerShdw dist="12700" dir="5400000" sx="105000" sy="105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76" name="teacher guide">
            <a:extLst>
              <a:ext uri="{FF2B5EF4-FFF2-40B4-BE49-F238E27FC236}">
                <a16:creationId xmlns:a16="http://schemas.microsoft.com/office/drawing/2014/main" id="{A0A06B0D-2056-4E2E-95D9-702F34EF833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05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E7D01A3-8393-4AFF-9780-EFB14B15FE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1C4CA9-F404-4763-94E8-658E0F80E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5971" y="1390794"/>
            <a:ext cx="1660059" cy="41657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EF658F0-3653-404B-8D44-CDD2FA7C27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886" y="293899"/>
            <a:ext cx="5312228" cy="8154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CADB790-33BF-412A-A6BF-AE63D80BE8A6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ติดกระดุมจากเม็ดบนสุดไปล่างสุด</a:t>
            </a:r>
          </a:p>
        </p:txBody>
      </p:sp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8EFC0A44-49A6-4E27-B910-5E7F815337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6" name="Picture 15">
            <a:hlinkClick r:id="rId9" action="ppaction://hlinksldjump"/>
            <a:extLst>
              <a:ext uri="{FF2B5EF4-FFF2-40B4-BE49-F238E27FC236}">
                <a16:creationId xmlns:a16="http://schemas.microsoft.com/office/drawing/2014/main" id="{E1621C2C-D287-4B4B-8288-5D0475BB930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7" name="Picture 16">
            <a:hlinkClick r:id="rId11" action="ppaction://hlinksldjump"/>
            <a:extLst>
              <a:ext uri="{FF2B5EF4-FFF2-40B4-BE49-F238E27FC236}">
                <a16:creationId xmlns:a16="http://schemas.microsoft.com/office/drawing/2014/main" id="{330CE4C8-B00C-4D7D-921E-22D698F5E71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B746B22-18C5-405F-ADF9-68530685D392}"/>
              </a:ext>
            </a:extLst>
          </p:cNvPr>
          <p:cNvGrpSpPr/>
          <p:nvPr/>
        </p:nvGrpSpPr>
        <p:grpSpPr>
          <a:xfrm>
            <a:off x="7326486" y="1294108"/>
            <a:ext cx="3964806" cy="1702979"/>
            <a:chOff x="8058696" y="1114055"/>
            <a:chExt cx="3964806" cy="170297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AB37017-4C62-4C34-96CD-9473158CB4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58696" y="1114055"/>
              <a:ext cx="3964806" cy="1702979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6975A3F-6523-42ED-A741-FC96653908DB}"/>
                </a:ext>
              </a:extLst>
            </p:cNvPr>
            <p:cNvSpPr txBox="1"/>
            <p:nvPr/>
          </p:nvSpPr>
          <p:spPr>
            <a:xfrm>
              <a:off x="9245706" y="1179828"/>
              <a:ext cx="270314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การติดกระดุม อาจเริ่มจาก เม็ดล่างก่อน เพราะเห็นได้   ชัดเจนกว่าการติดเม็ดบน </a:t>
              </a:r>
            </a:p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จะทำให้ติดกระดุมได้เร็วขึ้น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552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B3B9535-7498-45EC-8749-9039D59FE2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1C4CA9-F404-4763-94E8-658E0F80E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3641" y="1362206"/>
            <a:ext cx="1524718" cy="42228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BFF4F2-E1C6-473D-BA02-2727A65E47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886" y="293899"/>
            <a:ext cx="5312228" cy="8154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3DD5539-1FCB-4FA3-BC20-6DC6A7EAECCF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ใส่กางเกงทีละข้าง</a:t>
            </a:r>
          </a:p>
        </p:txBody>
      </p:sp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363D1202-0535-47F7-8FC2-9589C18967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6" name="Picture 15">
            <a:hlinkClick r:id="rId9" action="ppaction://hlinksldjump"/>
            <a:extLst>
              <a:ext uri="{FF2B5EF4-FFF2-40B4-BE49-F238E27FC236}">
                <a16:creationId xmlns:a16="http://schemas.microsoft.com/office/drawing/2014/main" id="{93B62D4F-0A04-4961-B0C7-08EE4EE142A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7" name="Picture 16">
            <a:hlinkClick r:id="rId11" action="ppaction://hlinksldjump"/>
            <a:extLst>
              <a:ext uri="{FF2B5EF4-FFF2-40B4-BE49-F238E27FC236}">
                <a16:creationId xmlns:a16="http://schemas.microsoft.com/office/drawing/2014/main" id="{4DDC2879-7D5F-4825-8D01-E7ECFD7871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80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B693EE4-35D8-4F84-AB2E-EE5F0906A9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1C4CA9-F404-4763-94E8-658E0F80E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9081" y="1362552"/>
            <a:ext cx="1493837" cy="42221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48E232-1CD1-425A-9342-F818C95AA119}"/>
              </a:ext>
            </a:extLst>
          </p:cNvPr>
          <p:cNvSpPr txBox="1"/>
          <p:nvPr/>
        </p:nvSpPr>
        <p:spPr>
          <a:xfrm>
            <a:off x="9290392" y="1349519"/>
            <a:ext cx="24256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ขณะรูดซิปต้องดึงส่วนล่าง</a:t>
            </a:r>
            <a:b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ให้ตึงก่อน จะทำให้รูดซิป</a:t>
            </a:r>
            <a:b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ได้ง่ายขึ้น และค่อย ๆ รูด </a:t>
            </a:r>
            <a:b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ระวังซิปหนีบเนื้อ</a:t>
            </a:r>
            <a:endParaRPr lang="en-US" sz="24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22D68F3-190C-41A2-8D6F-929038673D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886" y="293899"/>
            <a:ext cx="5312228" cy="81545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EC73A4D-8837-465E-AD20-045089F53EAF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ใส่แขนทีละข้าง แล้วดึงชายเสื้อลง</a:t>
            </a:r>
          </a:p>
        </p:txBody>
      </p:sp>
      <p:pic>
        <p:nvPicPr>
          <p:cNvPr id="17" name="Picture 16">
            <a:hlinkClick r:id="rId7" action="ppaction://hlinksldjump"/>
            <a:extLst>
              <a:ext uri="{FF2B5EF4-FFF2-40B4-BE49-F238E27FC236}">
                <a16:creationId xmlns:a16="http://schemas.microsoft.com/office/drawing/2014/main" id="{C0F05E7D-064E-4970-84D3-9693ED5164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8" name="Picture 17">
            <a:hlinkClick r:id="rId9" action="ppaction://hlinksldjump"/>
            <a:extLst>
              <a:ext uri="{FF2B5EF4-FFF2-40B4-BE49-F238E27FC236}">
                <a16:creationId xmlns:a16="http://schemas.microsoft.com/office/drawing/2014/main" id="{F3688C53-2C57-4DA2-AB52-710CAFF651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9" name="Picture 18">
            <a:hlinkClick r:id="rId11" action="ppaction://hlinksldjump"/>
            <a:extLst>
              <a:ext uri="{FF2B5EF4-FFF2-40B4-BE49-F238E27FC236}">
                <a16:creationId xmlns:a16="http://schemas.microsoft.com/office/drawing/2014/main" id="{40862641-87C7-4FA5-A12C-8AC40714FE8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98E53B3-1281-4C3A-AF70-30C81698D117}"/>
              </a:ext>
            </a:extLst>
          </p:cNvPr>
          <p:cNvGrpSpPr/>
          <p:nvPr/>
        </p:nvGrpSpPr>
        <p:grpSpPr>
          <a:xfrm>
            <a:off x="7507085" y="1294108"/>
            <a:ext cx="3477199" cy="1702979"/>
            <a:chOff x="8239295" y="1114055"/>
            <a:chExt cx="3477199" cy="170297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A9CDE61-E41F-4BD4-B56B-7A8BF250C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9295" y="1114055"/>
              <a:ext cx="3477199" cy="1702979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5B29AB5-5081-4F23-BE36-19167A0C9DB1}"/>
                </a:ext>
              </a:extLst>
            </p:cNvPr>
            <p:cNvSpPr txBox="1"/>
            <p:nvPr/>
          </p:nvSpPr>
          <p:spPr>
            <a:xfrm>
              <a:off x="9321145" y="1179828"/>
              <a:ext cx="233671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ขณะรูดซิปต้องดึงส่วนล่าง</a:t>
              </a:r>
              <a:b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ให้ตึงก่อน จะทำให้รูดซิป</a:t>
              </a:r>
              <a:b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ได้ง่ายขึ้น และค่อย ๆ รูด </a:t>
              </a:r>
              <a:b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ระวังซิปหนีบเนื้อ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048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F555647-CE95-4615-9A4D-0E70415CE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1C4CA9-F404-4763-94E8-658E0F80E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9830" y="1372910"/>
            <a:ext cx="1412341" cy="42014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9BE2B7-E1D8-4973-8881-EB3849E88C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886" y="293899"/>
            <a:ext cx="5312228" cy="8154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AE8AF19-FD20-411E-ADAF-DBE796F5F402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ใส่แขนทีละข้าง แล้วดึงชายเสื้อลง</a:t>
            </a:r>
          </a:p>
        </p:txBody>
      </p:sp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40EAAB62-C3B3-4335-B560-55AD533DF6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6" name="Picture 15">
            <a:hlinkClick r:id="rId9" action="ppaction://hlinksldjump"/>
            <a:extLst>
              <a:ext uri="{FF2B5EF4-FFF2-40B4-BE49-F238E27FC236}">
                <a16:creationId xmlns:a16="http://schemas.microsoft.com/office/drawing/2014/main" id="{175FCEC4-C458-411B-8E0D-0F49A859CB6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7" name="Picture 16">
            <a:hlinkClick r:id="rId11" action="ppaction://hlinksldjump"/>
            <a:extLst>
              <a:ext uri="{FF2B5EF4-FFF2-40B4-BE49-F238E27FC236}">
                <a16:creationId xmlns:a16="http://schemas.microsoft.com/office/drawing/2014/main" id="{F8C8EC08-45ED-4D1A-881A-2EC44AC342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8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5C811EC-2C7C-4AB9-9BDB-E4D81FB684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1C4CA9-F404-4763-94E8-658E0F80E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029" y="1197868"/>
            <a:ext cx="2163942" cy="45515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FFB868B-1DF7-4FCD-9F93-BC4E19DD5D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886" y="293899"/>
            <a:ext cx="5312228" cy="8154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8DC0AF7-8BC1-4A67-A603-B2C98CDDC887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ใส่ถุงเท้าทีละข้าง</a:t>
            </a:r>
          </a:p>
        </p:txBody>
      </p:sp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97917301-ABBA-4DC4-9155-0153A7FFF0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6" name="Picture 15">
            <a:hlinkClick r:id="rId9" action="ppaction://hlinksldjump"/>
            <a:extLst>
              <a:ext uri="{FF2B5EF4-FFF2-40B4-BE49-F238E27FC236}">
                <a16:creationId xmlns:a16="http://schemas.microsoft.com/office/drawing/2014/main" id="{0C531A05-5B9D-4ADB-8AA0-1A4F7E640E7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7" name="Picture 16">
            <a:hlinkClick r:id="rId11" action="ppaction://hlinksldjump"/>
            <a:extLst>
              <a:ext uri="{FF2B5EF4-FFF2-40B4-BE49-F238E27FC236}">
                <a16:creationId xmlns:a16="http://schemas.microsoft.com/office/drawing/2014/main" id="{F893C3E9-F4E8-457E-882E-39947AF0E4C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8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C5B5060-A52B-455D-B9F8-1AA1CDD7C1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1C4CA9-F404-4763-94E8-658E0F80E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0944" y="1334314"/>
            <a:ext cx="2130112" cy="42786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773A7E-9CA9-4528-A1A4-B82F3A881C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886" y="293899"/>
            <a:ext cx="5312228" cy="81545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F2BC98C-A61E-4D25-8151-6D2C58F200A6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สวมถุงเท้าทีละข้าง พร้อมผูกเชือกรองเท้าให้แน่น</a:t>
            </a:r>
          </a:p>
        </p:txBody>
      </p:sp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98D6CDAC-F282-4AAF-8D80-DE336F6F3D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6" name="Picture 15">
            <a:hlinkClick r:id="rId9" action="ppaction://hlinksldjump"/>
            <a:extLst>
              <a:ext uri="{FF2B5EF4-FFF2-40B4-BE49-F238E27FC236}">
                <a16:creationId xmlns:a16="http://schemas.microsoft.com/office/drawing/2014/main" id="{628049F9-D32E-42D7-AD72-821F43C5292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6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EFA4E67-E38D-4C81-A5B7-1E032C2E29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3C901BD-68AD-4EC3-886E-A8101E2DBB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983" y="262698"/>
            <a:ext cx="6444034" cy="82104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B3658A0-9A48-4731-90C4-6A06733447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9188" y="1339700"/>
            <a:ext cx="2353625" cy="411209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8AE8E51-81AB-45D9-B48C-8C55690A7EA4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สวมแขนเสื้อทั้งสองข้าง</a:t>
            </a:r>
          </a:p>
        </p:txBody>
      </p:sp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E7084B80-EABF-4F8C-9E34-1A1DE0457F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2" name="Picture 11">
            <a:hlinkClick r:id="rId9" action="ppaction://hlinksldjump"/>
            <a:extLst>
              <a:ext uri="{FF2B5EF4-FFF2-40B4-BE49-F238E27FC236}">
                <a16:creationId xmlns:a16="http://schemas.microsoft.com/office/drawing/2014/main" id="{A3CD45A5-6D68-445C-9579-ACDD809855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F7D7545-2B44-49D5-A77A-93E50D21F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9BB480A-BB49-4659-8804-9CA245B43A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0587" y="1555806"/>
            <a:ext cx="2210826" cy="402560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5DC92BE-34C9-4A4A-9D2A-AAB160B9A05B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สวมคอเสื้อ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DA197EC-A012-4580-9176-6BF4DB549315}"/>
              </a:ext>
            </a:extLst>
          </p:cNvPr>
          <p:cNvGrpSpPr/>
          <p:nvPr/>
        </p:nvGrpSpPr>
        <p:grpSpPr>
          <a:xfrm>
            <a:off x="7596377" y="1294108"/>
            <a:ext cx="3387907" cy="1702979"/>
            <a:chOff x="8328587" y="1114055"/>
            <a:chExt cx="3387907" cy="170297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5AC66F6-1D29-4788-A573-124182703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28587" y="1114055"/>
              <a:ext cx="3387907" cy="1702979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9C5A514-294A-49C3-A768-C6F65A8723F9}"/>
                </a:ext>
              </a:extLst>
            </p:cNvPr>
            <p:cNvSpPr txBox="1"/>
            <p:nvPr/>
          </p:nvSpPr>
          <p:spPr>
            <a:xfrm>
              <a:off x="9449499" y="1180715"/>
              <a:ext cx="215971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การใส่แขนเสื้ออาจ</a:t>
              </a:r>
            </a:p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เริ่มใส่จากแขนข้างที่ถนัดน้อยกว่าเพราะ</a:t>
              </a:r>
            </a:p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จะใส่ได้ง่ายกว่า</a:t>
              </a: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E04624EA-C3B0-426E-9DE8-21E9D2EE08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983" y="262698"/>
            <a:ext cx="6444034" cy="821047"/>
          </a:xfrm>
          <a:prstGeom prst="rect">
            <a:avLst/>
          </a:prstGeom>
        </p:spPr>
      </p:pic>
      <p:pic>
        <p:nvPicPr>
          <p:cNvPr id="15" name="Picture 14">
            <a:hlinkClick r:id="rId8" action="ppaction://hlinksldjump"/>
            <a:extLst>
              <a:ext uri="{FF2B5EF4-FFF2-40B4-BE49-F238E27FC236}">
                <a16:creationId xmlns:a16="http://schemas.microsoft.com/office/drawing/2014/main" id="{AE09E52B-3C20-440B-9A51-CFD126B5FA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21" name="Picture 20">
            <a:hlinkClick r:id="rId10" action="ppaction://hlinksldjump"/>
            <a:extLst>
              <a:ext uri="{FF2B5EF4-FFF2-40B4-BE49-F238E27FC236}">
                <a16:creationId xmlns:a16="http://schemas.microsoft.com/office/drawing/2014/main" id="{00F1D48D-C3F3-439F-A71A-5978134F8CF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22" name="Picture 21">
            <a:hlinkClick r:id="rId12" action="ppaction://hlinksldjump"/>
            <a:extLst>
              <a:ext uri="{FF2B5EF4-FFF2-40B4-BE49-F238E27FC236}">
                <a16:creationId xmlns:a16="http://schemas.microsoft.com/office/drawing/2014/main" id="{6F21D491-0E9B-402A-8FC4-3781FADEBE1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85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CB6BF4A-44D4-4486-A3A6-7ACD2CDAFC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A70361D-8292-4E27-91AB-90AC5E2F8D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6128" y="1546141"/>
            <a:ext cx="2459744" cy="404493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445B3EA-11D8-4399-9237-3D13839BB38D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ดึงชายเสื้อลงมาถึงบริเวณเอว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45185FD-EC16-4274-A395-5E0DEF5329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983" y="262698"/>
            <a:ext cx="6444034" cy="821047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3E987D9B-33E8-416E-91CA-118FE27ECB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2" name="Picture 11">
            <a:hlinkClick r:id="rId9" action="ppaction://hlinksldjump"/>
            <a:extLst>
              <a:ext uri="{FF2B5EF4-FFF2-40B4-BE49-F238E27FC236}">
                <a16:creationId xmlns:a16="http://schemas.microsoft.com/office/drawing/2014/main" id="{332E93EF-1FFE-4FEB-BD0C-FF89E8755FC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4" name="Picture 13">
            <a:hlinkClick r:id="rId11" action="ppaction://hlinksldjump"/>
            <a:extLst>
              <a:ext uri="{FF2B5EF4-FFF2-40B4-BE49-F238E27FC236}">
                <a16:creationId xmlns:a16="http://schemas.microsoft.com/office/drawing/2014/main" id="{84C88023-D3BF-4592-8232-4E0074D2F31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75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01D7A73-84EA-475F-887A-28F06CCD21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6B5F1E-7FD6-4DB7-B135-AE5E4019E8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1765" y="1471405"/>
            <a:ext cx="2528469" cy="398356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44ACB90-1391-481D-AF6E-A54E1E270980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สวมกระโปรงโดยใส่ขาลงในกระโปรงทีละข้าง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FBB705B-A998-4042-9918-3B7CE9F37A2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983" y="262698"/>
            <a:ext cx="6444034" cy="821047"/>
          </a:xfrm>
          <a:prstGeom prst="rect">
            <a:avLst/>
          </a:prstGeom>
        </p:spPr>
      </p:pic>
      <p:pic>
        <p:nvPicPr>
          <p:cNvPr id="20" name="Picture 19">
            <a:hlinkClick r:id="rId8" action="ppaction://hlinksldjump"/>
            <a:extLst>
              <a:ext uri="{FF2B5EF4-FFF2-40B4-BE49-F238E27FC236}">
                <a16:creationId xmlns:a16="http://schemas.microsoft.com/office/drawing/2014/main" id="{75A4B619-D966-4EBF-B3CD-917D08BD36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21" name="Picture 20">
            <a:hlinkClick r:id="rId10" action="ppaction://hlinksldjump"/>
            <a:extLst>
              <a:ext uri="{FF2B5EF4-FFF2-40B4-BE49-F238E27FC236}">
                <a16:creationId xmlns:a16="http://schemas.microsoft.com/office/drawing/2014/main" id="{6BE6CAF1-213E-44EA-99AB-6B0F27F6E5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22" name="Picture 21">
            <a:hlinkClick r:id="rId12" action="ppaction://hlinksldjump"/>
            <a:extLst>
              <a:ext uri="{FF2B5EF4-FFF2-40B4-BE49-F238E27FC236}">
                <a16:creationId xmlns:a16="http://schemas.microsoft.com/office/drawing/2014/main" id="{A2EBB0AB-198D-4CA4-8982-83F501AB995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F15663B1-C6BF-4CB9-B0E2-47B681DBCBFE}"/>
              </a:ext>
            </a:extLst>
          </p:cNvPr>
          <p:cNvGrpSpPr/>
          <p:nvPr/>
        </p:nvGrpSpPr>
        <p:grpSpPr>
          <a:xfrm>
            <a:off x="7596377" y="1294108"/>
            <a:ext cx="3387907" cy="2005652"/>
            <a:chOff x="8328587" y="1114055"/>
            <a:chExt cx="3387907" cy="2005652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93E621B-4CA0-4B63-A034-ABC90E081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28587" y="1114055"/>
              <a:ext cx="3387907" cy="1702979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6DBAE03-E842-47B0-9B58-2893459D3B7A}"/>
                </a:ext>
              </a:extLst>
            </p:cNvPr>
            <p:cNvSpPr txBox="1"/>
            <p:nvPr/>
          </p:nvSpPr>
          <p:spPr>
            <a:xfrm>
              <a:off x="9395978" y="1180715"/>
              <a:ext cx="232051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ขณะใส่ขาลงในกระโปรง อาจใช้การนั่งใส่ได้ เพื่อป้องกันการทรงตัวไม่ได้ขณะใส่ขาทีละข้าง</a:t>
              </a:r>
            </a:p>
            <a:p>
              <a:pPr algn="ctr"/>
              <a:endPara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867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96C66020-7BB1-4B0E-B89D-CF9163198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206" y="363103"/>
            <a:ext cx="6773243" cy="1121761"/>
          </a:xfrm>
          <a:prstGeom prst="rect">
            <a:avLst/>
          </a:prstGeom>
        </p:spPr>
      </p:pic>
      <p:pic>
        <p:nvPicPr>
          <p:cNvPr id="3" name="Picture 2">
            <a:hlinkClick r:id="rId4" action="ppaction://hlinksldjump"/>
            <a:extLst>
              <a:ext uri="{FF2B5EF4-FFF2-40B4-BE49-F238E27FC236}">
                <a16:creationId xmlns:a16="http://schemas.microsoft.com/office/drawing/2014/main" id="{16AAD8EF-EDAA-4FA3-AA2A-5BFD8B0884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2206" y="1631556"/>
            <a:ext cx="6773243" cy="114005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FEC2438A-345B-440A-BEC8-7A94386C0E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2206" y="2918299"/>
            <a:ext cx="6773243" cy="1121761"/>
          </a:xfrm>
          <a:prstGeom prst="rect">
            <a:avLst/>
          </a:prstGeom>
        </p:spPr>
      </p:pic>
      <p:pic>
        <p:nvPicPr>
          <p:cNvPr id="14" name="Picture 13">
            <a:hlinkClick r:id="rId8" action="ppaction://hlinksldjump"/>
            <a:extLst>
              <a:ext uri="{FF2B5EF4-FFF2-40B4-BE49-F238E27FC236}">
                <a16:creationId xmlns:a16="http://schemas.microsoft.com/office/drawing/2014/main" id="{9D7CC6E3-AF0F-4323-8E9F-D2295B227F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62206" y="4186752"/>
            <a:ext cx="6773243" cy="1097375"/>
          </a:xfrm>
          <a:prstGeom prst="rect">
            <a:avLst/>
          </a:prstGeom>
        </p:spPr>
      </p:pic>
      <p:pic>
        <p:nvPicPr>
          <p:cNvPr id="15" name="Picture 14">
            <a:hlinkClick r:id="rId10" action="ppaction://hlinksldjump"/>
            <a:extLst>
              <a:ext uri="{FF2B5EF4-FFF2-40B4-BE49-F238E27FC236}">
                <a16:creationId xmlns:a16="http://schemas.microsoft.com/office/drawing/2014/main" id="{4F4BE3D9-3A42-4201-99D1-CE0CEE7C8D3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62206" y="5430819"/>
            <a:ext cx="6773243" cy="11217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23ABE0-CEEE-4175-8C18-C39A8D9E97C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950" y="494429"/>
            <a:ext cx="3084284" cy="6058151"/>
          </a:xfrm>
          <a:prstGeom prst="rect">
            <a:avLst/>
          </a:prstGeom>
          <a:effectLst>
            <a:outerShdw dist="127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C71D29-F08D-41A5-A40C-BF6330FA01FD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872D1B-7404-49FD-AF5F-8E9DC50DB08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9F7600D9-FD12-4666-85CC-6747C6761ED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10865760" y="998268"/>
            <a:ext cx="324391" cy="410896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BC6E61B7-553D-4881-B2C3-BBC940C3F7E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10865760" y="2273105"/>
            <a:ext cx="324391" cy="410896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5CB9EF80-D518-45D0-9D13-107D4661837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10865760" y="3547942"/>
            <a:ext cx="324391" cy="410896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36E18856-76DE-41F2-BAD6-49ABF30B597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10865760" y="4822778"/>
            <a:ext cx="324391" cy="410896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A1D7490F-E383-4BD9-BADF-FAC930433D4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10865760" y="6097614"/>
            <a:ext cx="324391" cy="4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92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594B571-1CB3-4FD3-A0D8-C0077C1D11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4A08B8-CBB4-42A7-8165-408D25DE15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9104" y="1480879"/>
            <a:ext cx="2353793" cy="39646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9A81127-C1D9-47C2-A73F-A56D2C12FE3C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ใส่ชายเสื้อลงในกระโปรงด้านใน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42594A5-EE6A-44D3-9E3C-595DBF65FF6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983" y="262698"/>
            <a:ext cx="6444034" cy="821047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480ABDC6-F6E5-438A-8ED2-CFFFB6A2D3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2" name="Picture 11">
            <a:hlinkClick r:id="rId9" action="ppaction://hlinksldjump"/>
            <a:extLst>
              <a:ext uri="{FF2B5EF4-FFF2-40B4-BE49-F238E27FC236}">
                <a16:creationId xmlns:a16="http://schemas.microsoft.com/office/drawing/2014/main" id="{97DCD82D-4739-4B6B-850B-A51B48BD31A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7" name="Picture 16">
            <a:hlinkClick r:id="rId11" action="ppaction://hlinksldjump"/>
            <a:extLst>
              <a:ext uri="{FF2B5EF4-FFF2-40B4-BE49-F238E27FC236}">
                <a16:creationId xmlns:a16="http://schemas.microsoft.com/office/drawing/2014/main" id="{E41BF88B-05B4-467B-9130-FFCD4589FFE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7DFBFAA-773C-4C53-AB42-91CC9B2536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B535CC-7B27-45B0-9EF7-28175DADD2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123" y="1488198"/>
            <a:ext cx="2311754" cy="394997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449986A-AAA4-48FA-95B5-EA4222EB5C76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จัดเสื้อและกระโปรงให้เรียบร้อย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BA5E95F-9E1E-41D4-9F01-F89F817FDF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983" y="262698"/>
            <a:ext cx="6444034" cy="821047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A88B2FAB-A74A-4ECC-BE45-C026E3750F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2" name="Picture 11">
            <a:hlinkClick r:id="rId9" action="ppaction://hlinksldjump"/>
            <a:extLst>
              <a:ext uri="{FF2B5EF4-FFF2-40B4-BE49-F238E27FC236}">
                <a16:creationId xmlns:a16="http://schemas.microsoft.com/office/drawing/2014/main" id="{20BDC5E4-9037-47ED-8F5E-4B7466445C1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7" name="Picture 16">
            <a:hlinkClick r:id="rId11" action="ppaction://hlinksldjump"/>
            <a:extLst>
              <a:ext uri="{FF2B5EF4-FFF2-40B4-BE49-F238E27FC236}">
                <a16:creationId xmlns:a16="http://schemas.microsoft.com/office/drawing/2014/main" id="{EB089AFB-2378-4097-98F1-059840A2731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99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6875987-0E52-479F-A65C-91A25C061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A1B0BC7-6B51-4BEB-A853-207CC53269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4799" y="1669187"/>
            <a:ext cx="2922399" cy="385359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6FF3C7-FFED-4C5C-AAA4-16AB983A6B95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ใส่ถุงเท้าทีละข้าง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71D1D9B-DAA5-4148-AF53-7980AAC8C6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983" y="262698"/>
            <a:ext cx="6444034" cy="821047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18995FD2-C7D0-4FA1-9F66-A48A6AE453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2" name="Picture 11">
            <a:hlinkClick r:id="rId9" action="ppaction://hlinksldjump"/>
            <a:extLst>
              <a:ext uri="{FF2B5EF4-FFF2-40B4-BE49-F238E27FC236}">
                <a16:creationId xmlns:a16="http://schemas.microsoft.com/office/drawing/2014/main" id="{047085E0-830D-4763-8FF9-2006FAB1131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019" y="3086082"/>
            <a:ext cx="571529" cy="685835"/>
          </a:xfrm>
          <a:prstGeom prst="rect">
            <a:avLst/>
          </a:prstGeom>
        </p:spPr>
      </p:pic>
      <p:pic>
        <p:nvPicPr>
          <p:cNvPr id="14" name="Picture 13">
            <a:hlinkClick r:id="rId11" action="ppaction://hlinksldjump"/>
            <a:extLst>
              <a:ext uri="{FF2B5EF4-FFF2-40B4-BE49-F238E27FC236}">
                <a16:creationId xmlns:a16="http://schemas.microsoft.com/office/drawing/2014/main" id="{46FB9131-2C06-439A-B56E-C8F665C1EBE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1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0386A6-7994-4359-BD44-38EC12A1C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896E-36EB-4539-9C13-8C02228562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CFB38D-8330-4602-80D2-D421BCDFE967}"/>
              </a:ext>
            </a:extLst>
          </p:cNvPr>
          <p:cNvSpPr txBox="1"/>
          <p:nvPr/>
        </p:nvSpPr>
        <p:spPr>
          <a:xfrm>
            <a:off x="2901670" y="5885767"/>
            <a:ext cx="6388661" cy="486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56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สวมรองเท้าทีละข้างพร้อมผูกเชือกรองเท้าผ้าใบให้แน่น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BCA870-3D14-48C3-9435-589963E74C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111" y="5842626"/>
            <a:ext cx="6425778" cy="6981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4960EF-DA7E-4C17-9B36-DC6CCE9A1E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347" y="1683576"/>
            <a:ext cx="2830918" cy="377612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F68CB75-819C-40CB-BA49-3C58D75C7AD7}"/>
              </a:ext>
            </a:extLst>
          </p:cNvPr>
          <p:cNvSpPr txBox="1"/>
          <p:nvPr/>
        </p:nvSpPr>
        <p:spPr>
          <a:xfrm>
            <a:off x="2901670" y="5939688"/>
            <a:ext cx="63886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สวมรองเท้าทีละข้างให้เรียบร้อย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FB8D1CD-3FEE-462D-9FA8-D578385676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983" y="262698"/>
            <a:ext cx="6444034" cy="821047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CC7CEFC6-8D43-4ED1-9139-F7AB4D51E7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6" name="Picture 15">
            <a:hlinkClick r:id="rId9" action="ppaction://hlinksldjump"/>
            <a:extLst>
              <a:ext uri="{FF2B5EF4-FFF2-40B4-BE49-F238E27FC236}">
                <a16:creationId xmlns:a16="http://schemas.microsoft.com/office/drawing/2014/main" id="{3430FE1C-A422-4EC3-AF84-56D67637A9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58452" y="3086082"/>
            <a:ext cx="571529" cy="68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8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7FEB73-6771-47D2-81D4-8654B96BA7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9037" y="2651760"/>
            <a:ext cx="1503494" cy="34720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842B15-9AB1-4D54-B0A6-1AE793BE71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29" y="2658270"/>
            <a:ext cx="1471741" cy="34720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49CCA6-480A-422D-9E0E-17CA8DD9FC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184" y="2636799"/>
            <a:ext cx="2072066" cy="34720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E28379-14F8-4C8B-96BA-28FDF7D89B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87" y="254001"/>
            <a:ext cx="4606827" cy="5687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8FC1DF5-53CF-4BB1-81FE-CFDB96C21153}"/>
              </a:ext>
            </a:extLst>
          </p:cNvPr>
          <p:cNvSpPr txBox="1"/>
          <p:nvPr/>
        </p:nvSpPr>
        <p:spPr>
          <a:xfrm>
            <a:off x="503254" y="960478"/>
            <a:ext cx="111854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ในชีวิตประจำวัน เราต้องพบกับสภาพอากาศและทำกิจกรรมในสถานที่ที่แตกต่างกัน เราจึงควรแต่งกายให้เรียบร้อย สะอาด และเหมาะสมกับสภาพอากาศ สถานที่ รวมถึงบุคลิกภาพของตนเอง</a:t>
            </a:r>
          </a:p>
        </p:txBody>
      </p:sp>
      <p:pic>
        <p:nvPicPr>
          <p:cNvPr id="12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6E395B-1C33-4155-8947-47F71A389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B7D2FE2-47E9-4286-925E-9DAD35F8445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D2832A8-E225-4623-9FA9-EF2CC2269160}"/>
              </a:ext>
            </a:extLst>
          </p:cNvPr>
          <p:cNvGrpSpPr/>
          <p:nvPr/>
        </p:nvGrpSpPr>
        <p:grpSpPr>
          <a:xfrm>
            <a:off x="8419359" y="5309048"/>
            <a:ext cx="2830095" cy="1352385"/>
            <a:chOff x="8419359" y="5309048"/>
            <a:chExt cx="2830095" cy="1352385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D19A5777-4B02-409B-BA8D-18AD9A67B1A8}"/>
                </a:ext>
              </a:extLst>
            </p:cNvPr>
            <p:cNvSpPr/>
            <p:nvPr/>
          </p:nvSpPr>
          <p:spPr>
            <a:xfrm>
              <a:off x="8420358" y="5561292"/>
              <a:ext cx="2601850" cy="1095072"/>
            </a:xfrm>
            <a:prstGeom prst="roundRect">
              <a:avLst/>
            </a:prstGeom>
            <a:solidFill>
              <a:srgbClr val="FCE0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7CD36E9-9635-458E-8BE1-162FD113DF05}"/>
                </a:ext>
              </a:extLst>
            </p:cNvPr>
            <p:cNvSpPr txBox="1"/>
            <p:nvPr/>
          </p:nvSpPr>
          <p:spPr>
            <a:xfrm>
              <a:off x="8419359" y="5707326"/>
              <a:ext cx="26028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ไม่ควรสวมเสื้อที่มีขนาดใหญ่เกินไป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CDA8771-4169-423A-A2C6-61EAD6426E4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65242" y="5309048"/>
              <a:ext cx="484212" cy="484212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7061C4D-9022-488C-9587-F8BF3C615686}"/>
              </a:ext>
            </a:extLst>
          </p:cNvPr>
          <p:cNvGrpSpPr/>
          <p:nvPr/>
        </p:nvGrpSpPr>
        <p:grpSpPr>
          <a:xfrm>
            <a:off x="4786562" y="5319186"/>
            <a:ext cx="2836093" cy="1327040"/>
            <a:chOff x="4786562" y="5319186"/>
            <a:chExt cx="2836093" cy="1327040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A9735B3-C00F-4973-9C3B-6F66B487C345}"/>
                </a:ext>
              </a:extLst>
            </p:cNvPr>
            <p:cNvSpPr/>
            <p:nvPr/>
          </p:nvSpPr>
          <p:spPr>
            <a:xfrm>
              <a:off x="4786562" y="5551154"/>
              <a:ext cx="2601850" cy="1095072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F2CFFE9-97E6-4A41-8656-81DB0F83168C}"/>
                </a:ext>
              </a:extLst>
            </p:cNvPr>
            <p:cNvSpPr txBox="1"/>
            <p:nvPr/>
          </p:nvSpPr>
          <p:spPr>
            <a:xfrm>
              <a:off x="4794575" y="5687006"/>
              <a:ext cx="26028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ควรสวมเสื้อที่มีขนาดพอดีกับรูปร่าง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F888CE3-F514-4867-97A9-4D9A79131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8443" y="5319186"/>
              <a:ext cx="484212" cy="48421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90EF208-5D26-4822-884A-3EC7D0DAE268}"/>
              </a:ext>
            </a:extLst>
          </p:cNvPr>
          <p:cNvGrpSpPr/>
          <p:nvPr/>
        </p:nvGrpSpPr>
        <p:grpSpPr>
          <a:xfrm>
            <a:off x="1169792" y="5309048"/>
            <a:ext cx="2833797" cy="1347316"/>
            <a:chOff x="1169792" y="5309048"/>
            <a:chExt cx="2833797" cy="1347316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D94AED21-D409-4786-8A86-8534396D5395}"/>
                </a:ext>
              </a:extLst>
            </p:cNvPr>
            <p:cNvSpPr/>
            <p:nvPr/>
          </p:nvSpPr>
          <p:spPr>
            <a:xfrm>
              <a:off x="1169792" y="5561292"/>
              <a:ext cx="2601850" cy="1095072"/>
            </a:xfrm>
            <a:prstGeom prst="roundRect">
              <a:avLst/>
            </a:prstGeom>
            <a:solidFill>
              <a:srgbClr val="FCE0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0A4013C-22A6-4402-B6D4-5EC8AD4077C4}"/>
                </a:ext>
              </a:extLst>
            </p:cNvPr>
            <p:cNvSpPr txBox="1"/>
            <p:nvPr/>
          </p:nvSpPr>
          <p:spPr>
            <a:xfrm>
              <a:off x="1169792" y="5868688"/>
              <a:ext cx="2602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ไม่ควรใส่เสื้อผ้ารัดรูป </a:t>
              </a: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C5A846F-C03B-4F0A-9CC9-4C8DC05C1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9377" y="5309048"/>
              <a:ext cx="484212" cy="484212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638762C4-602F-48B9-9376-540C2A20DF0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50783" y="1954971"/>
            <a:ext cx="6090432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4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4B58BC9-1F33-4535-93E0-9A4DA200A7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4490" y="2665039"/>
            <a:ext cx="3790012" cy="2743200"/>
          </a:xfrm>
          <a:prstGeom prst="roundRect">
            <a:avLst>
              <a:gd name="adj" fmla="val 6111"/>
            </a:avLst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D0C2B8-68E8-4CE9-9BB1-C43E70F124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236" y="2665039"/>
            <a:ext cx="3786536" cy="2743200"/>
          </a:xfrm>
          <a:prstGeom prst="roundRect">
            <a:avLst>
              <a:gd name="adj" fmla="val 5926"/>
            </a:avLst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29E12EF-33CB-4E44-B6E4-51D4D359FD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87" y="254001"/>
            <a:ext cx="4606827" cy="568744"/>
          </a:xfrm>
          <a:prstGeom prst="rect">
            <a:avLst/>
          </a:prstGeom>
        </p:spPr>
      </p:pic>
      <p:pic>
        <p:nvPicPr>
          <p:cNvPr id="22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EC132E6-9E38-4C37-BD8C-DA2ED03C59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9F6C6A0-CF4D-45B6-B3D5-E05738326C0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6A3B575-C08C-4D12-AB88-C274D4E25F4C}"/>
              </a:ext>
            </a:extLst>
          </p:cNvPr>
          <p:cNvGrpSpPr/>
          <p:nvPr/>
        </p:nvGrpSpPr>
        <p:grpSpPr>
          <a:xfrm>
            <a:off x="1174343" y="5110774"/>
            <a:ext cx="4256321" cy="1062860"/>
            <a:chOff x="1407499" y="5528937"/>
            <a:chExt cx="4256321" cy="106286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1040FF0-909A-4515-B57E-12691B5F5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9236" y="5528937"/>
              <a:ext cx="4254584" cy="106286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EB570F4-5C16-440A-8CE5-6D63280D51D0}"/>
                </a:ext>
              </a:extLst>
            </p:cNvPr>
            <p:cNvSpPr txBox="1"/>
            <p:nvPr/>
          </p:nvSpPr>
          <p:spPr>
            <a:xfrm>
              <a:off x="1407499" y="5637690"/>
              <a:ext cx="425632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ควรใส่เสื้อผ้าที่มีเนื้อโปร่งบางสวมใส่สบายสวมหมวก เพื่อป้องกันแสงแดด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73463D4-399F-4114-BC8D-C7AEF4200390}"/>
              </a:ext>
            </a:extLst>
          </p:cNvPr>
          <p:cNvGrpSpPr/>
          <p:nvPr/>
        </p:nvGrpSpPr>
        <p:grpSpPr>
          <a:xfrm>
            <a:off x="6864824" y="5110774"/>
            <a:ext cx="4151096" cy="1035564"/>
            <a:chOff x="6864824" y="5528937"/>
            <a:chExt cx="4151096" cy="103556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BEEF590-8030-447F-A44C-E1FF6D9CA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64824" y="5528937"/>
              <a:ext cx="4151096" cy="101952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E1723AE-C21B-4C92-B060-45326C972234}"/>
                </a:ext>
              </a:extLst>
            </p:cNvPr>
            <p:cNvSpPr txBox="1"/>
            <p:nvPr/>
          </p:nvSpPr>
          <p:spPr>
            <a:xfrm>
              <a:off x="6992752" y="5610394"/>
              <a:ext cx="379174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ควรใส่สวมเสื้อกันฝนหรือกางร่ม</a:t>
              </a:r>
            </a:p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เพื่อป้องกันฝน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D9E3A72-DF67-47FE-9938-0FB46D29FD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35543" y="1265938"/>
            <a:ext cx="6120914" cy="7011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8C79793-2024-45AD-8CD1-363CEB685C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28935" y="2082496"/>
            <a:ext cx="1694835" cy="646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DCE2BD-5C52-438C-8F5D-9BBDF91777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41486" y="2109792"/>
            <a:ext cx="125588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9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4B58BC9-1F33-4535-93E0-9A4DA200A7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4490" y="2646403"/>
            <a:ext cx="3790012" cy="2660616"/>
          </a:xfrm>
          <a:prstGeom prst="roundRect">
            <a:avLst>
              <a:gd name="adj" fmla="val 6111"/>
            </a:avLst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D0C2B8-68E8-4CE9-9BB1-C43E70F12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236" y="2646402"/>
            <a:ext cx="3786536" cy="2660617"/>
          </a:xfrm>
          <a:prstGeom prst="roundRect">
            <a:avLst>
              <a:gd name="adj" fmla="val 5926"/>
            </a:avLst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29E12EF-33CB-4E44-B6E4-51D4D359FD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87" y="254001"/>
            <a:ext cx="4606827" cy="568744"/>
          </a:xfrm>
          <a:prstGeom prst="rect">
            <a:avLst/>
          </a:prstGeom>
        </p:spPr>
      </p:pic>
      <p:pic>
        <p:nvPicPr>
          <p:cNvPr id="22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EC132E6-9E38-4C37-BD8C-DA2ED03C59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9F6C6A0-CF4D-45B6-B3D5-E05738326C0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42CBF18-B32C-43E9-B773-302966912EF7}"/>
              </a:ext>
            </a:extLst>
          </p:cNvPr>
          <p:cNvGrpSpPr/>
          <p:nvPr/>
        </p:nvGrpSpPr>
        <p:grpSpPr>
          <a:xfrm>
            <a:off x="1407500" y="5085397"/>
            <a:ext cx="3790010" cy="1049212"/>
            <a:chOff x="1407500" y="5528937"/>
            <a:chExt cx="3790010" cy="104921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1040FF0-909A-4515-B57E-12691B5F5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9236" y="5528937"/>
              <a:ext cx="3786536" cy="1019524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EB570F4-5C16-440A-8CE5-6D63280D51D0}"/>
                </a:ext>
              </a:extLst>
            </p:cNvPr>
            <p:cNvSpPr txBox="1"/>
            <p:nvPr/>
          </p:nvSpPr>
          <p:spPr>
            <a:xfrm>
              <a:off x="1407500" y="5624042"/>
              <a:ext cx="379001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ควรใส่ชุดเครื่องแบบนักเรียน </a:t>
              </a:r>
            </a:p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เพื่อความเป็นระเบียบเรียบร้อย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857A9A6-4284-4B51-9DF9-4A345D78D06E}"/>
              </a:ext>
            </a:extLst>
          </p:cNvPr>
          <p:cNvGrpSpPr/>
          <p:nvPr/>
        </p:nvGrpSpPr>
        <p:grpSpPr>
          <a:xfrm>
            <a:off x="6992752" y="5085397"/>
            <a:ext cx="3791748" cy="1035564"/>
            <a:chOff x="6992752" y="5528937"/>
            <a:chExt cx="3791748" cy="103556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BEEF590-8030-447F-A44C-E1FF6D9CA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93621" y="5528937"/>
              <a:ext cx="3786536" cy="101952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E1723AE-C21B-4C92-B060-45326C972234}"/>
                </a:ext>
              </a:extLst>
            </p:cNvPr>
            <p:cNvSpPr txBox="1"/>
            <p:nvPr/>
          </p:nvSpPr>
          <p:spPr>
            <a:xfrm>
              <a:off x="6992752" y="5610394"/>
              <a:ext cx="379174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ควรสวมใส่ชุดที่เรียบร้อย</a:t>
              </a:r>
            </a:p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ตามระเบียบของศาสนสถาน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016BE6E1-269C-4F56-8251-536308A45142}"/>
              </a:ext>
            </a:extLst>
          </p:cNvPr>
          <p:cNvSpPr txBox="1"/>
          <p:nvPr/>
        </p:nvSpPr>
        <p:spPr>
          <a:xfrm>
            <a:off x="3478136" y="1043501"/>
            <a:ext cx="52357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sz="2400" b="1" dirty="0">
              <a:solidFill>
                <a:schemeClr val="bg1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  <a:p>
            <a:r>
              <a:rPr lang="th-TH" sz="2400" b="1" dirty="0">
                <a:solidFill>
                  <a:schemeClr val="bg1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การแต่งกายให้เหมาะสมกับสถานที่</a:t>
            </a:r>
            <a:endParaRPr lang="en-US" sz="2400" b="1" dirty="0">
              <a:solidFill>
                <a:schemeClr val="bg1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5385E62-6000-4C48-99FA-C8FF3B761A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4687" y="1003351"/>
            <a:ext cx="6102625" cy="10120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869AE6D-CAED-49FE-A97E-9258760BCA8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23947" y="2082192"/>
            <a:ext cx="1719221" cy="646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D4FD6E-241D-4559-ABC1-1AD9095D449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05482" y="2116842"/>
            <a:ext cx="2164268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63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คลิปแต่งตัวNew_resize">
            <a:hlinkClick r:id="" action="ppaction://media"/>
            <a:extLst>
              <a:ext uri="{FF2B5EF4-FFF2-40B4-BE49-F238E27FC236}">
                <a16:creationId xmlns:a16="http://schemas.microsoft.com/office/drawing/2014/main" id="{9175A83F-9AB8-431A-858E-20D7FAD8D4E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88A953-2B41-4F4A-B3FA-D4B97C0068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778" y="0"/>
            <a:ext cx="12202668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0C5FFF-5A38-45A4-88A5-0E531F16B6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0564" y="2422451"/>
            <a:ext cx="2013099" cy="2013099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780A800-B7D1-4C33-8A3A-4A234670E5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16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04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L4">
            <a:extLst>
              <a:ext uri="{FF2B5EF4-FFF2-40B4-BE49-F238E27FC236}">
                <a16:creationId xmlns:a16="http://schemas.microsoft.com/office/drawing/2014/main" id="{27267611-EDA5-4C4E-975B-2E59130A4BFE}"/>
              </a:ext>
            </a:extLst>
          </p:cNvPr>
          <p:cNvCxnSpPr>
            <a:cxnSpLocks/>
          </p:cNvCxnSpPr>
          <p:nvPr/>
        </p:nvCxnSpPr>
        <p:spPr>
          <a:xfrm>
            <a:off x="4724223" y="4803730"/>
            <a:ext cx="5262450" cy="926571"/>
          </a:xfrm>
          <a:prstGeom prst="line">
            <a:avLst/>
          </a:prstGeom>
          <a:ln w="38100" cap="rnd">
            <a:solidFill>
              <a:srgbClr val="F4006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L3">
            <a:extLst>
              <a:ext uri="{FF2B5EF4-FFF2-40B4-BE49-F238E27FC236}">
                <a16:creationId xmlns:a16="http://schemas.microsoft.com/office/drawing/2014/main" id="{0410669F-5CFD-4149-B3B1-703A886C2FF6}"/>
              </a:ext>
            </a:extLst>
          </p:cNvPr>
          <p:cNvCxnSpPr>
            <a:cxnSpLocks/>
          </p:cNvCxnSpPr>
          <p:nvPr/>
        </p:nvCxnSpPr>
        <p:spPr>
          <a:xfrm flipH="1">
            <a:off x="7354051" y="4821175"/>
            <a:ext cx="2619772" cy="926570"/>
          </a:xfrm>
          <a:prstGeom prst="line">
            <a:avLst/>
          </a:prstGeom>
          <a:ln w="38100" cap="rnd">
            <a:solidFill>
              <a:srgbClr val="F4006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L2">
            <a:extLst>
              <a:ext uri="{FF2B5EF4-FFF2-40B4-BE49-F238E27FC236}">
                <a16:creationId xmlns:a16="http://schemas.microsoft.com/office/drawing/2014/main" id="{92076421-820C-4509-BF68-F53EF228F0C9}"/>
              </a:ext>
            </a:extLst>
          </p:cNvPr>
          <p:cNvCxnSpPr>
            <a:cxnSpLocks/>
          </p:cNvCxnSpPr>
          <p:nvPr/>
        </p:nvCxnSpPr>
        <p:spPr>
          <a:xfrm>
            <a:off x="2085176" y="4786286"/>
            <a:ext cx="2644493" cy="978903"/>
          </a:xfrm>
          <a:prstGeom prst="line">
            <a:avLst/>
          </a:prstGeom>
          <a:ln w="38100" cap="rnd">
            <a:solidFill>
              <a:srgbClr val="F4006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L1">
            <a:extLst>
              <a:ext uri="{FF2B5EF4-FFF2-40B4-BE49-F238E27FC236}">
                <a16:creationId xmlns:a16="http://schemas.microsoft.com/office/drawing/2014/main" id="{B3EDCAF3-4E99-417D-9264-9C97F401DF35}"/>
              </a:ext>
            </a:extLst>
          </p:cNvPr>
          <p:cNvCxnSpPr>
            <a:cxnSpLocks/>
          </p:cNvCxnSpPr>
          <p:nvPr/>
        </p:nvCxnSpPr>
        <p:spPr>
          <a:xfrm flipH="1">
            <a:off x="2101657" y="4803730"/>
            <a:ext cx="5252394" cy="944015"/>
          </a:xfrm>
          <a:prstGeom prst="line">
            <a:avLst/>
          </a:prstGeom>
          <a:ln w="38100" cap="rnd">
            <a:solidFill>
              <a:srgbClr val="F4006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462B837B-28A6-4651-86E7-AB66F4B37F38}"/>
              </a:ext>
            </a:extLst>
          </p:cNvPr>
          <p:cNvGrpSpPr/>
          <p:nvPr/>
        </p:nvGrpSpPr>
        <p:grpSpPr>
          <a:xfrm>
            <a:off x="254253" y="165081"/>
            <a:ext cx="2146215" cy="777077"/>
            <a:chOff x="254253" y="165081"/>
            <a:chExt cx="2146215" cy="777077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49BD5C2-1F51-4BED-86DF-F9CDA290A7C2}"/>
                </a:ext>
              </a:extLst>
            </p:cNvPr>
            <p:cNvSpPr/>
            <p:nvPr/>
          </p:nvSpPr>
          <p:spPr>
            <a:xfrm>
              <a:off x="760715" y="467361"/>
              <a:ext cx="1444005" cy="375920"/>
            </a:xfrm>
            <a:prstGeom prst="roundRect">
              <a:avLst>
                <a:gd name="adj" fmla="val 50000"/>
              </a:avLst>
            </a:prstGeom>
            <a:solidFill>
              <a:srgbClr val="FDD7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FC449AF-E0BF-4A03-979C-BABB6418D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253" y="165081"/>
              <a:ext cx="1665987" cy="491117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BEC4F4DE-34AB-4FDB-91F0-3F3A6B664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28547" y="370237"/>
              <a:ext cx="571921" cy="571921"/>
            </a:xfrm>
            <a:prstGeom prst="rect">
              <a:avLst/>
            </a:prstGeom>
          </p:spPr>
        </p:pic>
      </p:grpSp>
      <p:pic>
        <p:nvPicPr>
          <p:cNvPr id="7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F0108E-46A9-462E-B92E-ED962CF932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309311-114C-4AE3-AE11-C9F6961D83A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C96149-BA71-4052-B572-94FEDD3496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4846" y="1818856"/>
            <a:ext cx="1217953" cy="27228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A6EABD4-221A-4315-9F6A-9230E3D431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201" y="1818855"/>
            <a:ext cx="984913" cy="27228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0A801E1-D194-4065-A04C-CF45C4C067D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5717" y="1818856"/>
            <a:ext cx="1556663" cy="27228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1BA1DA6-F622-4BC6-A79B-F5AD6EBE5E2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1031" y="1818856"/>
            <a:ext cx="1246491" cy="2722879"/>
          </a:xfrm>
          <a:prstGeom prst="rect">
            <a:avLst/>
          </a:prstGeom>
        </p:spPr>
      </p:pic>
      <p:grpSp>
        <p:nvGrpSpPr>
          <p:cNvPr id="68" name="1">
            <a:extLst>
              <a:ext uri="{FF2B5EF4-FFF2-40B4-BE49-F238E27FC236}">
                <a16:creationId xmlns:a16="http://schemas.microsoft.com/office/drawing/2014/main" id="{C5C845FB-D1D0-4B7C-8E70-28B83D1AAB5A}"/>
              </a:ext>
            </a:extLst>
          </p:cNvPr>
          <p:cNvGrpSpPr/>
          <p:nvPr/>
        </p:nvGrpSpPr>
        <p:grpSpPr>
          <a:xfrm>
            <a:off x="1069774" y="5575333"/>
            <a:ext cx="9935930" cy="858294"/>
            <a:chOff x="1069774" y="5683564"/>
            <a:chExt cx="9935930" cy="858294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1CB4E603-599B-4F99-B7C3-DFD618C12893}"/>
                </a:ext>
              </a:extLst>
            </p:cNvPr>
            <p:cNvGrpSpPr/>
            <p:nvPr/>
          </p:nvGrpSpPr>
          <p:grpSpPr>
            <a:xfrm>
              <a:off x="1069774" y="5855976"/>
              <a:ext cx="9935930" cy="685882"/>
              <a:chOff x="1069774" y="5855976"/>
              <a:chExt cx="9935930" cy="685882"/>
            </a:xfrm>
          </p:grpSpPr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2DAF101B-314F-4BF2-AD6E-DFB9BF0E834E}"/>
                  </a:ext>
                </a:extLst>
              </p:cNvPr>
              <p:cNvSpPr/>
              <p:nvPr/>
            </p:nvSpPr>
            <p:spPr>
              <a:xfrm>
                <a:off x="1069774" y="5907780"/>
                <a:ext cx="2063765" cy="634078"/>
              </a:xfrm>
              <a:prstGeom prst="roundRect">
                <a:avLst>
                  <a:gd name="adj" fmla="val 50000"/>
                </a:avLst>
              </a:prstGeom>
              <a:solidFill>
                <a:srgbClr val="FBAF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B6EA40B3-A3A6-4A5C-BEBF-557A031A540A}"/>
                  </a:ext>
                </a:extLst>
              </p:cNvPr>
              <p:cNvSpPr/>
              <p:nvPr/>
            </p:nvSpPr>
            <p:spPr>
              <a:xfrm>
                <a:off x="1069774" y="5855976"/>
                <a:ext cx="2063765" cy="634078"/>
              </a:xfrm>
              <a:prstGeom prst="roundRect">
                <a:avLst>
                  <a:gd name="adj" fmla="val 50000"/>
                </a:avLst>
              </a:prstGeom>
              <a:solidFill>
                <a:srgbClr val="FDD7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2A94A535-50A3-440F-BBF2-530FA9889606}"/>
                  </a:ext>
                </a:extLst>
              </p:cNvPr>
              <p:cNvSpPr/>
              <p:nvPr/>
            </p:nvSpPr>
            <p:spPr>
              <a:xfrm>
                <a:off x="1343276" y="6028389"/>
                <a:ext cx="151676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4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ไปเล่นน้ำที่ทะเล</a:t>
                </a:r>
                <a:endPara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C46009F6-638F-44BF-8F65-5CFED92C6B92}"/>
                  </a:ext>
                </a:extLst>
              </p:cNvPr>
              <p:cNvSpPr/>
              <p:nvPr/>
            </p:nvSpPr>
            <p:spPr>
              <a:xfrm>
                <a:off x="3689842" y="5907780"/>
                <a:ext cx="2063765" cy="634078"/>
              </a:xfrm>
              <a:prstGeom prst="roundRect">
                <a:avLst>
                  <a:gd name="adj" fmla="val 50000"/>
                </a:avLst>
              </a:prstGeom>
              <a:solidFill>
                <a:srgbClr val="FBAF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1DC56F5A-33CC-4278-BFDF-9B016737323F}"/>
                  </a:ext>
                </a:extLst>
              </p:cNvPr>
              <p:cNvSpPr/>
              <p:nvPr/>
            </p:nvSpPr>
            <p:spPr>
              <a:xfrm>
                <a:off x="6329702" y="5907780"/>
                <a:ext cx="2063765" cy="634078"/>
              </a:xfrm>
              <a:prstGeom prst="roundRect">
                <a:avLst>
                  <a:gd name="adj" fmla="val 50000"/>
                </a:avLst>
              </a:prstGeom>
              <a:solidFill>
                <a:srgbClr val="FBAF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1EE90E7C-2435-4F55-A9AA-33EE1506842A}"/>
                  </a:ext>
                </a:extLst>
              </p:cNvPr>
              <p:cNvSpPr/>
              <p:nvPr/>
            </p:nvSpPr>
            <p:spPr>
              <a:xfrm>
                <a:off x="8941939" y="5907780"/>
                <a:ext cx="2063765" cy="634078"/>
              </a:xfrm>
              <a:prstGeom prst="roundRect">
                <a:avLst>
                  <a:gd name="adj" fmla="val 50000"/>
                </a:avLst>
              </a:prstGeom>
              <a:solidFill>
                <a:srgbClr val="FBAF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408BDB52-AFC6-41BB-8324-15520E713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2928" y="5683564"/>
              <a:ext cx="337457" cy="344825"/>
            </a:xfrm>
            <a:prstGeom prst="rect">
              <a:avLst/>
            </a:prstGeom>
          </p:spPr>
        </p:pic>
      </p:grpSp>
      <p:grpSp>
        <p:nvGrpSpPr>
          <p:cNvPr id="67" name="2">
            <a:extLst>
              <a:ext uri="{FF2B5EF4-FFF2-40B4-BE49-F238E27FC236}">
                <a16:creationId xmlns:a16="http://schemas.microsoft.com/office/drawing/2014/main" id="{4B0E16F2-196E-4DCF-BD25-1E09445B0EB1}"/>
              </a:ext>
            </a:extLst>
          </p:cNvPr>
          <p:cNvGrpSpPr/>
          <p:nvPr/>
        </p:nvGrpSpPr>
        <p:grpSpPr>
          <a:xfrm>
            <a:off x="3702395" y="5575333"/>
            <a:ext cx="2063765" cy="806490"/>
            <a:chOff x="3702395" y="5683564"/>
            <a:chExt cx="2063765" cy="80649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C5CD3747-EF35-43B5-84AB-04D8F04BA4E9}"/>
                </a:ext>
              </a:extLst>
            </p:cNvPr>
            <p:cNvGrpSpPr/>
            <p:nvPr/>
          </p:nvGrpSpPr>
          <p:grpSpPr>
            <a:xfrm>
              <a:off x="3702395" y="5683564"/>
              <a:ext cx="2063765" cy="806490"/>
              <a:chOff x="3702395" y="5683564"/>
              <a:chExt cx="2063765" cy="806490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86E1061F-F0F1-4F66-B9D6-9DE918A7D4CD}"/>
                  </a:ext>
                </a:extLst>
              </p:cNvPr>
              <p:cNvSpPr/>
              <p:nvPr/>
            </p:nvSpPr>
            <p:spPr>
              <a:xfrm>
                <a:off x="3702395" y="5855976"/>
                <a:ext cx="2063765" cy="634078"/>
              </a:xfrm>
              <a:prstGeom prst="roundRect">
                <a:avLst>
                  <a:gd name="adj" fmla="val 50000"/>
                </a:avLst>
              </a:prstGeom>
              <a:solidFill>
                <a:srgbClr val="FDD7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73869A59-E179-4A0F-848C-479A3BC75A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65550" y="5683564"/>
                <a:ext cx="337457" cy="344825"/>
              </a:xfrm>
              <a:prstGeom prst="rect">
                <a:avLst/>
              </a:prstGeom>
            </p:spPr>
          </p:pic>
        </p:grp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072740-1854-4B78-A41A-66209CDFDC48}"/>
                </a:ext>
              </a:extLst>
            </p:cNvPr>
            <p:cNvSpPr/>
            <p:nvPr/>
          </p:nvSpPr>
          <p:spPr>
            <a:xfrm>
              <a:off x="3918988" y="6028389"/>
              <a:ext cx="163057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วันนี้อากาศหนาว</a:t>
              </a:r>
            </a:p>
          </p:txBody>
        </p:sp>
      </p:grpSp>
      <p:grpSp>
        <p:nvGrpSpPr>
          <p:cNvPr id="66" name="3">
            <a:extLst>
              <a:ext uri="{FF2B5EF4-FFF2-40B4-BE49-F238E27FC236}">
                <a16:creationId xmlns:a16="http://schemas.microsoft.com/office/drawing/2014/main" id="{28FA7905-ED0E-4C83-99FD-45CE4931A9B9}"/>
              </a:ext>
            </a:extLst>
          </p:cNvPr>
          <p:cNvGrpSpPr/>
          <p:nvPr/>
        </p:nvGrpSpPr>
        <p:grpSpPr>
          <a:xfrm>
            <a:off x="6322167" y="5575333"/>
            <a:ext cx="2063765" cy="806490"/>
            <a:chOff x="6322167" y="5683564"/>
            <a:chExt cx="2063765" cy="806490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3BC8A4A-E665-4757-A94E-53197BF715F3}"/>
                </a:ext>
              </a:extLst>
            </p:cNvPr>
            <p:cNvGrpSpPr/>
            <p:nvPr/>
          </p:nvGrpSpPr>
          <p:grpSpPr>
            <a:xfrm>
              <a:off x="6322167" y="5683564"/>
              <a:ext cx="2063765" cy="806490"/>
              <a:chOff x="6322167" y="5683564"/>
              <a:chExt cx="2063765" cy="806490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FD578FC0-76AB-425D-9624-F95593FDD7A4}"/>
                  </a:ext>
                </a:extLst>
              </p:cNvPr>
              <p:cNvSpPr/>
              <p:nvPr/>
            </p:nvSpPr>
            <p:spPr>
              <a:xfrm>
                <a:off x="6322167" y="5855976"/>
                <a:ext cx="2063765" cy="634078"/>
              </a:xfrm>
              <a:prstGeom prst="roundRect">
                <a:avLst>
                  <a:gd name="adj" fmla="val 50000"/>
                </a:avLst>
              </a:prstGeom>
              <a:solidFill>
                <a:srgbClr val="FDD7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1B482EEF-B658-496D-9FA5-76A510DABD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85322" y="5683564"/>
                <a:ext cx="337457" cy="344825"/>
              </a:xfrm>
              <a:prstGeom prst="rect">
                <a:avLst/>
              </a:prstGeom>
            </p:spPr>
          </p:pic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B1CC0DA-05B8-4446-9A9A-A71496AFC854}"/>
                </a:ext>
              </a:extLst>
            </p:cNvPr>
            <p:cNvSpPr/>
            <p:nvPr/>
          </p:nvSpPr>
          <p:spPr>
            <a:xfrm>
              <a:off x="6678222" y="6028389"/>
              <a:ext cx="13516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ไปร่วมงานศพ</a:t>
              </a:r>
            </a:p>
          </p:txBody>
        </p:sp>
      </p:grpSp>
      <p:grpSp>
        <p:nvGrpSpPr>
          <p:cNvPr id="65" name="4">
            <a:extLst>
              <a:ext uri="{FF2B5EF4-FFF2-40B4-BE49-F238E27FC236}">
                <a16:creationId xmlns:a16="http://schemas.microsoft.com/office/drawing/2014/main" id="{2A9DCCB8-1208-4916-A461-1DACCA4803E5}"/>
              </a:ext>
            </a:extLst>
          </p:cNvPr>
          <p:cNvGrpSpPr/>
          <p:nvPr/>
        </p:nvGrpSpPr>
        <p:grpSpPr>
          <a:xfrm>
            <a:off x="8942242" y="5575333"/>
            <a:ext cx="2063765" cy="806490"/>
            <a:chOff x="8942242" y="5683564"/>
            <a:chExt cx="2063765" cy="806490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77E17FE4-28EF-4D84-9577-5EF9B6DDEBED}"/>
                </a:ext>
              </a:extLst>
            </p:cNvPr>
            <p:cNvSpPr/>
            <p:nvPr/>
          </p:nvSpPr>
          <p:spPr>
            <a:xfrm>
              <a:off x="8942242" y="5855976"/>
              <a:ext cx="2063765" cy="634078"/>
            </a:xfrm>
            <a:prstGeom prst="roundRect">
              <a:avLst>
                <a:gd name="adj" fmla="val 50000"/>
              </a:avLst>
            </a:prstGeom>
            <a:solidFill>
              <a:srgbClr val="FDD7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976CA66B-AA5E-4070-A24C-D07F62EA2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05094" y="5683564"/>
              <a:ext cx="337457" cy="344825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5B642E4-93EB-41D9-A16A-CE17BBABFAE2}"/>
                </a:ext>
              </a:extLst>
            </p:cNvPr>
            <p:cNvSpPr/>
            <p:nvPr/>
          </p:nvSpPr>
          <p:spPr>
            <a:xfrm>
              <a:off x="9000639" y="6028389"/>
              <a:ext cx="194636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ไปวิ่งที่สวนสาธารณะ</a:t>
              </a:r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F0F25F1B-47D3-4427-8AAE-22FFE9769CD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2984" y="4631318"/>
            <a:ext cx="317345" cy="34482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3742191-8A01-4D51-B284-D77134F60F6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5606" y="4631318"/>
            <a:ext cx="317345" cy="34482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C8E26C1-7C4D-4C92-A77E-C4F417EE816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5150" y="4631318"/>
            <a:ext cx="317345" cy="34482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98E0D95-C018-41F3-8F2C-BCD8C7B86AD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5378" y="4631318"/>
            <a:ext cx="317345" cy="344825"/>
          </a:xfrm>
          <a:prstGeom prst="rect">
            <a:avLst/>
          </a:prstGeom>
        </p:spPr>
      </p:pic>
      <p:pic>
        <p:nvPicPr>
          <p:cNvPr id="46" name="teacher guide">
            <a:extLst>
              <a:ext uri="{FF2B5EF4-FFF2-40B4-BE49-F238E27FC236}">
                <a16:creationId xmlns:a16="http://schemas.microsoft.com/office/drawing/2014/main" id="{7F5DEAA9-07B3-4799-8612-88D8773AD19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1F689E77-2C59-4027-8CAE-010A0DCD220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2920429" y="6160658"/>
            <a:ext cx="324391" cy="410896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04A2B7E3-8653-492E-90B0-9534C91B630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5559849" y="6160658"/>
            <a:ext cx="324391" cy="410896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752E4B4A-9919-4B10-B4D4-A3D2EF18CFC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8199269" y="6160658"/>
            <a:ext cx="324391" cy="410896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6F04FE46-E674-4B05-99DF-3780D833BDF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247222">
            <a:off x="10838688" y="6160659"/>
            <a:ext cx="324391" cy="41089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841F9E0-03CC-4BCF-AEAD-71E9B249041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09463" y="691707"/>
            <a:ext cx="7773074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05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364A26-4886-4560-9A16-B9D58026F9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970" y="94909"/>
            <a:ext cx="1284905" cy="1468057"/>
          </a:xfrm>
          <a:prstGeom prst="rect">
            <a:avLst/>
          </a:prstGeom>
          <a:effectLst>
            <a:outerShdw dist="12700" dir="5400000" sx="105000" sy="105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0EB7D2-AAD1-49A3-9363-FC7A0B776E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381" y="223717"/>
            <a:ext cx="8654099" cy="84969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0D4DA4E-C05D-4AFB-9794-4CACF58D2A2C}"/>
              </a:ext>
            </a:extLst>
          </p:cNvPr>
          <p:cNvGrpSpPr/>
          <p:nvPr/>
        </p:nvGrpSpPr>
        <p:grpSpPr>
          <a:xfrm>
            <a:off x="1989523" y="1526739"/>
            <a:ext cx="2224560" cy="983720"/>
            <a:chOff x="6734461" y="2596494"/>
            <a:chExt cx="2119244" cy="224110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41E4CE5-56D9-47A4-8539-927D64744633}"/>
                </a:ext>
              </a:extLst>
            </p:cNvPr>
            <p:cNvGrpSpPr/>
            <p:nvPr/>
          </p:nvGrpSpPr>
          <p:grpSpPr>
            <a:xfrm>
              <a:off x="6734461" y="2596494"/>
              <a:ext cx="2119244" cy="2241100"/>
              <a:chOff x="7109927" y="1455576"/>
              <a:chExt cx="1866122" cy="1973424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813584F1-BB5F-41F2-B30B-A570B9D2A292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973424"/>
              </a:xfrm>
              <a:prstGeom prst="roundRect">
                <a:avLst>
                  <a:gd name="adj" fmla="val 9167"/>
                </a:avLst>
              </a:prstGeom>
              <a:solidFill>
                <a:srgbClr val="2F5597"/>
              </a:solidFill>
              <a:ln w="38100">
                <a:solidFill>
                  <a:srgbClr val="2F55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04D1796F-D97C-4F13-ACF2-7ADB0F43B1FA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5FDE8B4-29D3-4981-9FE0-DF45F307D860}"/>
                </a:ext>
              </a:extLst>
            </p:cNvPr>
            <p:cNvSpPr txBox="1"/>
            <p:nvPr/>
          </p:nvSpPr>
          <p:spPr>
            <a:xfrm>
              <a:off x="6800359" y="2785094"/>
              <a:ext cx="1987447" cy="1893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ควรทำ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2BD3906-A503-49D1-8C9C-0F8FB7BB4E3A}"/>
              </a:ext>
            </a:extLst>
          </p:cNvPr>
          <p:cNvGrpSpPr/>
          <p:nvPr/>
        </p:nvGrpSpPr>
        <p:grpSpPr>
          <a:xfrm>
            <a:off x="7757783" y="1547147"/>
            <a:ext cx="2427415" cy="983720"/>
            <a:chOff x="6734461" y="2596494"/>
            <a:chExt cx="2119244" cy="224110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6604648-4127-4700-8351-AA08AF4D70A0}"/>
                </a:ext>
              </a:extLst>
            </p:cNvPr>
            <p:cNvGrpSpPr/>
            <p:nvPr/>
          </p:nvGrpSpPr>
          <p:grpSpPr>
            <a:xfrm>
              <a:off x="6734461" y="2596494"/>
              <a:ext cx="2119244" cy="2241100"/>
              <a:chOff x="7109927" y="1455576"/>
              <a:chExt cx="1866122" cy="1973424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9A6E1BD0-334F-4D07-8E00-39B034E015BB}"/>
                  </a:ext>
                </a:extLst>
              </p:cNvPr>
              <p:cNvSpPr/>
              <p:nvPr/>
            </p:nvSpPr>
            <p:spPr>
              <a:xfrm>
                <a:off x="7109927" y="1562878"/>
                <a:ext cx="1866122" cy="1866122"/>
              </a:xfrm>
              <a:prstGeom prst="roundRect">
                <a:avLst>
                  <a:gd name="adj" fmla="val 9167"/>
                </a:avLst>
              </a:prstGeom>
              <a:solidFill>
                <a:srgbClr val="2F5597"/>
              </a:solidFill>
              <a:ln w="38100">
                <a:solidFill>
                  <a:srgbClr val="2F55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BCF5070F-580F-4C95-8F42-A0159A4DCDD3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6696A66-D5C1-494D-9E01-3F1E6BC52CCE}"/>
                </a:ext>
              </a:extLst>
            </p:cNvPr>
            <p:cNvSpPr txBox="1"/>
            <p:nvPr/>
          </p:nvSpPr>
          <p:spPr>
            <a:xfrm>
              <a:off x="6800359" y="2785094"/>
              <a:ext cx="1987447" cy="1893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ไม่ควรทำ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97E2543-37DF-4715-B1C3-E0D3975E44EC}"/>
              </a:ext>
            </a:extLst>
          </p:cNvPr>
          <p:cNvGrpSpPr/>
          <p:nvPr/>
        </p:nvGrpSpPr>
        <p:grpSpPr>
          <a:xfrm>
            <a:off x="455557" y="2679640"/>
            <a:ext cx="5355958" cy="1200329"/>
            <a:chOff x="1282381" y="3108960"/>
            <a:chExt cx="4214168" cy="1200329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E3206B51-5D57-4015-B35C-124366C9AB52}"/>
                </a:ext>
              </a:extLst>
            </p:cNvPr>
            <p:cNvSpPr/>
            <p:nvPr/>
          </p:nvSpPr>
          <p:spPr>
            <a:xfrm>
              <a:off x="1282381" y="3108960"/>
              <a:ext cx="4214168" cy="1200329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18041CA-CE9F-4F3A-957F-6D9D4A32D71F}"/>
                </a:ext>
              </a:extLst>
            </p:cNvPr>
            <p:cNvSpPr txBox="1"/>
            <p:nvPr/>
          </p:nvSpPr>
          <p:spPr>
            <a:xfrm>
              <a:off x="1497091" y="3312818"/>
              <a:ext cx="378474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ไม่เล่นดึงเสื้อผ้าอย่างรุนแรง เพราะอาจทำให้เสื้อผ้าฉีกขาดหรือผิดรูปทรง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CCE9E53-FE71-4318-B887-023C76828BE7}"/>
              </a:ext>
            </a:extLst>
          </p:cNvPr>
          <p:cNvGrpSpPr/>
          <p:nvPr/>
        </p:nvGrpSpPr>
        <p:grpSpPr>
          <a:xfrm>
            <a:off x="455557" y="3955624"/>
            <a:ext cx="5355958" cy="1200329"/>
            <a:chOff x="1282381" y="4178400"/>
            <a:chExt cx="4214168" cy="1200329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F43F7760-0278-4782-B28D-747FD8188FA3}"/>
                </a:ext>
              </a:extLst>
            </p:cNvPr>
            <p:cNvSpPr/>
            <p:nvPr/>
          </p:nvSpPr>
          <p:spPr>
            <a:xfrm>
              <a:off x="1282381" y="4178400"/>
              <a:ext cx="4214168" cy="1200329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BC77312-66E8-4DB8-B60D-0E04EE3962DD}"/>
                </a:ext>
              </a:extLst>
            </p:cNvPr>
            <p:cNvSpPr txBox="1"/>
            <p:nvPr/>
          </p:nvSpPr>
          <p:spPr>
            <a:xfrm>
              <a:off x="1472123" y="4570340"/>
              <a:ext cx="378474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ใส่ผ้ากันเปื้อนเมื่อต้องทำกิจกรรมที่เลอะง่าย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52909B-EC81-47EB-AF4B-A9200582D544}"/>
              </a:ext>
            </a:extLst>
          </p:cNvPr>
          <p:cNvGrpSpPr/>
          <p:nvPr/>
        </p:nvGrpSpPr>
        <p:grpSpPr>
          <a:xfrm>
            <a:off x="455557" y="5231609"/>
            <a:ext cx="5355958" cy="1200329"/>
            <a:chOff x="1282381" y="5247840"/>
            <a:chExt cx="4214168" cy="1200329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BD69CF50-E490-4EF2-877E-9D82FCAD6311}"/>
                </a:ext>
              </a:extLst>
            </p:cNvPr>
            <p:cNvSpPr/>
            <p:nvPr/>
          </p:nvSpPr>
          <p:spPr>
            <a:xfrm>
              <a:off x="1282381" y="5247840"/>
              <a:ext cx="4214168" cy="1200329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8968D69-5AC4-426D-AA80-EC16D041EE25}"/>
                </a:ext>
              </a:extLst>
            </p:cNvPr>
            <p:cNvSpPr txBox="1"/>
            <p:nvPr/>
          </p:nvSpPr>
          <p:spPr>
            <a:xfrm>
              <a:off x="1497092" y="5448736"/>
              <a:ext cx="3784745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ถ้าเกิดรอยเปื้อน ให้รีบลบรอยเปื้อนให้เร็วที่สุด เพราะถ้าทิ้งไว้นานจะลบรอยเปื้อนยากหรือลบไม่ออกเลย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0D71ECF-B3B9-412F-9152-D21FFCAEE3B0}"/>
              </a:ext>
            </a:extLst>
          </p:cNvPr>
          <p:cNvGrpSpPr/>
          <p:nvPr/>
        </p:nvGrpSpPr>
        <p:grpSpPr>
          <a:xfrm>
            <a:off x="6333411" y="2679639"/>
            <a:ext cx="5355958" cy="1200329"/>
            <a:chOff x="6466021" y="2679639"/>
            <a:chExt cx="5355958" cy="1200329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09BD98F-0788-43FD-BB57-15E6F3C6C1FA}"/>
                </a:ext>
              </a:extLst>
            </p:cNvPr>
            <p:cNvSpPr/>
            <p:nvPr/>
          </p:nvSpPr>
          <p:spPr>
            <a:xfrm>
              <a:off x="6466021" y="2679639"/>
              <a:ext cx="5355958" cy="1200329"/>
            </a:xfrm>
            <a:prstGeom prst="roundRect">
              <a:avLst>
                <a:gd name="adj" fmla="val 50000"/>
              </a:avLst>
            </a:prstGeom>
            <a:solidFill>
              <a:srgbClr val="FCE0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7D3E85D-FCC9-410E-ADB7-182DFCB46D29}"/>
                </a:ext>
              </a:extLst>
            </p:cNvPr>
            <p:cNvSpPr txBox="1"/>
            <p:nvPr/>
          </p:nvSpPr>
          <p:spPr>
            <a:xfrm>
              <a:off x="6543041" y="3058284"/>
              <a:ext cx="52019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ถอดหรือใส่เสื้อผ้าอย่างรุนแรงเพราะอาจทำให้เสื้อผ้าชำรุดได้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C642CA2-52C2-41A1-A581-652056AD7C9D}"/>
              </a:ext>
            </a:extLst>
          </p:cNvPr>
          <p:cNvGrpSpPr/>
          <p:nvPr/>
        </p:nvGrpSpPr>
        <p:grpSpPr>
          <a:xfrm>
            <a:off x="6333411" y="3955623"/>
            <a:ext cx="5355958" cy="1200329"/>
            <a:chOff x="6466021" y="3955623"/>
            <a:chExt cx="5355958" cy="1200329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93A102CF-6323-452F-BEFC-B71591DDB5C2}"/>
                </a:ext>
              </a:extLst>
            </p:cNvPr>
            <p:cNvSpPr/>
            <p:nvPr/>
          </p:nvSpPr>
          <p:spPr>
            <a:xfrm>
              <a:off x="6466021" y="3955623"/>
              <a:ext cx="5355958" cy="1200329"/>
            </a:xfrm>
            <a:prstGeom prst="roundRect">
              <a:avLst>
                <a:gd name="adj" fmla="val 50000"/>
              </a:avLst>
            </a:prstGeom>
            <a:solidFill>
              <a:srgbClr val="FCE0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426655E-1E86-4AFE-94C5-5C193E6344D9}"/>
                </a:ext>
              </a:extLst>
            </p:cNvPr>
            <p:cNvSpPr txBox="1"/>
            <p:nvPr/>
          </p:nvSpPr>
          <p:spPr>
            <a:xfrm>
              <a:off x="6649193" y="4183217"/>
              <a:ext cx="49896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วิ่งเล่นในบริเวณที่สกปรกหรือมีแหล่งน้ำขังเพราะอาจทำให้สิ่งสกปรกเลอะเสื้อผ้า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BDE71AE-4386-43C3-AAFA-5DD406697342}"/>
              </a:ext>
            </a:extLst>
          </p:cNvPr>
          <p:cNvGrpSpPr/>
          <p:nvPr/>
        </p:nvGrpSpPr>
        <p:grpSpPr>
          <a:xfrm>
            <a:off x="6333411" y="5231609"/>
            <a:ext cx="5590104" cy="1200329"/>
            <a:chOff x="6466021" y="5231609"/>
            <a:chExt cx="5590104" cy="1200329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CFE3EAE3-8823-441B-8AA3-254BF8CB880D}"/>
                </a:ext>
              </a:extLst>
            </p:cNvPr>
            <p:cNvSpPr/>
            <p:nvPr/>
          </p:nvSpPr>
          <p:spPr>
            <a:xfrm>
              <a:off x="6466021" y="5231609"/>
              <a:ext cx="5355958" cy="1200329"/>
            </a:xfrm>
            <a:prstGeom prst="roundRect">
              <a:avLst>
                <a:gd name="adj" fmla="val 50000"/>
              </a:avLst>
            </a:prstGeom>
            <a:solidFill>
              <a:srgbClr val="FCE0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1FBB65D-2E99-4FAC-A2AC-176FDD297109}"/>
                </a:ext>
              </a:extLst>
            </p:cNvPr>
            <p:cNvSpPr txBox="1"/>
            <p:nvPr/>
          </p:nvSpPr>
          <p:spPr>
            <a:xfrm>
              <a:off x="6466021" y="5630804"/>
              <a:ext cx="5590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เช็ดปากหรือเช็ดมือกับเสื้อผ้าที่สวมใส่เพราะทำให้เสื้อผ้าสกปรก</a:t>
              </a:r>
            </a:p>
          </p:txBody>
        </p:sp>
      </p:grpSp>
      <p:pic>
        <p:nvPicPr>
          <p:cNvPr id="61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DE522DC-9177-4C43-99AF-0A6A417017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58037554-B269-4B78-B032-7668B80D7B2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DB671E9-9830-4C63-9401-B764680851F6}"/>
              </a:ext>
            </a:extLst>
          </p:cNvPr>
          <p:cNvGrpSpPr/>
          <p:nvPr/>
        </p:nvGrpSpPr>
        <p:grpSpPr>
          <a:xfrm>
            <a:off x="1986460" y="1526739"/>
            <a:ext cx="2495259" cy="983720"/>
            <a:chOff x="1989524" y="1526739"/>
            <a:chExt cx="2495259" cy="983720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E0AD191-C880-4737-9E40-7D0EDDAAB54A}"/>
                </a:ext>
              </a:extLst>
            </p:cNvPr>
            <p:cNvGrpSpPr/>
            <p:nvPr/>
          </p:nvGrpSpPr>
          <p:grpSpPr>
            <a:xfrm>
              <a:off x="1989524" y="1526739"/>
              <a:ext cx="2495259" cy="983720"/>
              <a:chOff x="6734461" y="2596494"/>
              <a:chExt cx="2377127" cy="2241100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C84ACB24-1A75-4C8B-866C-18D54D01073B}"/>
                  </a:ext>
                </a:extLst>
              </p:cNvPr>
              <p:cNvGrpSpPr/>
              <p:nvPr/>
            </p:nvGrpSpPr>
            <p:grpSpPr>
              <a:xfrm>
                <a:off x="6734461" y="2596494"/>
                <a:ext cx="2119244" cy="2241100"/>
                <a:chOff x="7109927" y="1455576"/>
                <a:chExt cx="1866122" cy="1973424"/>
              </a:xfrm>
            </p:grpSpPr>
            <p:sp>
              <p:nvSpPr>
                <p:cNvPr id="38" name="Rectangle: Rounded Corners 37">
                  <a:extLst>
                    <a:ext uri="{FF2B5EF4-FFF2-40B4-BE49-F238E27FC236}">
                      <a16:creationId xmlns:a16="http://schemas.microsoft.com/office/drawing/2014/main" id="{E89BE4FB-597E-4F7C-A461-01C75C88EB40}"/>
                    </a:ext>
                  </a:extLst>
                </p:cNvPr>
                <p:cNvSpPr/>
                <p:nvPr/>
              </p:nvSpPr>
              <p:spPr>
                <a:xfrm>
                  <a:off x="7109927" y="1455576"/>
                  <a:ext cx="1866122" cy="1973424"/>
                </a:xfrm>
                <a:prstGeom prst="roundRect">
                  <a:avLst>
                    <a:gd name="adj" fmla="val 9167"/>
                  </a:avLst>
                </a:prstGeom>
                <a:solidFill>
                  <a:srgbClr val="00A652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39" name="Rectangle: Rounded Corners 38">
                  <a:extLst>
                    <a:ext uri="{FF2B5EF4-FFF2-40B4-BE49-F238E27FC236}">
                      <a16:creationId xmlns:a16="http://schemas.microsoft.com/office/drawing/2014/main" id="{A1F24E44-CC34-45E1-B2B4-52A749B4CBCE}"/>
                    </a:ext>
                  </a:extLst>
                </p:cNvPr>
                <p:cNvSpPr/>
                <p:nvPr/>
              </p:nvSpPr>
              <p:spPr>
                <a:xfrm>
                  <a:off x="7109927" y="1455576"/>
                  <a:ext cx="1866122" cy="1866122"/>
                </a:xfrm>
                <a:prstGeom prst="roundRect">
                  <a:avLst>
                    <a:gd name="adj" fmla="val 10667"/>
                  </a:avLst>
                </a:prstGeom>
                <a:solidFill>
                  <a:schemeClr val="bg1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94AA652-A58E-43E2-86BD-DC6E9C0B631B}"/>
                  </a:ext>
                </a:extLst>
              </p:cNvPr>
              <p:cNvSpPr txBox="1"/>
              <p:nvPr/>
            </p:nvSpPr>
            <p:spPr>
              <a:xfrm>
                <a:off x="7124141" y="2785094"/>
                <a:ext cx="1987447" cy="18931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ควรทำ</a:t>
                </a:r>
              </a:p>
            </p:txBody>
          </p:sp>
        </p:grp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5AE29056-7EEC-43E3-8A79-DAA2B5CF2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6462" y="1749749"/>
              <a:ext cx="484212" cy="48421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26D29D5-0D48-4B47-A420-625655A4FE1A}"/>
              </a:ext>
            </a:extLst>
          </p:cNvPr>
          <p:cNvGrpSpPr/>
          <p:nvPr/>
        </p:nvGrpSpPr>
        <p:grpSpPr>
          <a:xfrm>
            <a:off x="7757785" y="1547147"/>
            <a:ext cx="2454851" cy="983720"/>
            <a:chOff x="7899111" y="1547147"/>
            <a:chExt cx="2454851" cy="983720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1D11A78-C91C-49CA-8CCD-BF1FCF07160B}"/>
                </a:ext>
              </a:extLst>
            </p:cNvPr>
            <p:cNvGrpSpPr/>
            <p:nvPr/>
          </p:nvGrpSpPr>
          <p:grpSpPr>
            <a:xfrm>
              <a:off x="7899111" y="1547147"/>
              <a:ext cx="2454851" cy="983720"/>
              <a:chOff x="6734461" y="2596494"/>
              <a:chExt cx="2143197" cy="2241100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152431E4-39A1-469C-BD74-F5361CE4A3F8}"/>
                  </a:ext>
                </a:extLst>
              </p:cNvPr>
              <p:cNvGrpSpPr/>
              <p:nvPr/>
            </p:nvGrpSpPr>
            <p:grpSpPr>
              <a:xfrm>
                <a:off x="6734461" y="2596494"/>
                <a:ext cx="2119244" cy="2241100"/>
                <a:chOff x="7109927" y="1455576"/>
                <a:chExt cx="1866122" cy="1973424"/>
              </a:xfrm>
            </p:grpSpPr>
            <p:sp>
              <p:nvSpPr>
                <p:cNvPr id="54" name="Rectangle: Rounded Corners 53">
                  <a:extLst>
                    <a:ext uri="{FF2B5EF4-FFF2-40B4-BE49-F238E27FC236}">
                      <a16:creationId xmlns:a16="http://schemas.microsoft.com/office/drawing/2014/main" id="{9A775518-BF4F-46CA-8F48-703508BF9A77}"/>
                    </a:ext>
                  </a:extLst>
                </p:cNvPr>
                <p:cNvSpPr/>
                <p:nvPr/>
              </p:nvSpPr>
              <p:spPr>
                <a:xfrm>
                  <a:off x="7109927" y="1468969"/>
                  <a:ext cx="1866122" cy="1960031"/>
                </a:xfrm>
                <a:prstGeom prst="roundRect">
                  <a:avLst>
                    <a:gd name="adj" fmla="val 9167"/>
                  </a:avLst>
                </a:prstGeom>
                <a:solidFill>
                  <a:srgbClr val="C00000"/>
                </a:solidFill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55" name="Rectangle: Rounded Corners 54">
                  <a:extLst>
                    <a:ext uri="{FF2B5EF4-FFF2-40B4-BE49-F238E27FC236}">
                      <a16:creationId xmlns:a16="http://schemas.microsoft.com/office/drawing/2014/main" id="{FA1B82EC-60B5-4642-89BE-3FBC1ACF52B1}"/>
                    </a:ext>
                  </a:extLst>
                </p:cNvPr>
                <p:cNvSpPr/>
                <p:nvPr/>
              </p:nvSpPr>
              <p:spPr>
                <a:xfrm>
                  <a:off x="7109927" y="1455576"/>
                  <a:ext cx="1866122" cy="1866122"/>
                </a:xfrm>
                <a:prstGeom prst="roundRect">
                  <a:avLst>
                    <a:gd name="adj" fmla="val 10667"/>
                  </a:avLst>
                </a:prstGeom>
                <a:solidFill>
                  <a:schemeClr val="bg1"/>
                </a:solidFill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6CCF6718-0ECB-4720-99E5-FA22CD1638FB}"/>
                  </a:ext>
                </a:extLst>
              </p:cNvPr>
              <p:cNvSpPr txBox="1"/>
              <p:nvPr/>
            </p:nvSpPr>
            <p:spPr>
              <a:xfrm>
                <a:off x="7233375" y="2785094"/>
                <a:ext cx="1644283" cy="18931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ไม่ควรทำ</a:t>
                </a:r>
              </a:p>
            </p:txBody>
          </p:sp>
        </p:grpSp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0E0A7865-7F1B-4652-8C39-E7E2F88E8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7356" y="1749749"/>
              <a:ext cx="484212" cy="484212"/>
            </a:xfrm>
            <a:prstGeom prst="rect">
              <a:avLst/>
            </a:prstGeom>
          </p:spPr>
        </p:pic>
      </p:grpSp>
      <p:pic>
        <p:nvPicPr>
          <p:cNvPr id="64" name="Graphic 63">
            <a:extLst>
              <a:ext uri="{FF2B5EF4-FFF2-40B4-BE49-F238E27FC236}">
                <a16:creationId xmlns:a16="http://schemas.microsoft.com/office/drawing/2014/main" id="{BBD45758-730B-4EEF-AB1D-ECD0CE75559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247222">
            <a:off x="3993189" y="2243299"/>
            <a:ext cx="324391" cy="410896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3CDEDC98-E19F-4533-AE75-4B65C2C08EA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247222">
            <a:off x="9952241" y="2243299"/>
            <a:ext cx="324391" cy="4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6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6EDE3D-AAF7-49FE-9145-493D24B68C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048881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C365F8-4460-44C7-AE42-FF8F6FA648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0974" y="0"/>
            <a:ext cx="3048882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8BE7F9E-795B-4B84-9470-DF36E72469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881" y="0"/>
            <a:ext cx="3048881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CBECE8-4CB5-42D9-AB44-B502604CAA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9857" y="0"/>
            <a:ext cx="3048881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9EE3724-9CEF-4ADC-8E00-36620D85569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AAEB411-FCAB-4272-9B0E-4F6714C4A1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3C45F2-D9AB-4A92-AC40-6041B749515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117" y="258207"/>
            <a:ext cx="8005289" cy="850325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1226459A-F2CB-4DD4-B1D4-513C4F04BD14}"/>
              </a:ext>
            </a:extLst>
          </p:cNvPr>
          <p:cNvGrpSpPr/>
          <p:nvPr/>
        </p:nvGrpSpPr>
        <p:grpSpPr>
          <a:xfrm>
            <a:off x="3360699" y="1393764"/>
            <a:ext cx="2425247" cy="1459910"/>
            <a:chOff x="3360699" y="1393764"/>
            <a:chExt cx="2425247" cy="1459910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79F42140-107F-4434-A7B6-F514F9D9BD2A}"/>
                </a:ext>
              </a:extLst>
            </p:cNvPr>
            <p:cNvSpPr/>
            <p:nvPr/>
          </p:nvSpPr>
          <p:spPr>
            <a:xfrm>
              <a:off x="3360699" y="1393764"/>
              <a:ext cx="2425247" cy="141859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400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B6C58E8-28B8-4B71-8796-15E93AFF2FBD}"/>
                </a:ext>
              </a:extLst>
            </p:cNvPr>
            <p:cNvSpPr/>
            <p:nvPr/>
          </p:nvSpPr>
          <p:spPr>
            <a:xfrm>
              <a:off x="3459247" y="1468679"/>
              <a:ext cx="222815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ป้องกันสภาพอากาศ </a:t>
              </a:r>
              <a:b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ทั้งร้อน หนาว </a:t>
              </a:r>
              <a:b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และฝนตก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AFC8AF2-3470-49CA-9AFF-2820B82F35AB}"/>
              </a:ext>
            </a:extLst>
          </p:cNvPr>
          <p:cNvGrpSpPr/>
          <p:nvPr/>
        </p:nvGrpSpPr>
        <p:grpSpPr>
          <a:xfrm>
            <a:off x="6402792" y="1393764"/>
            <a:ext cx="2425247" cy="1418598"/>
            <a:chOff x="6402792" y="1393764"/>
            <a:chExt cx="2425247" cy="1418598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2964143F-984C-4596-94E0-BFA8CB368C14}"/>
                </a:ext>
              </a:extLst>
            </p:cNvPr>
            <p:cNvSpPr/>
            <p:nvPr/>
          </p:nvSpPr>
          <p:spPr>
            <a:xfrm>
              <a:off x="6402792" y="1393764"/>
              <a:ext cx="2425247" cy="141859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400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698C0F4-DF7B-4C98-9AF5-CABF5BDFEAC9}"/>
                </a:ext>
              </a:extLst>
            </p:cNvPr>
            <p:cNvSpPr/>
            <p:nvPr/>
          </p:nvSpPr>
          <p:spPr>
            <a:xfrm>
              <a:off x="6501340" y="1665179"/>
              <a:ext cx="222815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เสริมสร้างบุคลิกภาพ ให้ดูดีและสวยงาม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BFE6536-4DF7-4EF2-8E18-5DEB0734C341}"/>
              </a:ext>
            </a:extLst>
          </p:cNvPr>
          <p:cNvGrpSpPr/>
          <p:nvPr/>
        </p:nvGrpSpPr>
        <p:grpSpPr>
          <a:xfrm>
            <a:off x="9456698" y="1393764"/>
            <a:ext cx="2425248" cy="1449001"/>
            <a:chOff x="9456698" y="1393764"/>
            <a:chExt cx="2425248" cy="1449001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920C5930-7C06-4E2B-B85F-C94CA17B65FE}"/>
                </a:ext>
              </a:extLst>
            </p:cNvPr>
            <p:cNvSpPr/>
            <p:nvPr/>
          </p:nvSpPr>
          <p:spPr>
            <a:xfrm>
              <a:off x="9456699" y="1393764"/>
              <a:ext cx="2425247" cy="141859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400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1CF6990-6EDA-4D3F-A6F9-3D4CA787D356}"/>
                </a:ext>
              </a:extLst>
            </p:cNvPr>
            <p:cNvSpPr/>
            <p:nvPr/>
          </p:nvSpPr>
          <p:spPr>
            <a:xfrm>
              <a:off x="9456698" y="1457770"/>
              <a:ext cx="242524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ป้องกันฝุ่นและเชื้อโรคเข้าสู่ร่างกาย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ช่วยป้องกันกาเจ็บป่วย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E24ECD6E-9636-48CA-B387-8AB4230F8C2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970" y="94909"/>
            <a:ext cx="1284905" cy="1468057"/>
          </a:xfrm>
          <a:prstGeom prst="rect">
            <a:avLst/>
          </a:prstGeom>
          <a:effectLst>
            <a:outerShdw dist="12700" dir="5400000" sx="105000" sy="105000" algn="ctr" rotWithShape="0">
              <a:srgbClr val="000000">
                <a:alpha val="34000"/>
              </a:srgbClr>
            </a:outerShdw>
          </a:effectLst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65FC307D-D87F-443D-AEEF-F2AA1013FFD6}"/>
              </a:ext>
            </a:extLst>
          </p:cNvPr>
          <p:cNvGrpSpPr/>
          <p:nvPr/>
        </p:nvGrpSpPr>
        <p:grpSpPr>
          <a:xfrm>
            <a:off x="405386" y="1393764"/>
            <a:ext cx="2425700" cy="1418598"/>
            <a:chOff x="405386" y="1393764"/>
            <a:chExt cx="2425700" cy="141859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F15112FA-FFEC-4994-8874-0193F7372E58}"/>
                </a:ext>
              </a:extLst>
            </p:cNvPr>
            <p:cNvSpPr/>
            <p:nvPr/>
          </p:nvSpPr>
          <p:spPr>
            <a:xfrm>
              <a:off x="405613" y="1393764"/>
              <a:ext cx="2425247" cy="141859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400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E6BDED1-402E-480D-A906-15BA0108E446}"/>
                </a:ext>
              </a:extLst>
            </p:cNvPr>
            <p:cNvSpPr/>
            <p:nvPr/>
          </p:nvSpPr>
          <p:spPr>
            <a:xfrm>
              <a:off x="405386" y="1665179"/>
              <a:ext cx="24257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ช่วยปกปิดร่างกาย </a:t>
              </a:r>
              <a:b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ไม่ให้โป๊ เปลือย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691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63A717C-4AFB-45D1-B1EE-311083E820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7683" y="1970815"/>
            <a:ext cx="4416635" cy="436096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79FAF70-0CCF-4A8F-864D-0C0EDE9AFA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970" y="94909"/>
            <a:ext cx="1284905" cy="1468057"/>
          </a:xfrm>
          <a:prstGeom prst="rect">
            <a:avLst/>
          </a:prstGeom>
          <a:effectLst>
            <a:outerShdw dist="12700" dir="5400000" sx="105000" sy="105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D98480-2F4D-4E59-9544-A6C0B9E635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75" y="239758"/>
            <a:ext cx="8649065" cy="12781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414130-E770-454E-A107-DF3129AA20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7596" y="2885076"/>
            <a:ext cx="640404" cy="3380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D048D9-11C8-4DE1-BCD2-293FDE68FCF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367598">
            <a:off x="4216375" y="3386931"/>
            <a:ext cx="794369" cy="6318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E5DC34D-4CE0-4839-BEA7-6C078D1872C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9580" y="5021125"/>
            <a:ext cx="677439" cy="5090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82AE85A-5D57-4F52-8767-F2A3B379FBB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6986" y="5324843"/>
            <a:ext cx="542978" cy="410635"/>
          </a:xfrm>
          <a:prstGeom prst="rect">
            <a:avLst/>
          </a:prstGeom>
        </p:spPr>
      </p:pic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56B1210-0080-401B-9131-54CD374202A4}"/>
              </a:ext>
            </a:extLst>
          </p:cNvPr>
          <p:cNvSpPr/>
          <p:nvPr/>
        </p:nvSpPr>
        <p:spPr>
          <a:xfrm>
            <a:off x="3429000" y="3047999"/>
            <a:ext cx="1076325" cy="657225"/>
          </a:xfrm>
          <a:custGeom>
            <a:avLst/>
            <a:gdLst>
              <a:gd name="connsiteX0" fmla="*/ 1143000 w 1143000"/>
              <a:gd name="connsiteY0" fmla="*/ 609600 h 609600"/>
              <a:gd name="connsiteX1" fmla="*/ 0 w 1143000"/>
              <a:gd name="connsiteY1" fmla="*/ 609600 h 609600"/>
              <a:gd name="connsiteX2" fmla="*/ 0 w 1143000"/>
              <a:gd name="connsiteY2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3000" h="609600">
                <a:moveTo>
                  <a:pt x="1143000" y="609600"/>
                </a:moveTo>
                <a:lnTo>
                  <a:pt x="0" y="60960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prstDash val="sysDash"/>
            <a:round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05A1117A-3447-41D2-838B-D550AC559138}"/>
              </a:ext>
            </a:extLst>
          </p:cNvPr>
          <p:cNvSpPr/>
          <p:nvPr/>
        </p:nvSpPr>
        <p:spPr>
          <a:xfrm>
            <a:off x="6748300" y="2623463"/>
            <a:ext cx="1704975" cy="457200"/>
          </a:xfrm>
          <a:custGeom>
            <a:avLst/>
            <a:gdLst>
              <a:gd name="connsiteX0" fmla="*/ 0 w 1704975"/>
              <a:gd name="connsiteY0" fmla="*/ 457200 h 457200"/>
              <a:gd name="connsiteX1" fmla="*/ 1704975 w 1704975"/>
              <a:gd name="connsiteY1" fmla="*/ 457200 h 457200"/>
              <a:gd name="connsiteX2" fmla="*/ 1704975 w 1704975"/>
              <a:gd name="connsiteY2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4975" h="457200">
                <a:moveTo>
                  <a:pt x="0" y="457200"/>
                </a:moveTo>
                <a:lnTo>
                  <a:pt x="1704975" y="457200"/>
                </a:lnTo>
                <a:lnTo>
                  <a:pt x="1704975" y="0"/>
                </a:lnTo>
              </a:path>
            </a:pathLst>
          </a:custGeom>
          <a:noFill/>
          <a:ln w="38100" cap="rnd">
            <a:solidFill>
              <a:schemeClr val="tx1"/>
            </a:solidFill>
            <a:prstDash val="sysDash"/>
            <a:round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DCE6C14-C4E9-45CE-A643-7C55D0037CBB}"/>
              </a:ext>
            </a:extLst>
          </p:cNvPr>
          <p:cNvCxnSpPr/>
          <p:nvPr/>
        </p:nvCxnSpPr>
        <p:spPr>
          <a:xfrm>
            <a:off x="6777798" y="5216841"/>
            <a:ext cx="2123340" cy="0"/>
          </a:xfrm>
          <a:prstGeom prst="line">
            <a:avLst/>
          </a:prstGeom>
          <a:ln w="38100" cap="rnd">
            <a:solidFill>
              <a:schemeClr val="tx1"/>
            </a:solidFill>
            <a:prstDash val="sysDash"/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052F2F8-ECA6-4D23-9366-D343CA0F872D}"/>
              </a:ext>
            </a:extLst>
          </p:cNvPr>
          <p:cNvCxnSpPr/>
          <p:nvPr/>
        </p:nvCxnSpPr>
        <p:spPr>
          <a:xfrm>
            <a:off x="3199102" y="5503961"/>
            <a:ext cx="2123340" cy="0"/>
          </a:xfrm>
          <a:prstGeom prst="line">
            <a:avLst/>
          </a:prstGeom>
          <a:ln w="38100" cap="rnd">
            <a:solidFill>
              <a:schemeClr val="tx1"/>
            </a:solidFill>
            <a:prstDash val="sys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744EF17-542F-4ED2-BDF6-A3706DC40D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40FE53A3-5738-40E2-BD7B-CC5D82CF8E4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2" name="Picture 51">
            <a:hlinkClick r:id="rId12" action="ppaction://hlinksldjump"/>
            <a:extLst>
              <a:ext uri="{FF2B5EF4-FFF2-40B4-BE49-F238E27FC236}">
                <a16:creationId xmlns:a16="http://schemas.microsoft.com/office/drawing/2014/main" id="{707CCF1A-559D-47B0-80BB-A0ED99414DB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27277" y="1862865"/>
            <a:ext cx="3767655" cy="938865"/>
          </a:xfrm>
          <a:prstGeom prst="rect">
            <a:avLst/>
          </a:prstGeom>
        </p:spPr>
      </p:pic>
      <p:pic>
        <p:nvPicPr>
          <p:cNvPr id="54" name="Picture 53">
            <a:hlinkClick r:id="rId14" action="ppaction://hlinksldjump"/>
            <a:extLst>
              <a:ext uri="{FF2B5EF4-FFF2-40B4-BE49-F238E27FC236}">
                <a16:creationId xmlns:a16="http://schemas.microsoft.com/office/drawing/2014/main" id="{B21CB0E8-05E9-48EB-95DD-1985EECFAA0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4809" y="5075968"/>
            <a:ext cx="2700762" cy="908383"/>
          </a:xfrm>
          <a:prstGeom prst="rect">
            <a:avLst/>
          </a:prstGeom>
        </p:spPr>
      </p:pic>
      <p:pic>
        <p:nvPicPr>
          <p:cNvPr id="55" name="Picture 54">
            <a:hlinkClick r:id="rId16" action="ppaction://hlinksldjump"/>
            <a:extLst>
              <a:ext uri="{FF2B5EF4-FFF2-40B4-BE49-F238E27FC236}">
                <a16:creationId xmlns:a16="http://schemas.microsoft.com/office/drawing/2014/main" id="{32CD6B12-A1A8-435B-857F-E45B082AEBC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5551" y="2399840"/>
            <a:ext cx="2816596" cy="91447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5F40E56D-2D5A-46CF-9A2D-E1196282DC69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8247222">
            <a:off x="3611139" y="3017665"/>
            <a:ext cx="324391" cy="410896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38E24911-7494-49E5-8397-BD709218929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8247222">
            <a:off x="3200594" y="5675331"/>
            <a:ext cx="324391" cy="410896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A8AE3568-4E74-42FA-B2C6-139D49ED713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8247222">
            <a:off x="11412759" y="2486231"/>
            <a:ext cx="324391" cy="410896"/>
          </a:xfrm>
          <a:prstGeom prst="rect">
            <a:avLst/>
          </a:prstGeom>
        </p:spPr>
      </p:pic>
      <p:pic>
        <p:nvPicPr>
          <p:cNvPr id="12" name="Picture 11">
            <a:hlinkClick r:id="rId20" action="ppaction://hlinksldjump"/>
            <a:extLst>
              <a:ext uri="{FF2B5EF4-FFF2-40B4-BE49-F238E27FC236}">
                <a16:creationId xmlns:a16="http://schemas.microsoft.com/office/drawing/2014/main" id="{329C2D75-4C10-4D90-9C8B-184D6E0915E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366865" y="4747408"/>
            <a:ext cx="3395766" cy="938865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48106140-37C1-4984-9F47-CC8ECBA1BA4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8247222">
            <a:off x="11276737" y="5368912"/>
            <a:ext cx="324391" cy="4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1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2A509F5-6A59-47F6-9756-844C26337C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06" y="1458069"/>
            <a:ext cx="4416635" cy="43609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5CFA35-6415-4C7C-BB58-C394690A9C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367598">
            <a:off x="732491" y="2842876"/>
            <a:ext cx="794369" cy="63185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CEE57E9-062F-4B6A-9460-F8CB9B403E6D}"/>
              </a:ext>
            </a:extLst>
          </p:cNvPr>
          <p:cNvGrpSpPr/>
          <p:nvPr/>
        </p:nvGrpSpPr>
        <p:grpSpPr>
          <a:xfrm>
            <a:off x="4295628" y="387332"/>
            <a:ext cx="3600744" cy="1195476"/>
            <a:chOff x="739989" y="2520477"/>
            <a:chExt cx="2736451" cy="908523"/>
          </a:xfrm>
          <a:effectLst>
            <a:outerShdw dist="50800" dir="5400000" algn="ctr" rotWithShape="0">
              <a:srgbClr val="000000">
                <a:alpha val="34000"/>
              </a:srgbClr>
            </a:outerShdw>
          </a:effectLst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5A826E0-144F-4FDF-A087-03423AFD91F1}"/>
                </a:ext>
              </a:extLst>
            </p:cNvPr>
            <p:cNvSpPr/>
            <p:nvPr/>
          </p:nvSpPr>
          <p:spPr>
            <a:xfrm>
              <a:off x="1027391" y="2593738"/>
              <a:ext cx="2449049" cy="76200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4919A17-4099-43D4-91B7-56A6891B4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989" y="2520477"/>
              <a:ext cx="907609" cy="90852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C668847-6C56-4864-A4CF-FD132BFDD3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5000" y="2733102"/>
              <a:ext cx="1043280" cy="622636"/>
            </a:xfrm>
            <a:prstGeom prst="rect">
              <a:avLst/>
            </a:prstGeom>
          </p:spPr>
        </p:pic>
      </p:grpSp>
      <p:pic>
        <p:nvPicPr>
          <p:cNvPr id="8" name="Picture 7">
            <a:hlinkClick r:id="rId6" action="ppaction://hlinksldjump"/>
            <a:extLst>
              <a:ext uri="{FF2B5EF4-FFF2-40B4-BE49-F238E27FC236}">
                <a16:creationId xmlns:a16="http://schemas.microsoft.com/office/drawing/2014/main" id="{766791A2-FD56-4CC5-A204-9F240FA58B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32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4AC40D-F37A-4450-8BE9-39C2CC148F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7972BCE-C68E-405C-A207-E44DB771278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9B590101-79EE-48F1-9CE5-9113DAA7A4A4}"/>
              </a:ext>
            </a:extLst>
          </p:cNvPr>
          <p:cNvGrpSpPr/>
          <p:nvPr/>
        </p:nvGrpSpPr>
        <p:grpSpPr>
          <a:xfrm>
            <a:off x="5280845" y="4200245"/>
            <a:ext cx="6365055" cy="1395588"/>
            <a:chOff x="5280845" y="4330700"/>
            <a:chExt cx="6365055" cy="1395588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09627F21-AC9C-4584-B90D-0B60CBF86F7C}"/>
                </a:ext>
              </a:extLst>
            </p:cNvPr>
            <p:cNvSpPr/>
            <p:nvPr/>
          </p:nvSpPr>
          <p:spPr>
            <a:xfrm>
              <a:off x="6259422" y="4480529"/>
              <a:ext cx="5386478" cy="1095930"/>
            </a:xfrm>
            <a:prstGeom prst="roundRect">
              <a:avLst/>
            </a:prstGeom>
            <a:solidFill>
              <a:srgbClr val="FADD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5E00968-6B7C-4895-96B1-4D5C91879538}"/>
                </a:ext>
              </a:extLst>
            </p:cNvPr>
            <p:cNvSpPr txBox="1"/>
            <p:nvPr/>
          </p:nvSpPr>
          <p:spPr>
            <a:xfrm>
              <a:off x="6691335" y="4612995"/>
              <a:ext cx="48791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ถ้ายังมีคราบน้ำแกงหลงเหลืออยู่ ใช้สบู่ก้อนถูให้ทั่วบริเวณที่มีคราบแล้วนำไปขยี้ด้วยมือในน้ำเย็น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158316A8-9C57-45D6-9F11-9CDEA4FC771B}"/>
                </a:ext>
              </a:extLst>
            </p:cNvPr>
            <p:cNvSpPr/>
            <p:nvPr/>
          </p:nvSpPr>
          <p:spPr>
            <a:xfrm>
              <a:off x="5280845" y="4330700"/>
              <a:ext cx="1395588" cy="139558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F47E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B9833C55-58FC-430B-94B6-9F9BF8D4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371205" y="4671401"/>
              <a:ext cx="1262760" cy="714184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9EE7C48-2FA2-4EC9-B2D1-C91F27FEF2DF}"/>
              </a:ext>
            </a:extLst>
          </p:cNvPr>
          <p:cNvGrpSpPr/>
          <p:nvPr/>
        </p:nvGrpSpPr>
        <p:grpSpPr>
          <a:xfrm>
            <a:off x="5280845" y="2181983"/>
            <a:ext cx="6365055" cy="1395588"/>
            <a:chOff x="5280845" y="2181983"/>
            <a:chExt cx="6365055" cy="1395588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41232A82-10CB-46D3-A0F7-9F4CF7FE8629}"/>
                </a:ext>
              </a:extLst>
            </p:cNvPr>
            <p:cNvGrpSpPr/>
            <p:nvPr/>
          </p:nvGrpSpPr>
          <p:grpSpPr>
            <a:xfrm>
              <a:off x="5280845" y="2181983"/>
              <a:ext cx="6365055" cy="1395588"/>
              <a:chOff x="5280845" y="4330700"/>
              <a:chExt cx="6365055" cy="1395588"/>
            </a:xfrm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EF7E7F69-190D-4897-9F9F-AAA0614123DE}"/>
                  </a:ext>
                </a:extLst>
              </p:cNvPr>
              <p:cNvSpPr/>
              <p:nvPr/>
            </p:nvSpPr>
            <p:spPr>
              <a:xfrm>
                <a:off x="6259422" y="4480529"/>
                <a:ext cx="5386478" cy="1095930"/>
              </a:xfrm>
              <a:prstGeom prst="roundRect">
                <a:avLst/>
              </a:prstGeom>
              <a:solidFill>
                <a:srgbClr val="FADD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F9CA1442-8EDC-4B3A-9085-BB78CCA00D22}"/>
                  </a:ext>
                </a:extLst>
              </p:cNvPr>
              <p:cNvSpPr txBox="1"/>
              <p:nvPr/>
            </p:nvSpPr>
            <p:spPr>
              <a:xfrm>
                <a:off x="6691335" y="4824991"/>
                <a:ext cx="48791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ล้างคราบน้ำแกงด้วยน้ำเย็นออกให้ได้มากที่สุด</a:t>
                </a: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1A0782CC-3D49-42DE-8BB0-49E9B9A651FF}"/>
                  </a:ext>
                </a:extLst>
              </p:cNvPr>
              <p:cNvSpPr/>
              <p:nvPr/>
            </p:nvSpPr>
            <p:spPr>
              <a:xfrm>
                <a:off x="5280845" y="4330700"/>
                <a:ext cx="1395588" cy="1395588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F47E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B8517B97-1276-43E7-B0BB-B2167C8C6B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405081" y="2331811"/>
              <a:ext cx="1054995" cy="10808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189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DD6A24-B01B-4536-85D2-03911FFD8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06" y="1458069"/>
            <a:ext cx="4416635" cy="4360962"/>
          </a:xfrm>
          <a:prstGeom prst="rect">
            <a:avLst/>
          </a:prstGeom>
        </p:spPr>
      </p:pic>
      <p:pic>
        <p:nvPicPr>
          <p:cNvPr id="9" name="Picture 8">
            <a:hlinkClick r:id="rId3" action="ppaction://hlinksldjump"/>
            <a:extLst>
              <a:ext uri="{FF2B5EF4-FFF2-40B4-BE49-F238E27FC236}">
                <a16:creationId xmlns:a16="http://schemas.microsoft.com/office/drawing/2014/main" id="{59F648EF-4D55-4338-8285-28191E26DD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10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44D067A-3868-4CA1-8C78-824744274A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2600D5-24F3-4CD1-B7DE-88D57BB9CE2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8268E2B-D842-4ED7-8586-05DBD14E1F31}"/>
              </a:ext>
            </a:extLst>
          </p:cNvPr>
          <p:cNvGrpSpPr/>
          <p:nvPr/>
        </p:nvGrpSpPr>
        <p:grpSpPr>
          <a:xfrm>
            <a:off x="5280845" y="4772157"/>
            <a:ext cx="6577349" cy="1395588"/>
            <a:chOff x="5280845" y="4330700"/>
            <a:chExt cx="6577349" cy="139558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4490434-B45F-4AB2-9BC6-75D4225A6164}"/>
                </a:ext>
              </a:extLst>
            </p:cNvPr>
            <p:cNvSpPr/>
            <p:nvPr/>
          </p:nvSpPr>
          <p:spPr>
            <a:xfrm>
              <a:off x="6259422" y="4480529"/>
              <a:ext cx="5598772" cy="1095930"/>
            </a:xfrm>
            <a:prstGeom prst="roundRect">
              <a:avLst/>
            </a:prstGeom>
            <a:solidFill>
              <a:srgbClr val="FCE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6CA380B-634E-466A-A8DE-2C24C5FE068E}"/>
                </a:ext>
              </a:extLst>
            </p:cNvPr>
            <p:cNvSpPr txBox="1"/>
            <p:nvPr/>
          </p:nvSpPr>
          <p:spPr>
            <a:xfrm>
              <a:off x="6691335" y="4612995"/>
              <a:ext cx="48791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นำไปแช่น้ำผสมผงซักฟอก แช่ทิ้งไว้สักพักแล้วค่อยซักตามปกติ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E448C86-108B-4561-8BD2-1F0F68CF8B31}"/>
                </a:ext>
              </a:extLst>
            </p:cNvPr>
            <p:cNvSpPr/>
            <p:nvPr/>
          </p:nvSpPr>
          <p:spPr>
            <a:xfrm>
              <a:off x="5280845" y="4330700"/>
              <a:ext cx="1395588" cy="139558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F7C9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7287313-3552-413F-A7D0-F18A5980DEE6}"/>
              </a:ext>
            </a:extLst>
          </p:cNvPr>
          <p:cNvGrpSpPr/>
          <p:nvPr/>
        </p:nvGrpSpPr>
        <p:grpSpPr>
          <a:xfrm>
            <a:off x="5280845" y="1584465"/>
            <a:ext cx="6577349" cy="1395588"/>
            <a:chOff x="5280845" y="4330700"/>
            <a:chExt cx="6577349" cy="1395588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2E3BA1A9-55A4-4F0F-A854-57A0884BD792}"/>
                </a:ext>
              </a:extLst>
            </p:cNvPr>
            <p:cNvSpPr/>
            <p:nvPr/>
          </p:nvSpPr>
          <p:spPr>
            <a:xfrm>
              <a:off x="6259422" y="4480529"/>
              <a:ext cx="5598772" cy="1095930"/>
            </a:xfrm>
            <a:prstGeom prst="roundRect">
              <a:avLst/>
            </a:prstGeom>
            <a:solidFill>
              <a:srgbClr val="FCE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EC36674-F56C-4609-9607-C39C65B26DEC}"/>
                </a:ext>
              </a:extLst>
            </p:cNvPr>
            <p:cNvSpPr txBox="1"/>
            <p:nvPr/>
          </p:nvSpPr>
          <p:spPr>
            <a:xfrm>
              <a:off x="6691335" y="4587024"/>
              <a:ext cx="48791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เช็ดคราบช็อกโกแลตด้วยทิชชู่เปียกหรือใช้น้ำเช็ดคราบเปื้อนออกให้เยอะที่สุดก่อน 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4059C07-02E6-47B2-A3C1-44BA7DA8CB17}"/>
                </a:ext>
              </a:extLst>
            </p:cNvPr>
            <p:cNvSpPr/>
            <p:nvPr/>
          </p:nvSpPr>
          <p:spPr>
            <a:xfrm>
              <a:off x="5280845" y="4330700"/>
              <a:ext cx="1395588" cy="139558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F7C9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8DE8584F-EB0C-478A-88E3-C3B5196721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9715" y="2402111"/>
            <a:ext cx="640404" cy="33803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2D877329-92C5-4158-8F32-A7F1D5DE740F}"/>
              </a:ext>
            </a:extLst>
          </p:cNvPr>
          <p:cNvGrpSpPr/>
          <p:nvPr/>
        </p:nvGrpSpPr>
        <p:grpSpPr>
          <a:xfrm>
            <a:off x="3980316" y="348982"/>
            <a:ext cx="4231368" cy="1053390"/>
            <a:chOff x="8005412" y="1933683"/>
            <a:chExt cx="3763262" cy="936856"/>
          </a:xfrm>
          <a:effectLst>
            <a:outerShdw dist="50800" dir="5400000" algn="ctr" rotWithShape="0">
              <a:srgbClr val="000000">
                <a:alpha val="34000"/>
              </a:srgbClr>
            </a:outerShdw>
          </a:effectLst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724C9E1-20C9-4115-BCF1-8F10250C08DA}"/>
                </a:ext>
              </a:extLst>
            </p:cNvPr>
            <p:cNvSpPr/>
            <p:nvPr/>
          </p:nvSpPr>
          <p:spPr>
            <a:xfrm>
              <a:off x="8154369" y="2042513"/>
              <a:ext cx="3614305" cy="762000"/>
            </a:xfrm>
            <a:prstGeom prst="roundRect">
              <a:avLst>
                <a:gd name="adj" fmla="val 50000"/>
              </a:avLst>
            </a:prstGeom>
            <a:solidFill>
              <a:srgbClr val="FAE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CD9658A-9524-4F05-822D-05A92E63F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5412" y="1933683"/>
              <a:ext cx="895726" cy="936856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7DE8201B-DA8D-4EA9-97D6-728D52C7F44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8084" y="2173966"/>
              <a:ext cx="2604279" cy="56512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D6FBE53-B8BB-497D-A29F-E385C94027BD}"/>
              </a:ext>
            </a:extLst>
          </p:cNvPr>
          <p:cNvGrpSpPr/>
          <p:nvPr/>
        </p:nvGrpSpPr>
        <p:grpSpPr>
          <a:xfrm>
            <a:off x="5280845" y="3178311"/>
            <a:ext cx="6577349" cy="1395588"/>
            <a:chOff x="5280845" y="4330700"/>
            <a:chExt cx="6577349" cy="1395588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3C1A1FEA-C9BD-4087-A9F8-F8FDECFFE0D0}"/>
                </a:ext>
              </a:extLst>
            </p:cNvPr>
            <p:cNvSpPr/>
            <p:nvPr/>
          </p:nvSpPr>
          <p:spPr>
            <a:xfrm>
              <a:off x="6259422" y="4480529"/>
              <a:ext cx="5598772" cy="1095930"/>
            </a:xfrm>
            <a:prstGeom prst="roundRect">
              <a:avLst/>
            </a:prstGeom>
            <a:solidFill>
              <a:srgbClr val="FCE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8793661-97BB-495A-BDBC-33723A1C6835}"/>
                </a:ext>
              </a:extLst>
            </p:cNvPr>
            <p:cNvSpPr txBox="1"/>
            <p:nvPr/>
          </p:nvSpPr>
          <p:spPr>
            <a:xfrm>
              <a:off x="6614034" y="4582186"/>
              <a:ext cx="5244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เมื่อคราบจางลง ให้ใช้มะนาวฝานครึ่งลูกมาถูที่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รอยเปื้อน ทิ้งไว้ 5-10 นาที แล้วล้างออกด้วยน้ำเย็น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99C08A4-8E1B-4CD7-9449-AE308AA24D23}"/>
                </a:ext>
              </a:extLst>
            </p:cNvPr>
            <p:cNvSpPr/>
            <p:nvPr/>
          </p:nvSpPr>
          <p:spPr>
            <a:xfrm>
              <a:off x="5280845" y="4330700"/>
              <a:ext cx="1395588" cy="139558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F7C9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4" name="Graphic 33">
            <a:extLst>
              <a:ext uri="{FF2B5EF4-FFF2-40B4-BE49-F238E27FC236}">
                <a16:creationId xmlns:a16="http://schemas.microsoft.com/office/drawing/2014/main" id="{FF913926-D4A4-4693-8568-677D6C896B0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21621" y="1955660"/>
            <a:ext cx="1361927" cy="663748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B7902912-B720-459C-9BB0-7EAC5C65DB4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374512" y="5058044"/>
            <a:ext cx="1256144" cy="85611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901204D-E6BD-4A99-B4B1-8221D96124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540700" y="3450612"/>
            <a:ext cx="923767" cy="85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78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1BFCF4-AB49-4D48-9DF4-D75815FB27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06" y="1458069"/>
            <a:ext cx="4416635" cy="4360962"/>
          </a:xfrm>
          <a:prstGeom prst="rect">
            <a:avLst/>
          </a:prstGeom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103C186D-AA7B-4E72-83D8-F30A8CD3F6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5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0CA6C2-C118-4B47-BD90-B5FB44AE50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E6CF66-5DAB-4E6D-9801-4F1A8ECEE57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9E0F373-52A5-4063-8B5E-1BF18D5BF3C8}"/>
              </a:ext>
            </a:extLst>
          </p:cNvPr>
          <p:cNvGrpSpPr/>
          <p:nvPr/>
        </p:nvGrpSpPr>
        <p:grpSpPr>
          <a:xfrm>
            <a:off x="5280845" y="4772157"/>
            <a:ext cx="6365055" cy="1395588"/>
            <a:chOff x="5280845" y="4330700"/>
            <a:chExt cx="6365055" cy="139558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1BFF094-6FC2-450D-AE0F-6FE10FFACF6E}"/>
                </a:ext>
              </a:extLst>
            </p:cNvPr>
            <p:cNvSpPr/>
            <p:nvPr/>
          </p:nvSpPr>
          <p:spPr>
            <a:xfrm>
              <a:off x="6259422" y="4480529"/>
              <a:ext cx="5386478" cy="1095930"/>
            </a:xfrm>
            <a:prstGeom prst="roundRect">
              <a:avLst/>
            </a:prstGeom>
            <a:solidFill>
              <a:srgbClr val="CA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6EA9DBD-5B51-43EF-96BB-0861E232A081}"/>
                </a:ext>
              </a:extLst>
            </p:cNvPr>
            <p:cNvSpPr txBox="1"/>
            <p:nvPr/>
          </p:nvSpPr>
          <p:spPr>
            <a:xfrm>
              <a:off x="6691335" y="4791630"/>
              <a:ext cx="48791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ขยี้ซ้ำเบาๆ แล้วนำเสื้อไปซักปกติ 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BF5CEE8-991E-4737-94B0-F5A55DCB7063}"/>
                </a:ext>
              </a:extLst>
            </p:cNvPr>
            <p:cNvSpPr/>
            <p:nvPr/>
          </p:nvSpPr>
          <p:spPr>
            <a:xfrm>
              <a:off x="5280845" y="4330700"/>
              <a:ext cx="1395588" cy="139558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3AB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B651831-7A05-4466-85EC-5A8862ABDDA0}"/>
              </a:ext>
            </a:extLst>
          </p:cNvPr>
          <p:cNvGrpSpPr/>
          <p:nvPr/>
        </p:nvGrpSpPr>
        <p:grpSpPr>
          <a:xfrm>
            <a:off x="5280845" y="1584465"/>
            <a:ext cx="6365055" cy="1395588"/>
            <a:chOff x="5280845" y="4330700"/>
            <a:chExt cx="6365055" cy="139558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0BB878F-24A1-4345-99E3-696EC47CA358}"/>
                </a:ext>
              </a:extLst>
            </p:cNvPr>
            <p:cNvSpPr/>
            <p:nvPr/>
          </p:nvSpPr>
          <p:spPr>
            <a:xfrm>
              <a:off x="6259422" y="4480529"/>
              <a:ext cx="5386478" cy="1095930"/>
            </a:xfrm>
            <a:prstGeom prst="roundRect">
              <a:avLst/>
            </a:prstGeom>
            <a:solidFill>
              <a:srgbClr val="CA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CB8F735-0874-4D22-9D8B-99C7487E6CC5}"/>
                </a:ext>
              </a:extLst>
            </p:cNvPr>
            <p:cNvSpPr txBox="1"/>
            <p:nvPr/>
          </p:nvSpPr>
          <p:spPr>
            <a:xfrm>
              <a:off x="6652684" y="4582186"/>
              <a:ext cx="499156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นำสำลีชุบแอลกอฮอล์มากดลงบนรอยหมึกบนเสื้อ จนหมึกละลาย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065D382-0B87-4AFD-BCE3-B97330A2D8BD}"/>
                </a:ext>
              </a:extLst>
            </p:cNvPr>
            <p:cNvSpPr/>
            <p:nvPr/>
          </p:nvSpPr>
          <p:spPr>
            <a:xfrm>
              <a:off x="5280845" y="4330700"/>
              <a:ext cx="1395588" cy="139558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3AB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37A9FC1-2E69-4D26-9526-61501998439D}"/>
              </a:ext>
            </a:extLst>
          </p:cNvPr>
          <p:cNvGrpSpPr/>
          <p:nvPr/>
        </p:nvGrpSpPr>
        <p:grpSpPr>
          <a:xfrm>
            <a:off x="5280845" y="3178311"/>
            <a:ext cx="6402054" cy="1395588"/>
            <a:chOff x="5280845" y="4330700"/>
            <a:chExt cx="6402054" cy="139558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FD1EABFB-A1D3-4E20-94F8-C867176DAF53}"/>
                </a:ext>
              </a:extLst>
            </p:cNvPr>
            <p:cNvSpPr/>
            <p:nvPr/>
          </p:nvSpPr>
          <p:spPr>
            <a:xfrm>
              <a:off x="6259422" y="4480529"/>
              <a:ext cx="5386478" cy="1095930"/>
            </a:xfrm>
            <a:prstGeom prst="roundRect">
              <a:avLst/>
            </a:prstGeom>
            <a:solidFill>
              <a:srgbClr val="CA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65E889B-958A-4ECF-A96E-F915591CB3F4}"/>
                </a:ext>
              </a:extLst>
            </p:cNvPr>
            <p:cNvSpPr txBox="1"/>
            <p:nvPr/>
          </p:nvSpPr>
          <p:spPr>
            <a:xfrm>
              <a:off x="6614034" y="4582186"/>
              <a:ext cx="506886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ป้ายผงซักฟอกที่ผสมกับน้ำเล็กน้อย ลงบน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คราบหมึก ทิ้งไว้ 3-5 นาที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5A38BF4-065F-4C9F-8155-B5A421BB228D}"/>
                </a:ext>
              </a:extLst>
            </p:cNvPr>
            <p:cNvSpPr/>
            <p:nvPr/>
          </p:nvSpPr>
          <p:spPr>
            <a:xfrm>
              <a:off x="5280845" y="4330700"/>
              <a:ext cx="1395588" cy="139558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3ABC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3FD8B80-F4A5-4A3D-B844-D4F1336D3DAD}"/>
              </a:ext>
            </a:extLst>
          </p:cNvPr>
          <p:cNvGrpSpPr/>
          <p:nvPr/>
        </p:nvGrpSpPr>
        <p:grpSpPr>
          <a:xfrm>
            <a:off x="4284578" y="316785"/>
            <a:ext cx="3125584" cy="1087999"/>
            <a:chOff x="777705" y="5052559"/>
            <a:chExt cx="2609989" cy="908523"/>
          </a:xfrm>
          <a:effectLst>
            <a:outerShdw dist="50800" dir="5400000" algn="ctr" rotWithShape="0">
              <a:srgbClr val="000000">
                <a:alpha val="34000"/>
              </a:srgbClr>
            </a:outerShdw>
          </a:effectLst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EEFCAC7-44A9-4161-A836-8B0792ED9645}"/>
                </a:ext>
              </a:extLst>
            </p:cNvPr>
            <p:cNvSpPr/>
            <p:nvPr/>
          </p:nvSpPr>
          <p:spPr>
            <a:xfrm>
              <a:off x="938645" y="5165424"/>
              <a:ext cx="2449049" cy="762000"/>
            </a:xfrm>
            <a:prstGeom prst="roundRect">
              <a:avLst>
                <a:gd name="adj" fmla="val 50000"/>
              </a:avLst>
            </a:prstGeom>
            <a:solidFill>
              <a:srgbClr val="9BE9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0BC92FE-CDAA-4D4C-8DF0-02CB4EDBA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7705" y="5052559"/>
              <a:ext cx="885768" cy="90852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68411C1-D700-4C04-A7C6-4668CD235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1109" y="5381978"/>
              <a:ext cx="1562591" cy="455584"/>
            </a:xfrm>
            <a:prstGeom prst="rect">
              <a:avLst/>
            </a:prstGeom>
          </p:spPr>
        </p:pic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4AEFA574-01A3-48FA-8436-85E6C8DB60A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875" y="4681524"/>
            <a:ext cx="823326" cy="622653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2DF657EA-06ED-46F3-AC46-6A3AB7B35D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15790" y="1670328"/>
            <a:ext cx="542466" cy="1241318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0F36C6A9-920B-4B1D-A3B4-EA2C85A7D58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577967" y="3278016"/>
            <a:ext cx="724118" cy="1142748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BC237FE9-9BDC-42D9-81ED-921FA4973F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380162" y="4937617"/>
            <a:ext cx="1213721" cy="106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4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514C19-657F-4811-8231-1309AF4728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06" y="1458069"/>
            <a:ext cx="4416635" cy="4360962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F16FED47-478A-4CEE-AD2B-D129CF7D8D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47" y="6130298"/>
            <a:ext cx="1091396" cy="480214"/>
          </a:xfrm>
          <a:prstGeom prst="rect">
            <a:avLst/>
          </a:prstGeom>
        </p:spPr>
      </p:pic>
      <p:pic>
        <p:nvPicPr>
          <p:cNvPr id="5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159B3FC-9A9D-4FF0-B8CA-5EFFE8F0D1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71C6E2-A32A-41D2-8E8E-9813001FFA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CED88E21-3068-4477-884B-DF7929C7124A}"/>
              </a:ext>
            </a:extLst>
          </p:cNvPr>
          <p:cNvGrpSpPr/>
          <p:nvPr/>
        </p:nvGrpSpPr>
        <p:grpSpPr>
          <a:xfrm>
            <a:off x="5280845" y="1584465"/>
            <a:ext cx="6365055" cy="1395588"/>
            <a:chOff x="5280845" y="1584465"/>
            <a:chExt cx="6365055" cy="139558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EF17FB2-0FCB-4518-BA06-B649F481CF98}"/>
                </a:ext>
              </a:extLst>
            </p:cNvPr>
            <p:cNvSpPr/>
            <p:nvPr/>
          </p:nvSpPr>
          <p:spPr>
            <a:xfrm>
              <a:off x="6259422" y="1734294"/>
              <a:ext cx="5386478" cy="1095930"/>
            </a:xfrm>
            <a:prstGeom prst="roundRect">
              <a:avLst/>
            </a:prstGeom>
            <a:solidFill>
              <a:srgbClr val="FFE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99ACE01-1E6E-4F17-BCAD-8E3AAFA230C8}"/>
                </a:ext>
              </a:extLst>
            </p:cNvPr>
            <p:cNvSpPr txBox="1"/>
            <p:nvPr/>
          </p:nvSpPr>
          <p:spPr>
            <a:xfrm>
              <a:off x="6548465" y="2063917"/>
              <a:ext cx="49915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ล้างคราบด้วยน้ำเย็น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332C3C5-0437-4B29-B3D7-635C09CC15DC}"/>
                </a:ext>
              </a:extLst>
            </p:cNvPr>
            <p:cNvSpPr/>
            <p:nvPr/>
          </p:nvSpPr>
          <p:spPr>
            <a:xfrm>
              <a:off x="5280845" y="1584465"/>
              <a:ext cx="1395588" cy="139558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FF83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9F28A4EE-F8FB-4E48-97D7-EA350469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401058" y="1749371"/>
              <a:ext cx="1054995" cy="1080853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F8045EE-C6A1-41DA-8661-3BA5EC96A254}"/>
              </a:ext>
            </a:extLst>
          </p:cNvPr>
          <p:cNvGrpSpPr/>
          <p:nvPr/>
        </p:nvGrpSpPr>
        <p:grpSpPr>
          <a:xfrm>
            <a:off x="5280845" y="3178311"/>
            <a:ext cx="6365055" cy="1395588"/>
            <a:chOff x="5280845" y="3178311"/>
            <a:chExt cx="6365055" cy="139558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1F8FDB9-8323-4AAC-AE0A-DBBECC69631E}"/>
                </a:ext>
              </a:extLst>
            </p:cNvPr>
            <p:cNvSpPr/>
            <p:nvPr/>
          </p:nvSpPr>
          <p:spPr>
            <a:xfrm>
              <a:off x="6259422" y="3328140"/>
              <a:ext cx="5386478" cy="1095930"/>
            </a:xfrm>
            <a:prstGeom prst="roundRect">
              <a:avLst/>
            </a:prstGeom>
            <a:solidFill>
              <a:srgbClr val="FFE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5C22D38-201F-4F2F-8A13-89692D61197E}"/>
                </a:ext>
              </a:extLst>
            </p:cNvPr>
            <p:cNvSpPr txBox="1"/>
            <p:nvPr/>
          </p:nvSpPr>
          <p:spPr>
            <a:xfrm>
              <a:off x="6509815" y="3614495"/>
              <a:ext cx="50688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แช่เสื้อในน้ำเย็น 5-10 นาทีแล้วซักปกติ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2DAB582-9F5F-4803-94BE-5B9E7EF7BBD4}"/>
                </a:ext>
              </a:extLst>
            </p:cNvPr>
            <p:cNvSpPr/>
            <p:nvPr/>
          </p:nvSpPr>
          <p:spPr>
            <a:xfrm>
              <a:off x="5280845" y="3178311"/>
              <a:ext cx="1395588" cy="139558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FF83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68BA7152-B89A-4341-BA05-25AA99A099C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470747" y="3429797"/>
              <a:ext cx="991152" cy="892616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D8F6548-8BA0-4D69-89E8-78231BA0BA6C}"/>
              </a:ext>
            </a:extLst>
          </p:cNvPr>
          <p:cNvGrpSpPr/>
          <p:nvPr/>
        </p:nvGrpSpPr>
        <p:grpSpPr>
          <a:xfrm>
            <a:off x="5280845" y="4772157"/>
            <a:ext cx="6365055" cy="1395588"/>
            <a:chOff x="5280845" y="4772157"/>
            <a:chExt cx="6365055" cy="139558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AEB746FC-CDF1-45A3-AB6D-E7172541CE09}"/>
                </a:ext>
              </a:extLst>
            </p:cNvPr>
            <p:cNvSpPr/>
            <p:nvPr/>
          </p:nvSpPr>
          <p:spPr>
            <a:xfrm>
              <a:off x="6259422" y="4921986"/>
              <a:ext cx="5386478" cy="1095930"/>
            </a:xfrm>
            <a:prstGeom prst="roundRect">
              <a:avLst/>
            </a:prstGeom>
            <a:solidFill>
              <a:srgbClr val="FFE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7D5A48-739A-4C19-9D5E-0E9272AE13A5}"/>
                </a:ext>
              </a:extLst>
            </p:cNvPr>
            <p:cNvSpPr txBox="1"/>
            <p:nvPr/>
          </p:nvSpPr>
          <p:spPr>
            <a:xfrm>
              <a:off x="6604694" y="5233087"/>
              <a:ext cx="48791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ป้ายน้ำยาขจัดคราบ แล้วแช่ในน้ำเปล่า ก่อนซัก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3D13552-BFE8-4131-B3F3-47E93C421F94}"/>
                </a:ext>
              </a:extLst>
            </p:cNvPr>
            <p:cNvSpPr/>
            <p:nvPr/>
          </p:nvSpPr>
          <p:spPr>
            <a:xfrm>
              <a:off x="5280845" y="4772157"/>
              <a:ext cx="1395588" cy="139558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FF83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58D4E1CD-70E4-4C01-904A-E44E44AB0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85056" y="4859163"/>
              <a:ext cx="720510" cy="1133226"/>
            </a:xfrm>
            <a:prstGeom prst="rect">
              <a:avLst/>
            </a:prstGeom>
          </p:spPr>
        </p:pic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8A448DAF-5565-4B90-841A-799DFA70979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0880" y="4509901"/>
            <a:ext cx="677439" cy="509036"/>
          </a:xfrm>
          <a:prstGeom prst="rect">
            <a:avLst/>
          </a:prstGeom>
        </p:spPr>
      </p:pic>
      <p:pic>
        <p:nvPicPr>
          <p:cNvPr id="27" name="Picture 26">
            <a:hlinkClick r:id="rId13" action="ppaction://hlinksldjump"/>
            <a:extLst>
              <a:ext uri="{FF2B5EF4-FFF2-40B4-BE49-F238E27FC236}">
                <a16:creationId xmlns:a16="http://schemas.microsoft.com/office/drawing/2014/main" id="{35A320F1-F33A-4A62-AFD6-34851EFF225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36721" y="385421"/>
            <a:ext cx="3718560" cy="1028112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097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D3BA9B4-77CC-4FA0-951E-E17FF33393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7314" y="142827"/>
            <a:ext cx="2457372" cy="1024107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C0F2353-2040-4144-8A8F-211B54ED17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CA2EFE-7AB7-4725-B15E-C4C2ECE254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BDD4B141-A0A1-4799-A8E2-7A803C9D780A}"/>
              </a:ext>
            </a:extLst>
          </p:cNvPr>
          <p:cNvGrpSpPr/>
          <p:nvPr/>
        </p:nvGrpSpPr>
        <p:grpSpPr>
          <a:xfrm>
            <a:off x="404198" y="2088371"/>
            <a:ext cx="2251272" cy="4006411"/>
            <a:chOff x="483223" y="2088371"/>
            <a:chExt cx="2251272" cy="4006411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420BA79-CEF3-45FA-A795-A1444CDE4D2C}"/>
                </a:ext>
              </a:extLst>
            </p:cNvPr>
            <p:cNvCxnSpPr>
              <a:cxnSpLocks/>
            </p:cNvCxnSpPr>
            <p:nvPr/>
          </p:nvCxnSpPr>
          <p:spPr>
            <a:xfrm>
              <a:off x="1640097" y="2357120"/>
              <a:ext cx="1" cy="3383719"/>
            </a:xfrm>
            <a:prstGeom prst="line">
              <a:avLst/>
            </a:prstGeom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23FB4EA-AA9D-4DF3-AB11-4C66FD766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878" y="2866891"/>
              <a:ext cx="2043962" cy="643497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D6EF215A-72F3-4A60-AAB5-8989BE22C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878" y="3717625"/>
              <a:ext cx="2043962" cy="643497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9D97C127-E26C-4619-88D4-81ACE090A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878" y="4568359"/>
              <a:ext cx="2043962" cy="643497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06A48178-D24F-4EDE-A79A-296D2BBCB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878" y="5419091"/>
              <a:ext cx="2043962" cy="64349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EE9B04-32DE-44F6-8D23-453B88EEB2AB}"/>
                </a:ext>
              </a:extLst>
            </p:cNvPr>
            <p:cNvSpPr txBox="1"/>
            <p:nvPr/>
          </p:nvSpPr>
          <p:spPr>
            <a:xfrm>
              <a:off x="696052" y="2988584"/>
              <a:ext cx="17682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รู้สึกพึ่งตนเองได้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86388DA-09B1-4190-99DF-33BE7C58990B}"/>
                </a:ext>
              </a:extLst>
            </p:cNvPr>
            <p:cNvSpPr txBox="1"/>
            <p:nvPr/>
          </p:nvSpPr>
          <p:spPr>
            <a:xfrm>
              <a:off x="669772" y="3699774"/>
              <a:ext cx="18208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แสดงถึงพัฒนาการ</a:t>
              </a:r>
            </a:p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การเจริญเติบโต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ADB7226-A20C-4387-AB18-2D91C33ADDAE}"/>
                </a:ext>
              </a:extLst>
            </p:cNvPr>
            <p:cNvSpPr txBox="1"/>
            <p:nvPr/>
          </p:nvSpPr>
          <p:spPr>
            <a:xfrm>
              <a:off x="696053" y="4717348"/>
              <a:ext cx="1768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ฝึกวินัยในการทำงาน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B6626F8-2732-4596-A1C3-98876572D939}"/>
                </a:ext>
              </a:extLst>
            </p:cNvPr>
            <p:cNvSpPr txBox="1"/>
            <p:nvPr/>
          </p:nvSpPr>
          <p:spPr>
            <a:xfrm>
              <a:off x="696053" y="5386896"/>
              <a:ext cx="17682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ช่วยแบ่งเบาภาระผู้ปกครอง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1B283CF-E98E-4A29-BF34-BD46DC7C4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3223" y="2088371"/>
              <a:ext cx="2251272" cy="588671"/>
            </a:xfrm>
            <a:prstGeom prst="rect">
              <a:avLst/>
            </a:prstGeom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228EEEC6-B8E7-4E37-9A5A-45D2583749A6}"/>
              </a:ext>
            </a:extLst>
          </p:cNvPr>
          <p:cNvGrpSpPr/>
          <p:nvPr/>
        </p:nvGrpSpPr>
        <p:grpSpPr>
          <a:xfrm>
            <a:off x="2841592" y="2059221"/>
            <a:ext cx="3059694" cy="3337688"/>
            <a:chOff x="2898968" y="2059221"/>
            <a:chExt cx="3059694" cy="3337688"/>
          </a:xfrm>
        </p:grpSpPr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B4544F0-6174-4433-B2BB-1E1CFAE06780}"/>
                </a:ext>
              </a:extLst>
            </p:cNvPr>
            <p:cNvCxnSpPr>
              <a:cxnSpLocks/>
            </p:cNvCxnSpPr>
            <p:nvPr/>
          </p:nvCxnSpPr>
          <p:spPr>
            <a:xfrm>
              <a:off x="4457456" y="2357120"/>
              <a:ext cx="0" cy="2733042"/>
            </a:xfrm>
            <a:prstGeom prst="line">
              <a:avLst/>
            </a:prstGeom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837F7FCA-42AF-4ACF-A210-7A7C3512B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8968" y="2059221"/>
              <a:ext cx="3059694" cy="66056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CE1CC14-C763-484D-ABCF-713232938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35363" y="2993036"/>
              <a:ext cx="2553344" cy="669283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E628A667-087B-4A9D-A3AF-D0E755C53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35363" y="3904917"/>
              <a:ext cx="2553344" cy="669283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9D086FE3-C767-4F03-831A-532DF765B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35363" y="4727626"/>
              <a:ext cx="2553344" cy="669283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C9B775A-6EE7-436E-B0F4-0F9526B8F0FA}"/>
                </a:ext>
              </a:extLst>
            </p:cNvPr>
            <p:cNvSpPr txBox="1"/>
            <p:nvPr/>
          </p:nvSpPr>
          <p:spPr>
            <a:xfrm>
              <a:off x="3151533" y="3137551"/>
              <a:ext cx="25111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แต่งกายให้เหมาะกับบุคลิกภาพ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5F17735-EA10-45E9-9C00-3D4BE08E0877}"/>
                </a:ext>
              </a:extLst>
            </p:cNvPr>
            <p:cNvSpPr txBox="1"/>
            <p:nvPr/>
          </p:nvSpPr>
          <p:spPr>
            <a:xfrm>
              <a:off x="3151533" y="4040723"/>
              <a:ext cx="25111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แต่งกายให้เหมาะกับสภาพอากาศ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72F460D-6139-4C19-A4F7-8DACC15A497F}"/>
                </a:ext>
              </a:extLst>
            </p:cNvPr>
            <p:cNvSpPr txBox="1"/>
            <p:nvPr/>
          </p:nvSpPr>
          <p:spPr>
            <a:xfrm>
              <a:off x="3151533" y="4862212"/>
              <a:ext cx="25111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แต่งกายให้เหมาะกับสถานที่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8FC7BEF-3951-46EF-8555-ADCBB952032D}"/>
              </a:ext>
            </a:extLst>
          </p:cNvPr>
          <p:cNvGrpSpPr/>
          <p:nvPr/>
        </p:nvGrpSpPr>
        <p:grpSpPr>
          <a:xfrm>
            <a:off x="6173674" y="2060346"/>
            <a:ext cx="2541595" cy="4358581"/>
            <a:chOff x="6198489" y="2060346"/>
            <a:chExt cx="2541595" cy="4358581"/>
          </a:xfrm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0782921C-3F39-43C3-B1C1-99A38FEFFAAF}"/>
                </a:ext>
              </a:extLst>
            </p:cNvPr>
            <p:cNvCxnSpPr/>
            <p:nvPr/>
          </p:nvCxnSpPr>
          <p:spPr>
            <a:xfrm>
              <a:off x="7477877" y="2357120"/>
              <a:ext cx="1" cy="3383719"/>
            </a:xfrm>
            <a:prstGeom prst="line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7482897F-DBEF-4E31-9FE9-950CDA68A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15673" y="2060346"/>
              <a:ext cx="2524411" cy="658309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B9C86994-B0B4-4E15-A21E-F0D4AB19C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21820" y="2993036"/>
              <a:ext cx="2112118" cy="669283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08295539-D2FA-4168-A5AF-405ADD07C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21820" y="3904917"/>
              <a:ext cx="2112118" cy="669283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461BF88F-A467-465E-8D5E-E870AA766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21820" y="4727626"/>
              <a:ext cx="2112118" cy="669283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5C908CAD-C235-4211-81F8-C1B03AE240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21820" y="5551002"/>
              <a:ext cx="2112118" cy="867925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8175235-5973-46D6-9F9C-3A0A36E9D844}"/>
                </a:ext>
              </a:extLst>
            </p:cNvPr>
            <p:cNvSpPr txBox="1"/>
            <p:nvPr/>
          </p:nvSpPr>
          <p:spPr>
            <a:xfrm>
              <a:off x="6198489" y="3137551"/>
              <a:ext cx="25111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อาบน้ำ เช็ดตัวให้แห้ง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2EDF1DC-AD29-467B-AE73-BB8FD4BC7D89}"/>
                </a:ext>
              </a:extLst>
            </p:cNvPr>
            <p:cNvSpPr txBox="1"/>
            <p:nvPr/>
          </p:nvSpPr>
          <p:spPr>
            <a:xfrm>
              <a:off x="6198489" y="4040723"/>
              <a:ext cx="25111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เลือกเสื้อผ้าตามกาลเทศะ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E0164D7-045D-4853-91F9-932C17376E11}"/>
                </a:ext>
              </a:extLst>
            </p:cNvPr>
            <p:cNvSpPr txBox="1"/>
            <p:nvPr/>
          </p:nvSpPr>
          <p:spPr>
            <a:xfrm>
              <a:off x="6198489" y="4864962"/>
              <a:ext cx="25111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แต่งกายตามขั้นตอน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19C5DB6-0AE9-4D60-B81D-FA78EAE7DD23}"/>
                </a:ext>
              </a:extLst>
            </p:cNvPr>
            <p:cNvSpPr txBox="1"/>
            <p:nvPr/>
          </p:nvSpPr>
          <p:spPr>
            <a:xfrm>
              <a:off x="6484489" y="5631021"/>
              <a:ext cx="19391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ตรวจความเรียบร้อย</a:t>
              </a:r>
            </a:p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ของการแต่งกาย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9295774-1C1E-4366-AA0E-F6E6E190C213}"/>
              </a:ext>
            </a:extLst>
          </p:cNvPr>
          <p:cNvGrpSpPr/>
          <p:nvPr/>
        </p:nvGrpSpPr>
        <p:grpSpPr>
          <a:xfrm>
            <a:off x="9124841" y="2060346"/>
            <a:ext cx="2524411" cy="3535205"/>
            <a:chOff x="9203866" y="2060346"/>
            <a:chExt cx="2524411" cy="3535205"/>
          </a:xfrm>
        </p:grpSpPr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BE1CF302-FDAA-4E8F-B147-AEAF908AF2BC}"/>
                </a:ext>
              </a:extLst>
            </p:cNvPr>
            <p:cNvCxnSpPr>
              <a:cxnSpLocks/>
            </p:cNvCxnSpPr>
            <p:nvPr/>
          </p:nvCxnSpPr>
          <p:spPr>
            <a:xfrm>
              <a:off x="10464879" y="2357120"/>
              <a:ext cx="0" cy="2854736"/>
            </a:xfrm>
            <a:prstGeom prst="line">
              <a:avLst/>
            </a:prstGeom>
            <a:ln w="762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E1CD6F1F-6C6D-4A77-A85E-7CB194C94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6951" y="4727626"/>
              <a:ext cx="2118240" cy="867925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1F04CE7D-EF59-4A5B-86F6-34BC192B88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3073" y="2993036"/>
              <a:ext cx="2105996" cy="669283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74FD0C10-ABC6-4E12-933F-584375177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3073" y="3904917"/>
              <a:ext cx="2105996" cy="669283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66380B8-F96E-462C-ABAA-70313BD506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3866" y="2060346"/>
              <a:ext cx="2524411" cy="658309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82F081C-DD12-4FFB-B646-AE96F3C2CEFE}"/>
                </a:ext>
              </a:extLst>
            </p:cNvPr>
            <p:cNvSpPr txBox="1"/>
            <p:nvPr/>
          </p:nvSpPr>
          <p:spPr>
            <a:xfrm>
              <a:off x="9556235" y="3137551"/>
              <a:ext cx="17682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ไม่ทำเสื้อผ้าสกปรก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5750D58-F9EE-4D03-8467-BE56ED49DB9C}"/>
                </a:ext>
              </a:extLst>
            </p:cNvPr>
            <p:cNvSpPr txBox="1"/>
            <p:nvPr/>
          </p:nvSpPr>
          <p:spPr>
            <a:xfrm>
              <a:off x="9556236" y="4055394"/>
              <a:ext cx="1768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ไม่ทำให้เสื้อผ้าชำรุด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75E32D3-6B99-475D-9EBA-DAA8B320A40D}"/>
                </a:ext>
              </a:extLst>
            </p:cNvPr>
            <p:cNvSpPr txBox="1"/>
            <p:nvPr/>
          </p:nvSpPr>
          <p:spPr>
            <a:xfrm>
              <a:off x="9556236" y="4816798"/>
              <a:ext cx="17682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ซักทำความสะอาดหลังใช้เสร็จแล้ว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DB121C54-61A8-4055-944E-B32937A3ABB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9093" y="1221684"/>
            <a:ext cx="4453814" cy="53386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C7F8C4-0DC8-43E1-89CF-FFFD7C6B20A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1027" y="2137600"/>
            <a:ext cx="1707028" cy="5608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552CD0-4D31-434B-8E94-96FC5FC3BED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741259" y="2137600"/>
            <a:ext cx="3334801" cy="5608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28C9998-22A8-46A1-ADA6-400A4990BE4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31844" y="1890827"/>
            <a:ext cx="2816596" cy="8596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EFB6B6-C3E6-41ED-86DF-07E5134593F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187713" y="1880070"/>
            <a:ext cx="240203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0307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6DD98B-F696-42D7-B3E1-F9F93B346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520332-ECA7-40C1-BF64-C6862128EC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6C6677B-2348-49FD-BB00-C2EE5EA1D641}"/>
              </a:ext>
            </a:extLst>
          </p:cNvPr>
          <p:cNvGrpSpPr/>
          <p:nvPr/>
        </p:nvGrpSpPr>
        <p:grpSpPr>
          <a:xfrm>
            <a:off x="3101343" y="3109604"/>
            <a:ext cx="5989316" cy="0"/>
            <a:chOff x="2976839" y="3108620"/>
            <a:chExt cx="6007770" cy="0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C48B414-1BC9-4B87-9274-F6B91F0812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6839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D57F056-565B-42A6-8D92-3D44B0A9AF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54492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781C8038-9EEA-4CCA-85B0-003C6C39C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8437" y="1674137"/>
            <a:ext cx="7275128" cy="11547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AD8F531-6D16-4464-A1AD-129468A8A2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90408" y="2697156"/>
            <a:ext cx="1811184" cy="8812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9216EB-174D-443B-BC24-B00397CA1B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4364" y="3543300"/>
            <a:ext cx="5203272" cy="93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705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0A711F81-ADBE-464E-8771-347B0AD4CF88}"/>
              </a:ext>
            </a:extLst>
          </p:cNvPr>
          <p:cNvSpPr/>
          <p:nvPr/>
        </p:nvSpPr>
        <p:spPr>
          <a:xfrm>
            <a:off x="1515829" y="1280295"/>
            <a:ext cx="7128181" cy="448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65"/>
              </a:lnSpc>
              <a:tabLst>
                <a:tab pos="199347" algn="dec"/>
                <a:tab pos="314759" algn="l"/>
                <a:tab pos="524598" algn="l"/>
                <a:tab pos="734438" algn="l"/>
                <a:tab pos="3252511" algn="l"/>
                <a:tab pos="3462350" algn="l"/>
                <a:tab pos="367219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65475" y="3570572"/>
            <a:ext cx="6702646" cy="746696"/>
            <a:chOff x="9234906" y="-997455"/>
            <a:chExt cx="6723298" cy="74899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1" y="-956661"/>
              <a:ext cx="318444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สร้างเสริมพัฒนาการ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65476" y="4345557"/>
            <a:ext cx="6702646" cy="736289"/>
            <a:chOff x="11044656" y="2339533"/>
            <a:chExt cx="6723298" cy="738559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2" y="2369889"/>
              <a:ext cx="2938756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แสดงฐานะผู้สวมใส่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65474" y="3561770"/>
            <a:ext cx="6702646" cy="755499"/>
            <a:chOff x="2053056" y="3555495"/>
            <a:chExt cx="6723298" cy="75782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05119"/>
              <a:ext cx="3028506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สร้างเสริมพัฒนาการ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65475" y="4345550"/>
            <a:ext cx="6702646" cy="736293"/>
            <a:chOff x="2053056" y="4358833"/>
            <a:chExt cx="6723298" cy="738563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389193"/>
              <a:ext cx="2756018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แสดงฐานะผู้สวมใส่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65476" y="2809158"/>
            <a:ext cx="6702646" cy="751281"/>
            <a:chOff x="2027656" y="-852604"/>
            <a:chExt cx="6723298" cy="753594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807212"/>
              <a:ext cx="3038009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ป้องกันสภาพอากาศ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46309" y="1880797"/>
            <a:ext cx="9982570" cy="70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 เสื้อผ้าและเครื่องแต่งกายมีความสำคัญอย่างไร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65475" y="2809154"/>
            <a:ext cx="6702646" cy="751290"/>
            <a:chOff x="2053056" y="2817696"/>
            <a:chExt cx="6723298" cy="753605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63097"/>
              <a:ext cx="3028506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ป้องกันสภาพอากาศ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036" y="6211769"/>
            <a:ext cx="934991" cy="48339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39" y="6203940"/>
            <a:ext cx="1102073" cy="483144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601620" y="7017620"/>
            <a:ext cx="8988761" cy="432056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3324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ป้องกันสภาพอากาศ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เพราะร่างกายของเราต้องเผชิญกับสภาพอากาศรอบตัว เช่น อากาศร้อน อากาศหนาว  ดังนั้นร่างกายจึงต้องการเสื้อผ้าและเครื่องแต่งกายมาช่วยปกคลุมร่างกายจากการสัมผัสอากาศที่ต้องพบเจอในชีวิตประจำวัน เช่น อากาศร้อนมีแสงแดดมาก จึงต้องการเสื้อผ้ามาปกคลุมร่างกายจากแสงแดด ส่วนเมื่ออากาศหนาว ผิวหนังต้องกระทบกับอากาศที่หนาวเย็น อาจทำให้เจ็บป่วยได้ จึงต้องการเสื้อผ้ามาปกคลุมร่างกายให้อบอุ่น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8" y="6847467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5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65475" y="3452330"/>
            <a:ext cx="6702646" cy="746696"/>
            <a:chOff x="9234906" y="-997455"/>
            <a:chExt cx="6723298" cy="74899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0" y="-956661"/>
              <a:ext cx="4600250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ทำให้พ่อแม่ไม่เหนื่อยมากเกินไป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65476" y="4227315"/>
            <a:ext cx="6702646" cy="736290"/>
            <a:chOff x="11044656" y="2339533"/>
            <a:chExt cx="6723298" cy="738560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2" y="2369889"/>
              <a:ext cx="374223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ทำให้เพื่อน ๆ รักใคร่เอ็นดู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65474" y="3443528"/>
            <a:ext cx="6702646" cy="755499"/>
            <a:chOff x="2053056" y="3555495"/>
            <a:chExt cx="6723298" cy="75782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05119"/>
              <a:ext cx="4399735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ทำให้พ่อแม่ไม่เหนื่อยมากเกินไป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65475" y="4227308"/>
            <a:ext cx="6702646" cy="736292"/>
            <a:chOff x="2053056" y="4358833"/>
            <a:chExt cx="6723298" cy="738562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389191"/>
              <a:ext cx="3832570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ทำให้เพื่อน ๆ รักใคร่เอ็นดู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65476" y="2690916"/>
            <a:ext cx="6702646" cy="751279"/>
            <a:chOff x="2027656" y="-852604"/>
            <a:chExt cx="6723298" cy="753592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807212"/>
              <a:ext cx="3596641" cy="708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ทำให้มาถึงโรงเรียนเร็วขึ้น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46309" y="1254311"/>
            <a:ext cx="10979520" cy="131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  “แก้วใจแต่งตัวมาโรงเรียนด้วยตนเอง”  </a:t>
            </a:r>
          </a:p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การกระทำของแก้วใจมีผลดีอย่างไร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65475" y="2690912"/>
            <a:ext cx="6702646" cy="751289"/>
            <a:chOff x="2053056" y="2817696"/>
            <a:chExt cx="6723298" cy="753604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63097"/>
              <a:ext cx="4054296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ทำให้มาถึงโรงเรียนเร็วขึ้น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036" y="6211769"/>
            <a:ext cx="934991" cy="48339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39" y="6203940"/>
            <a:ext cx="1102073" cy="483144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601620" y="7017620"/>
            <a:ext cx="8988761" cy="432056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4009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ทำให้พ่อแม่ไม่เหนื่อยมากเกินไป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เพราะการทำงานด้วยตนเองได้เป็นการทำงานในชีวิตประจำวันของตนเอง เช่น อาบน้ำ แต่งตัว รับประทานอาหารด้วยตนเอง ซึ่งเมื่อเราทำด้วยตนเองได้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ไม่ต้องให้พ่อแม่ทำให้หรือให้ความช่วยเหลือ จะเป็นการแบ่งเบาภาระของพ่อแม่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ทำให้พ่อแม่ไม่ต้องมีงานที่ทำเพิ่มขึ้น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8" y="6847467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31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65475" y="3024925"/>
            <a:ext cx="6702646" cy="746696"/>
            <a:chOff x="9234906" y="-997455"/>
            <a:chExt cx="6723298" cy="74899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1" y="-956661"/>
              <a:ext cx="318444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กาลเทศะ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65476" y="3799909"/>
            <a:ext cx="6702646" cy="706026"/>
            <a:chOff x="11044656" y="2339533"/>
            <a:chExt cx="6723298" cy="708203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2" y="2431343"/>
              <a:ext cx="2938756" cy="585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ตามแฟชั่น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65108" y="3016123"/>
            <a:ext cx="6702646" cy="755499"/>
            <a:chOff x="2053056" y="3555495"/>
            <a:chExt cx="6723298" cy="75782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05119"/>
              <a:ext cx="3028506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กาลเทศะ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65109" y="3799901"/>
            <a:ext cx="6702646" cy="706026"/>
            <a:chOff x="2053056" y="4358833"/>
            <a:chExt cx="6723298" cy="708203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450648"/>
              <a:ext cx="2756018" cy="585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ตามแฟชั่น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65476" y="2263509"/>
            <a:ext cx="6702646" cy="812244"/>
            <a:chOff x="2027656" y="-852604"/>
            <a:chExt cx="6723298" cy="814741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746065"/>
              <a:ext cx="3038009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ราคาเสื้อผ้า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46309" y="1335150"/>
            <a:ext cx="9982570" cy="70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  การเลือกเสื้อผ้ามาแต่งกาย ควรคำนึงถึงข้อใดก่อน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65109" y="2263505"/>
            <a:ext cx="6702646" cy="806945"/>
            <a:chOff x="2053056" y="2817696"/>
            <a:chExt cx="6723298" cy="809432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918924"/>
              <a:ext cx="3028506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ราคาเสื้อผ้า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036" y="6211769"/>
            <a:ext cx="934991" cy="48339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39" y="6203940"/>
            <a:ext cx="1102073" cy="483144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601620" y="7017620"/>
            <a:ext cx="8988761" cy="432056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8626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กาลเทศะ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เพราะกาลเทศะ หมายถึง การคำนึงถึงเวลาและสถานที่  ซึ่งการแต่งกายในชีวิตประจำวันควรพิจารณาว่า ต้องแต่งกายไปทำกิจกรรมอะไร เมื่อใด และทำที่สถานที่ใด แล้วจึงเลือกเสื้อผ้าให้เหมาะสมกับกิจกรรม ช่วงเวลา และสถานที่ที่ต้องไป ทำให้ช่วยเสริมสร้างบุคลิกภาพที่ดีของผู้สวมใส่ และเกิดความปลอดภัยในการทำกิจกรรม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8" y="6847467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4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12C750-AFD6-4335-8895-4DF44D7C41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1117" y="164592"/>
            <a:ext cx="5529766" cy="6978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7C0E4-DDDD-4734-8D4D-6CE8BC73DF92}"/>
              </a:ext>
            </a:extLst>
          </p:cNvPr>
          <p:cNvSpPr txBox="1"/>
          <p:nvPr/>
        </p:nvSpPr>
        <p:spPr>
          <a:xfrm>
            <a:off x="558800" y="963044"/>
            <a:ext cx="11633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4813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การแต่งกายเป็นงานในชีวิตประจำวันที่ทุกคนต้องปฏิบัติ  การแต่งกายได้ด้วยตนเองทำให้เกิดความมั่นใจในตนเอง </a:t>
            </a:r>
            <a:b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รู้สึกว่าสามารถพึ่งพาตนเองได้ เช่น การจัดการเวลา การแก้ปัญหา รู้จักปรับตัวและฝึกความรับผิดชอบในการทำงาน  </a:t>
            </a:r>
            <a:b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เกิดความภาคภูมิใจและเห็นคุณค่าของตนเองเมื่อทำงานได้สำเร็จ รวมทั้งยังช่วยแบ่งเบาภาระของผู้ปกครองด้วย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FD896DDD-8B55-439E-B49D-86B3F0474952}"/>
              </a:ext>
            </a:extLst>
          </p:cNvPr>
          <p:cNvGrpSpPr/>
          <p:nvPr/>
        </p:nvGrpSpPr>
        <p:grpSpPr>
          <a:xfrm>
            <a:off x="6545466" y="4588833"/>
            <a:ext cx="2224560" cy="1648049"/>
            <a:chOff x="6734461" y="2596494"/>
            <a:chExt cx="2119244" cy="2148680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DCC24773-DCAB-4983-A1E4-60A3DE0546ED}"/>
                </a:ext>
              </a:extLst>
            </p:cNvPr>
            <p:cNvGrpSpPr/>
            <p:nvPr/>
          </p:nvGrpSpPr>
          <p:grpSpPr>
            <a:xfrm>
              <a:off x="6734461" y="2596494"/>
              <a:ext cx="2119244" cy="2148680"/>
              <a:chOff x="7109927" y="1455576"/>
              <a:chExt cx="1866122" cy="1892046"/>
            </a:xfrm>
          </p:grpSpPr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5DA3C748-D3D3-4EAC-98F7-853FFA94B791}"/>
                  </a:ext>
                </a:extLst>
              </p:cNvPr>
              <p:cNvSpPr/>
              <p:nvPr/>
            </p:nvSpPr>
            <p:spPr>
              <a:xfrm>
                <a:off x="7109927" y="1481499"/>
                <a:ext cx="1866122" cy="1866123"/>
              </a:xfrm>
              <a:prstGeom prst="roundRect">
                <a:avLst>
                  <a:gd name="adj" fmla="val 9167"/>
                </a:avLst>
              </a:prstGeom>
              <a:solidFill>
                <a:srgbClr val="2F5597"/>
              </a:solidFill>
              <a:ln w="38100">
                <a:solidFill>
                  <a:srgbClr val="2F55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E38C39C1-1C27-47EC-B93A-923D23AA6E02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325D8F0D-807E-4919-AE3F-E2B86951B410}"/>
                </a:ext>
              </a:extLst>
            </p:cNvPr>
            <p:cNvSpPr txBox="1"/>
            <p:nvPr/>
          </p:nvSpPr>
          <p:spPr>
            <a:xfrm>
              <a:off x="6800359" y="3203569"/>
              <a:ext cx="1987447" cy="1148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ฝึกวินัยและ </a:t>
              </a:r>
              <a:b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ความรับผิดชอบ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19A921A-FB82-441F-A013-DD0617428D9C}"/>
              </a:ext>
            </a:extLst>
          </p:cNvPr>
          <p:cNvGrpSpPr/>
          <p:nvPr/>
        </p:nvGrpSpPr>
        <p:grpSpPr>
          <a:xfrm>
            <a:off x="6545466" y="2569533"/>
            <a:ext cx="2224560" cy="1657603"/>
            <a:chOff x="6734461" y="2596494"/>
            <a:chExt cx="2119244" cy="2161138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F7ED01FE-62DF-41B5-87F3-CF407F6A6352}"/>
                </a:ext>
              </a:extLst>
            </p:cNvPr>
            <p:cNvGrpSpPr/>
            <p:nvPr/>
          </p:nvGrpSpPr>
          <p:grpSpPr>
            <a:xfrm>
              <a:off x="6734461" y="2596494"/>
              <a:ext cx="2119244" cy="2161138"/>
              <a:chOff x="7109927" y="1455576"/>
              <a:chExt cx="1866122" cy="1903013"/>
            </a:xfrm>
          </p:grpSpPr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33D200FC-F27E-40A2-85AE-D0D96A9ED5C2}"/>
                  </a:ext>
                </a:extLst>
              </p:cNvPr>
              <p:cNvSpPr/>
              <p:nvPr/>
            </p:nvSpPr>
            <p:spPr>
              <a:xfrm>
                <a:off x="7109927" y="1492466"/>
                <a:ext cx="1866122" cy="1866123"/>
              </a:xfrm>
              <a:prstGeom prst="roundRect">
                <a:avLst>
                  <a:gd name="adj" fmla="val 9167"/>
                </a:avLst>
              </a:prstGeom>
              <a:solidFill>
                <a:srgbClr val="2F5597"/>
              </a:solidFill>
              <a:ln w="38100">
                <a:solidFill>
                  <a:srgbClr val="2F55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6433133F-5794-4A30-9F13-B1820C9CB882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EDAC956E-DE6F-4D3D-A895-9A5743C11FF8}"/>
                </a:ext>
              </a:extLst>
            </p:cNvPr>
            <p:cNvSpPr txBox="1"/>
            <p:nvPr/>
          </p:nvSpPr>
          <p:spPr>
            <a:xfrm>
              <a:off x="6800359" y="2887548"/>
              <a:ext cx="1987447" cy="1663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แสดงถึงการเจริญเติบโตและพัฒนาการของวัย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21CD4D09-C1EB-4963-9B62-8605A2DFFF79}"/>
              </a:ext>
            </a:extLst>
          </p:cNvPr>
          <p:cNvGrpSpPr/>
          <p:nvPr/>
        </p:nvGrpSpPr>
        <p:grpSpPr>
          <a:xfrm>
            <a:off x="9110866" y="4588833"/>
            <a:ext cx="2224560" cy="1647042"/>
            <a:chOff x="6734461" y="2596494"/>
            <a:chExt cx="2119244" cy="2147369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E01344C1-4AAC-4656-AA7D-266932FC6691}"/>
                </a:ext>
              </a:extLst>
            </p:cNvPr>
            <p:cNvGrpSpPr/>
            <p:nvPr/>
          </p:nvGrpSpPr>
          <p:grpSpPr>
            <a:xfrm>
              <a:off x="6734461" y="2596494"/>
              <a:ext cx="2119244" cy="2147369"/>
              <a:chOff x="7109927" y="1455576"/>
              <a:chExt cx="1866122" cy="1890888"/>
            </a:xfrm>
          </p:grpSpPr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8BA54790-FC70-46F6-8F2A-FE2002879B7B}"/>
                  </a:ext>
                </a:extLst>
              </p:cNvPr>
              <p:cNvSpPr/>
              <p:nvPr/>
            </p:nvSpPr>
            <p:spPr>
              <a:xfrm>
                <a:off x="7109927" y="1480341"/>
                <a:ext cx="1866122" cy="1866123"/>
              </a:xfrm>
              <a:prstGeom prst="roundRect">
                <a:avLst>
                  <a:gd name="adj" fmla="val 9167"/>
                </a:avLst>
              </a:prstGeom>
              <a:solidFill>
                <a:srgbClr val="2F5597"/>
              </a:solidFill>
              <a:ln w="38100">
                <a:solidFill>
                  <a:srgbClr val="2F55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0ECEB4F5-DD48-431A-94A8-64918E9A919E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7ED073AB-5F44-4C6D-8812-D6575C146B60}"/>
                </a:ext>
              </a:extLst>
            </p:cNvPr>
            <p:cNvSpPr txBox="1"/>
            <p:nvPr/>
          </p:nvSpPr>
          <p:spPr>
            <a:xfrm>
              <a:off x="6800359" y="3147944"/>
              <a:ext cx="1987447" cy="1148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ช่วยแบ่งเบาภาระของผู้ปกครอง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A3770AF3-235B-4505-BFAF-7FD8CBE5D18A}"/>
              </a:ext>
            </a:extLst>
          </p:cNvPr>
          <p:cNvGrpSpPr/>
          <p:nvPr/>
        </p:nvGrpSpPr>
        <p:grpSpPr>
          <a:xfrm>
            <a:off x="9110866" y="2569533"/>
            <a:ext cx="2224560" cy="1657408"/>
            <a:chOff x="6734461" y="2596494"/>
            <a:chExt cx="2119244" cy="2160884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4E90B72E-0EDE-4D61-B71F-F2F3E310B92F}"/>
                </a:ext>
              </a:extLst>
            </p:cNvPr>
            <p:cNvGrpSpPr/>
            <p:nvPr/>
          </p:nvGrpSpPr>
          <p:grpSpPr>
            <a:xfrm>
              <a:off x="6734461" y="2596494"/>
              <a:ext cx="2119244" cy="2160884"/>
              <a:chOff x="7109927" y="1455576"/>
              <a:chExt cx="1866122" cy="1902789"/>
            </a:xfrm>
          </p:grpSpPr>
          <p:sp>
            <p:nvSpPr>
              <p:cNvPr id="100" name="Rectangle: Rounded Corners 99">
                <a:extLst>
                  <a:ext uri="{FF2B5EF4-FFF2-40B4-BE49-F238E27FC236}">
                    <a16:creationId xmlns:a16="http://schemas.microsoft.com/office/drawing/2014/main" id="{DD704933-14D1-46FF-9F41-9A79153CAC1A}"/>
                  </a:ext>
                </a:extLst>
              </p:cNvPr>
              <p:cNvSpPr/>
              <p:nvPr/>
            </p:nvSpPr>
            <p:spPr>
              <a:xfrm>
                <a:off x="7109927" y="1492242"/>
                <a:ext cx="1866122" cy="1866123"/>
              </a:xfrm>
              <a:prstGeom prst="roundRect">
                <a:avLst>
                  <a:gd name="adj" fmla="val 9167"/>
                </a:avLst>
              </a:prstGeom>
              <a:solidFill>
                <a:srgbClr val="2F5597"/>
              </a:solidFill>
              <a:ln w="38100">
                <a:solidFill>
                  <a:srgbClr val="2F55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01" name="Rectangle: Rounded Corners 100">
                <a:extLst>
                  <a:ext uri="{FF2B5EF4-FFF2-40B4-BE49-F238E27FC236}">
                    <a16:creationId xmlns:a16="http://schemas.microsoft.com/office/drawing/2014/main" id="{53EE8080-A2EA-439F-A9C4-687751890EEA}"/>
                  </a:ext>
                </a:extLst>
              </p:cNvPr>
              <p:cNvSpPr/>
              <p:nvPr/>
            </p:nvSpPr>
            <p:spPr>
              <a:xfrm>
                <a:off x="7109927" y="1455576"/>
                <a:ext cx="1866122" cy="1866122"/>
              </a:xfrm>
              <a:prstGeom prst="roundRect">
                <a:avLst>
                  <a:gd name="adj" fmla="val 10667"/>
                </a:avLst>
              </a:prstGeom>
              <a:solidFill>
                <a:schemeClr val="bg1"/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F4B83423-DEDF-4607-92A7-82A85EB1E324}"/>
                </a:ext>
              </a:extLst>
            </p:cNvPr>
            <p:cNvSpPr txBox="1"/>
            <p:nvPr/>
          </p:nvSpPr>
          <p:spPr>
            <a:xfrm>
              <a:off x="6800359" y="3081713"/>
              <a:ext cx="1987447" cy="1148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ฝึกการพึ่งพา</a:t>
              </a:r>
            </a:p>
            <a:p>
              <a:pPr algn="ctr"/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ด้วยตนเอง</a:t>
              </a:r>
            </a:p>
          </p:txBody>
        </p:sp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B0252FD4-8C32-4A1E-817E-9275AA2EA85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1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10BD536-7499-404E-988D-532FAA5732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E11A19-995D-493E-8CF9-E8EA108113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60" y="2929027"/>
            <a:ext cx="5229116" cy="3429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0EB391F-2380-4595-8C29-0D9DB7885E5D}"/>
              </a:ext>
            </a:extLst>
          </p:cNvPr>
          <p:cNvGrpSpPr/>
          <p:nvPr/>
        </p:nvGrpSpPr>
        <p:grpSpPr>
          <a:xfrm>
            <a:off x="6368877" y="4381375"/>
            <a:ext cx="2613621" cy="1854500"/>
            <a:chOff x="6366430" y="4376058"/>
            <a:chExt cx="2613621" cy="1854500"/>
          </a:xfrm>
        </p:grpSpPr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094D1F1E-4C0B-4758-846F-BBFAFC1FE9AF}"/>
                </a:ext>
              </a:extLst>
            </p:cNvPr>
            <p:cNvGrpSpPr/>
            <p:nvPr/>
          </p:nvGrpSpPr>
          <p:grpSpPr>
            <a:xfrm>
              <a:off x="6366430" y="4444413"/>
              <a:ext cx="2403596" cy="1786145"/>
              <a:chOff x="6842004" y="4446627"/>
              <a:chExt cx="2403596" cy="1786145"/>
            </a:xfrm>
          </p:grpSpPr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C2453987-747F-4F2F-BC3C-AE5FC45F333D}"/>
                  </a:ext>
                </a:extLst>
              </p:cNvPr>
              <p:cNvGrpSpPr/>
              <p:nvPr/>
            </p:nvGrpSpPr>
            <p:grpSpPr>
              <a:xfrm>
                <a:off x="7021040" y="4588833"/>
                <a:ext cx="2224560" cy="1643939"/>
                <a:chOff x="6734461" y="2596494"/>
                <a:chExt cx="2119244" cy="2143324"/>
              </a:xfrm>
            </p:grpSpPr>
            <p:grpSp>
              <p:nvGrpSpPr>
                <p:cNvPr id="123" name="Group 122">
                  <a:extLst>
                    <a:ext uri="{FF2B5EF4-FFF2-40B4-BE49-F238E27FC236}">
                      <a16:creationId xmlns:a16="http://schemas.microsoft.com/office/drawing/2014/main" id="{4ED20DCF-052A-4DC7-B030-E79E9FEF5998}"/>
                    </a:ext>
                  </a:extLst>
                </p:cNvPr>
                <p:cNvGrpSpPr/>
                <p:nvPr/>
              </p:nvGrpSpPr>
              <p:grpSpPr>
                <a:xfrm>
                  <a:off x="6734461" y="2596494"/>
                  <a:ext cx="2119244" cy="2143324"/>
                  <a:chOff x="7109927" y="1455576"/>
                  <a:chExt cx="1866122" cy="1887326"/>
                </a:xfrm>
              </p:grpSpPr>
              <p:sp>
                <p:nvSpPr>
                  <p:cNvPr id="125" name="Rectangle: Rounded Corners 124">
                    <a:extLst>
                      <a:ext uri="{FF2B5EF4-FFF2-40B4-BE49-F238E27FC236}">
                        <a16:creationId xmlns:a16="http://schemas.microsoft.com/office/drawing/2014/main" id="{CCCB115A-A03F-480D-AF8A-E8FC4EA048ED}"/>
                      </a:ext>
                    </a:extLst>
                  </p:cNvPr>
                  <p:cNvSpPr/>
                  <p:nvPr/>
                </p:nvSpPr>
                <p:spPr>
                  <a:xfrm>
                    <a:off x="7109927" y="1476779"/>
                    <a:ext cx="1866122" cy="1866123"/>
                  </a:xfrm>
                  <a:prstGeom prst="roundRect">
                    <a:avLst>
                      <a:gd name="adj" fmla="val 9167"/>
                    </a:avLst>
                  </a:prstGeom>
                  <a:solidFill>
                    <a:srgbClr val="00A652"/>
                  </a:solidFill>
                  <a:ln w="38100">
                    <a:solidFill>
                      <a:srgbClr val="00A65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endParaRPr>
                  </a:p>
                </p:txBody>
              </p:sp>
              <p:sp>
                <p:nvSpPr>
                  <p:cNvPr id="126" name="Rectangle: Rounded Corners 125">
                    <a:extLst>
                      <a:ext uri="{FF2B5EF4-FFF2-40B4-BE49-F238E27FC236}">
                        <a16:creationId xmlns:a16="http://schemas.microsoft.com/office/drawing/2014/main" id="{8EFAD2F4-22D5-41E1-A32B-C90E2F5C8B8F}"/>
                      </a:ext>
                    </a:extLst>
                  </p:cNvPr>
                  <p:cNvSpPr/>
                  <p:nvPr/>
                </p:nvSpPr>
                <p:spPr>
                  <a:xfrm>
                    <a:off x="7109927" y="1455576"/>
                    <a:ext cx="1866122" cy="1866122"/>
                  </a:xfrm>
                  <a:prstGeom prst="roundRect">
                    <a:avLst>
                      <a:gd name="adj" fmla="val 10667"/>
                    </a:avLst>
                  </a:prstGeom>
                  <a:solidFill>
                    <a:schemeClr val="bg1"/>
                  </a:solidFill>
                  <a:ln w="38100">
                    <a:solidFill>
                      <a:srgbClr val="00A65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endParaRPr>
                  </a:p>
                </p:txBody>
              </p:sp>
            </p:grpSp>
            <p:sp>
              <p:nvSpPr>
                <p:cNvPr id="124" name="TextBox 123">
                  <a:extLst>
                    <a:ext uri="{FF2B5EF4-FFF2-40B4-BE49-F238E27FC236}">
                      <a16:creationId xmlns:a16="http://schemas.microsoft.com/office/drawing/2014/main" id="{CF69C471-957D-40A5-BE3C-E93A576F3E9B}"/>
                    </a:ext>
                  </a:extLst>
                </p:cNvPr>
                <p:cNvSpPr txBox="1"/>
                <p:nvPr/>
              </p:nvSpPr>
              <p:spPr>
                <a:xfrm>
                  <a:off x="6800359" y="3203569"/>
                  <a:ext cx="1987447" cy="11488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563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ฝึกวินัยและ </a:t>
                  </a:r>
                  <a:br>
                    <a:rPr lang="th-TH" sz="2563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</a:br>
                  <a:r>
                    <a:rPr lang="th-TH" sz="2563" b="1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ความรับผิดชอบ</a:t>
                  </a:r>
                </a:p>
              </p:txBody>
            </p:sp>
          </p:grpSp>
          <p:pic>
            <p:nvPicPr>
              <p:cNvPr id="147" name="Graphic 146">
                <a:extLst>
                  <a:ext uri="{FF2B5EF4-FFF2-40B4-BE49-F238E27FC236}">
                    <a16:creationId xmlns:a16="http://schemas.microsoft.com/office/drawing/2014/main" id="{18CD98EB-15D1-4D03-AD64-55E8C95182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842004" y="4446627"/>
                <a:ext cx="358071" cy="284411"/>
              </a:xfrm>
              <a:prstGeom prst="rect">
                <a:avLst/>
              </a:prstGeom>
            </p:spPr>
          </p:pic>
        </p:grp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CA5DFEF9-6320-4C16-BC59-4EB87129A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95839" y="4376058"/>
              <a:ext cx="484212" cy="484212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8655153-05F7-41BC-9AB3-14AD02817A20}"/>
              </a:ext>
            </a:extLst>
          </p:cNvPr>
          <p:cNvGrpSpPr/>
          <p:nvPr/>
        </p:nvGrpSpPr>
        <p:grpSpPr>
          <a:xfrm>
            <a:off x="9113313" y="4381375"/>
            <a:ext cx="2466666" cy="1860689"/>
            <a:chOff x="9110866" y="4376058"/>
            <a:chExt cx="2466666" cy="1860689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168724F1-BD16-4E79-ADDF-749A706D9857}"/>
                </a:ext>
              </a:extLst>
            </p:cNvPr>
            <p:cNvGrpSpPr/>
            <p:nvPr/>
          </p:nvGrpSpPr>
          <p:grpSpPr>
            <a:xfrm>
              <a:off x="9110866" y="4586619"/>
              <a:ext cx="2224560" cy="1650128"/>
              <a:chOff x="6734461" y="2596494"/>
              <a:chExt cx="2119244" cy="2151393"/>
            </a:xfrm>
          </p:grpSpPr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id="{2177EE98-2024-424D-A008-C6DB103492B2}"/>
                  </a:ext>
                </a:extLst>
              </p:cNvPr>
              <p:cNvGrpSpPr/>
              <p:nvPr/>
            </p:nvGrpSpPr>
            <p:grpSpPr>
              <a:xfrm>
                <a:off x="6734461" y="2596494"/>
                <a:ext cx="2119244" cy="2151393"/>
                <a:chOff x="7109927" y="1455576"/>
                <a:chExt cx="1866122" cy="1894432"/>
              </a:xfrm>
            </p:grpSpPr>
            <p:sp>
              <p:nvSpPr>
                <p:cNvPr id="135" name="Rectangle: Rounded Corners 134">
                  <a:extLst>
                    <a:ext uri="{FF2B5EF4-FFF2-40B4-BE49-F238E27FC236}">
                      <a16:creationId xmlns:a16="http://schemas.microsoft.com/office/drawing/2014/main" id="{03A65BB8-63DD-49DE-A230-C84C02722304}"/>
                    </a:ext>
                  </a:extLst>
                </p:cNvPr>
                <p:cNvSpPr/>
                <p:nvPr/>
              </p:nvSpPr>
              <p:spPr>
                <a:xfrm>
                  <a:off x="7109927" y="1483885"/>
                  <a:ext cx="1866122" cy="1866123"/>
                </a:xfrm>
                <a:prstGeom prst="roundRect">
                  <a:avLst>
                    <a:gd name="adj" fmla="val 9167"/>
                  </a:avLst>
                </a:prstGeom>
                <a:solidFill>
                  <a:srgbClr val="00A652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136" name="Rectangle: Rounded Corners 135">
                  <a:extLst>
                    <a:ext uri="{FF2B5EF4-FFF2-40B4-BE49-F238E27FC236}">
                      <a16:creationId xmlns:a16="http://schemas.microsoft.com/office/drawing/2014/main" id="{2904645C-D244-4224-A004-5EED6F66849A}"/>
                    </a:ext>
                  </a:extLst>
                </p:cNvPr>
                <p:cNvSpPr/>
                <p:nvPr/>
              </p:nvSpPr>
              <p:spPr>
                <a:xfrm>
                  <a:off x="7109927" y="1455576"/>
                  <a:ext cx="1866122" cy="1866122"/>
                </a:xfrm>
                <a:prstGeom prst="roundRect">
                  <a:avLst>
                    <a:gd name="adj" fmla="val 10667"/>
                  </a:avLst>
                </a:prstGeom>
                <a:solidFill>
                  <a:schemeClr val="bg1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EB46E333-6368-44F6-9F20-00BEBA0BC517}"/>
                  </a:ext>
                </a:extLst>
              </p:cNvPr>
              <p:cNvSpPr txBox="1"/>
              <p:nvPr/>
            </p:nvSpPr>
            <p:spPr>
              <a:xfrm>
                <a:off x="6800359" y="3147944"/>
                <a:ext cx="1987447" cy="11488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563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ช่วยแบ่งเบาภาระของผู้ปกครอง</a:t>
                </a:r>
              </a:p>
            </p:txBody>
          </p:sp>
        </p:grp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717E1A45-49B7-4C7F-9CD9-837F2E227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93320" y="4376058"/>
              <a:ext cx="484212" cy="48421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9481B19-CF0C-4139-B7B3-71B3A84A7CC1}"/>
              </a:ext>
            </a:extLst>
          </p:cNvPr>
          <p:cNvGrpSpPr/>
          <p:nvPr/>
        </p:nvGrpSpPr>
        <p:grpSpPr>
          <a:xfrm>
            <a:off x="6547913" y="2330528"/>
            <a:ext cx="2434585" cy="1900659"/>
            <a:chOff x="6545466" y="2325211"/>
            <a:chExt cx="2434585" cy="1900659"/>
          </a:xfrm>
        </p:grpSpPr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113D69C9-14A5-4A7C-A897-E09D253B110D}"/>
                </a:ext>
              </a:extLst>
            </p:cNvPr>
            <p:cNvGrpSpPr/>
            <p:nvPr/>
          </p:nvGrpSpPr>
          <p:grpSpPr>
            <a:xfrm>
              <a:off x="6545466" y="2567319"/>
              <a:ext cx="2224560" cy="1658551"/>
              <a:chOff x="6734461" y="2596494"/>
              <a:chExt cx="2119244" cy="2162374"/>
            </a:xfrm>
          </p:grpSpPr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4EF11403-5E52-46AA-9460-A09AD9FCF2CC}"/>
                  </a:ext>
                </a:extLst>
              </p:cNvPr>
              <p:cNvGrpSpPr/>
              <p:nvPr/>
            </p:nvGrpSpPr>
            <p:grpSpPr>
              <a:xfrm>
                <a:off x="6734461" y="2596494"/>
                <a:ext cx="2119244" cy="2162374"/>
                <a:chOff x="7109927" y="1455576"/>
                <a:chExt cx="1866122" cy="1904101"/>
              </a:xfrm>
            </p:grpSpPr>
            <p:sp>
              <p:nvSpPr>
                <p:cNvPr id="130" name="Rectangle: Rounded Corners 129">
                  <a:extLst>
                    <a:ext uri="{FF2B5EF4-FFF2-40B4-BE49-F238E27FC236}">
                      <a16:creationId xmlns:a16="http://schemas.microsoft.com/office/drawing/2014/main" id="{460BF65D-57D0-4A23-8999-510A5E1148AA}"/>
                    </a:ext>
                  </a:extLst>
                </p:cNvPr>
                <p:cNvSpPr/>
                <p:nvPr/>
              </p:nvSpPr>
              <p:spPr>
                <a:xfrm>
                  <a:off x="7109927" y="1493554"/>
                  <a:ext cx="1866122" cy="1866123"/>
                </a:xfrm>
                <a:prstGeom prst="roundRect">
                  <a:avLst>
                    <a:gd name="adj" fmla="val 9167"/>
                  </a:avLst>
                </a:prstGeom>
                <a:solidFill>
                  <a:srgbClr val="00A652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131" name="Rectangle: Rounded Corners 130">
                  <a:extLst>
                    <a:ext uri="{FF2B5EF4-FFF2-40B4-BE49-F238E27FC236}">
                      <a16:creationId xmlns:a16="http://schemas.microsoft.com/office/drawing/2014/main" id="{9A2ED87F-6CC5-433E-B133-B4E3180D9AA0}"/>
                    </a:ext>
                  </a:extLst>
                </p:cNvPr>
                <p:cNvSpPr/>
                <p:nvPr/>
              </p:nvSpPr>
              <p:spPr>
                <a:xfrm>
                  <a:off x="7109927" y="1455576"/>
                  <a:ext cx="1866122" cy="1866122"/>
                </a:xfrm>
                <a:prstGeom prst="roundRect">
                  <a:avLst>
                    <a:gd name="adj" fmla="val 10667"/>
                  </a:avLst>
                </a:prstGeom>
                <a:solidFill>
                  <a:schemeClr val="bg1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8D9B7BDA-09FB-447C-B2BB-4BC529BBCCC7}"/>
                  </a:ext>
                </a:extLst>
              </p:cNvPr>
              <p:cNvSpPr txBox="1"/>
              <p:nvPr/>
            </p:nvSpPr>
            <p:spPr>
              <a:xfrm>
                <a:off x="6800359" y="2887548"/>
                <a:ext cx="1987447" cy="1663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563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แสดงถึงการเจริญเติบโตและพัฒนาการของวัย</a:t>
                </a:r>
              </a:p>
            </p:txBody>
          </p:sp>
        </p:grp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49CA17CA-E8E2-4CA4-853D-4A987F50F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95839" y="2325211"/>
              <a:ext cx="484212" cy="484212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3CBC44B-1E5F-44ED-B067-2E3D8B264D7B}"/>
              </a:ext>
            </a:extLst>
          </p:cNvPr>
          <p:cNvGrpSpPr/>
          <p:nvPr/>
        </p:nvGrpSpPr>
        <p:grpSpPr>
          <a:xfrm>
            <a:off x="9113313" y="2330528"/>
            <a:ext cx="2464471" cy="1900336"/>
            <a:chOff x="9110866" y="2325211"/>
            <a:chExt cx="2464471" cy="1900336"/>
          </a:xfrm>
        </p:grpSpPr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07273296-975E-48DA-AD4A-1C23CACB047E}"/>
                </a:ext>
              </a:extLst>
            </p:cNvPr>
            <p:cNvGrpSpPr/>
            <p:nvPr/>
          </p:nvGrpSpPr>
          <p:grpSpPr>
            <a:xfrm>
              <a:off x="9110866" y="2567317"/>
              <a:ext cx="2224560" cy="1658230"/>
              <a:chOff x="6734461" y="2596494"/>
              <a:chExt cx="2119244" cy="2161957"/>
            </a:xfrm>
          </p:grpSpPr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37BFF955-DAE5-4899-92E6-FFD5D458D7DE}"/>
                  </a:ext>
                </a:extLst>
              </p:cNvPr>
              <p:cNvGrpSpPr/>
              <p:nvPr/>
            </p:nvGrpSpPr>
            <p:grpSpPr>
              <a:xfrm>
                <a:off x="6734461" y="2596494"/>
                <a:ext cx="2119244" cy="2161957"/>
                <a:chOff x="7109927" y="1455576"/>
                <a:chExt cx="1866122" cy="1903734"/>
              </a:xfrm>
            </p:grpSpPr>
            <p:sp>
              <p:nvSpPr>
                <p:cNvPr id="140" name="Rectangle: Rounded Corners 139">
                  <a:extLst>
                    <a:ext uri="{FF2B5EF4-FFF2-40B4-BE49-F238E27FC236}">
                      <a16:creationId xmlns:a16="http://schemas.microsoft.com/office/drawing/2014/main" id="{994363F5-E835-44A4-B3D5-08C7A03F3DA8}"/>
                    </a:ext>
                  </a:extLst>
                </p:cNvPr>
                <p:cNvSpPr/>
                <p:nvPr/>
              </p:nvSpPr>
              <p:spPr>
                <a:xfrm>
                  <a:off x="7109927" y="1493187"/>
                  <a:ext cx="1866122" cy="1866123"/>
                </a:xfrm>
                <a:prstGeom prst="roundRect">
                  <a:avLst>
                    <a:gd name="adj" fmla="val 9167"/>
                  </a:avLst>
                </a:prstGeom>
                <a:solidFill>
                  <a:srgbClr val="00A652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141" name="Rectangle: Rounded Corners 140">
                  <a:extLst>
                    <a:ext uri="{FF2B5EF4-FFF2-40B4-BE49-F238E27FC236}">
                      <a16:creationId xmlns:a16="http://schemas.microsoft.com/office/drawing/2014/main" id="{1BA918E2-42F2-4407-8824-9E693DA24705}"/>
                    </a:ext>
                  </a:extLst>
                </p:cNvPr>
                <p:cNvSpPr/>
                <p:nvPr/>
              </p:nvSpPr>
              <p:spPr>
                <a:xfrm>
                  <a:off x="7109927" y="1455576"/>
                  <a:ext cx="1866122" cy="1866122"/>
                </a:xfrm>
                <a:prstGeom prst="roundRect">
                  <a:avLst>
                    <a:gd name="adj" fmla="val 10667"/>
                  </a:avLst>
                </a:prstGeom>
                <a:solidFill>
                  <a:schemeClr val="bg1"/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360B8FDB-9967-4073-A2B9-AA48F84E993D}"/>
                  </a:ext>
                </a:extLst>
              </p:cNvPr>
              <p:cNvSpPr txBox="1"/>
              <p:nvPr/>
            </p:nvSpPr>
            <p:spPr>
              <a:xfrm>
                <a:off x="6800359" y="3081713"/>
                <a:ext cx="1987447" cy="11488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563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ฝึกการพึ่งพา</a:t>
                </a:r>
              </a:p>
              <a:p>
                <a:pPr algn="ctr"/>
                <a:r>
                  <a:rPr lang="th-TH" sz="2563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ด้วยตนเอง</a:t>
                </a:r>
              </a:p>
            </p:txBody>
          </p:sp>
        </p:grp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1B2ECE50-EB06-4198-8363-63C35F377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91125" y="2325211"/>
              <a:ext cx="484212" cy="484212"/>
            </a:xfrm>
            <a:prstGeom prst="rect">
              <a:avLst/>
            </a:prstGeom>
          </p:spPr>
        </p:pic>
      </p:grpSp>
      <p:pic>
        <p:nvPicPr>
          <p:cNvPr id="63" name="Graphic 62">
            <a:extLst>
              <a:ext uri="{FF2B5EF4-FFF2-40B4-BE49-F238E27FC236}">
                <a16:creationId xmlns:a16="http://schemas.microsoft.com/office/drawing/2014/main" id="{93B90A96-899A-47AC-9A7C-1F3D1A3ACA9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47222">
            <a:off x="8517187" y="3951903"/>
            <a:ext cx="324391" cy="410896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CC5BA24A-25AA-4AD7-9066-7AD86826CCB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47222">
            <a:off x="11075064" y="3951904"/>
            <a:ext cx="324391" cy="410896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0488D75E-3182-4324-929B-1E4C2C49B1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47222">
            <a:off x="8517187" y="6006639"/>
            <a:ext cx="324391" cy="410896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D80159DA-2582-4072-AC14-AC16F87BD40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47222">
            <a:off x="11075064" y="6006640"/>
            <a:ext cx="324391" cy="4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7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65475" y="3452330"/>
            <a:ext cx="6702646" cy="746696"/>
            <a:chOff x="9234906" y="-997455"/>
            <a:chExt cx="6723298" cy="74899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0" y="-956661"/>
              <a:ext cx="4600250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ใส่ผ้าพันคอ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65476" y="4227315"/>
            <a:ext cx="6702646" cy="736290"/>
            <a:chOff x="11044656" y="2339533"/>
            <a:chExt cx="6723298" cy="738560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2" y="2369889"/>
              <a:ext cx="374223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สวมหมวก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65475" y="3443528"/>
            <a:ext cx="6702646" cy="755499"/>
            <a:chOff x="2053056" y="3555495"/>
            <a:chExt cx="6723298" cy="75782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05119"/>
              <a:ext cx="4399735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ใส่ผ้าพันคอ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65476" y="4227308"/>
            <a:ext cx="6702646" cy="736292"/>
            <a:chOff x="2053056" y="4358833"/>
            <a:chExt cx="6723298" cy="738562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389191"/>
              <a:ext cx="3832570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สวมหมวก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65476" y="2690916"/>
            <a:ext cx="6702646" cy="751279"/>
            <a:chOff x="2027656" y="-852604"/>
            <a:chExt cx="6723298" cy="753592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807212"/>
              <a:ext cx="3596641" cy="708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ใส่รองเท้าแตะ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46309" y="1254311"/>
            <a:ext cx="10979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4. 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วันนี้อากาศร้อน แสงแดดแรงมาก ต้นกล้าควรแต่งกายอย่างไร</a:t>
            </a:r>
          </a:p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ก่อนออกจากบ้าน</a:t>
            </a:r>
            <a: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988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65476" y="2690912"/>
            <a:ext cx="6702646" cy="751289"/>
            <a:chOff x="2053056" y="2817696"/>
            <a:chExt cx="6723298" cy="753604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63097"/>
              <a:ext cx="4054296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ใส่รองเท้าแตะ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036" y="6211769"/>
            <a:ext cx="934991" cy="48339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39" y="6203940"/>
            <a:ext cx="1102073" cy="483144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601620" y="7017620"/>
            <a:ext cx="8988761" cy="432056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4009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สวมหมวก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เพราะหมวกเป็นเครื่องใส่เพื่อปกคลุมศีรษะเพื่อประโยชน์ในการป้องกันอันตรายจากสิ่งรอบตัวและเพื่อความสวยงาม การสวมหมวกสามารถป้องกันแสงแดดที่ส่องมาถูกศีรษะและบังแดดให้กับใบหน้าได้ ทำให้ศีรษะและใบหน้า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ไม่ร้อนเกินไป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8" y="6847467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96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65475" y="3024925"/>
            <a:ext cx="6702646" cy="810197"/>
            <a:chOff x="9234906" y="-997455"/>
            <a:chExt cx="6723298" cy="812693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1" y="-892965"/>
              <a:ext cx="318444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เสื้อผ้าที่มีรอยยับ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65476" y="3799910"/>
            <a:ext cx="6702646" cy="797555"/>
            <a:chOff x="11044656" y="2339533"/>
            <a:chExt cx="6723298" cy="800014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2" y="2431343"/>
              <a:ext cx="2938756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เสื้อผ้าที่มีสีอ่อน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65475" y="3016126"/>
            <a:ext cx="6702646" cy="819000"/>
            <a:chOff x="2053056" y="3555495"/>
            <a:chExt cx="6723298" cy="821522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68815"/>
              <a:ext cx="3028506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เสื้อผ้าที่มีรอยยับ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65476" y="3799902"/>
            <a:ext cx="6702646" cy="797560"/>
            <a:chOff x="2053056" y="4358833"/>
            <a:chExt cx="6723298" cy="800019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450648"/>
              <a:ext cx="2756018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เสื้อผ้าที่มีสีอ่อน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65476" y="2263509"/>
            <a:ext cx="6702646" cy="812244"/>
            <a:chOff x="2027656" y="-852604"/>
            <a:chExt cx="6723298" cy="814741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746065"/>
              <a:ext cx="3038009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เสื้อผ้าที่เคยใส่แล้ว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46309" y="1335150"/>
            <a:ext cx="9982570" cy="70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5.  ข้อใดไม่ใช่เสื้อผ้าที่ควรสวมใส่เมื่อพ่อแม่พาไปงานวันเกิดญาติผู้ใหญ่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65476" y="2263505"/>
            <a:ext cx="6702646" cy="806945"/>
            <a:chOff x="2053056" y="2817696"/>
            <a:chExt cx="6723298" cy="809432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918924"/>
              <a:ext cx="3028506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เสื้อผ้าที่เคยใส่แล้ว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036" y="6211769"/>
            <a:ext cx="934991" cy="48339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39" y="6203940"/>
            <a:ext cx="1102073" cy="483144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601620" y="7017620"/>
            <a:ext cx="8988761" cy="432056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19393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เสื้อผ้าที่มีรอยยับ </a:t>
              </a:r>
            </a:p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เพราะผู้ใหญ่เป็นบุคคลที่ให้ความเคารพนับถือ จึงควรแต่งกายด้วยเสื้อผ้าและเครื่องแต่งกายที่เรียบร้อยและสะอาด แสดงถึงมารยาทที่ดีในการพบญาติผู้ใหญ่ ดังนั้น จึงไม่ควรใส่เสื้อผ้าที่สกปรกหรือมีรอยยับ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8" y="6847467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83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65475" y="3024925"/>
            <a:ext cx="6702646" cy="810197"/>
            <a:chOff x="9234906" y="-997455"/>
            <a:chExt cx="6723298" cy="812693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1" y="-892965"/>
              <a:ext cx="318444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เสื้อผ้าหดตัว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65476" y="3799910"/>
            <a:ext cx="6702646" cy="797555"/>
            <a:chOff x="11044656" y="2339533"/>
            <a:chExt cx="6723298" cy="800014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2" y="2431343"/>
              <a:ext cx="2938756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เสื้อผ้าเกิดเชื้อรา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65475" y="3016126"/>
            <a:ext cx="6702646" cy="819000"/>
            <a:chOff x="2053056" y="3555495"/>
            <a:chExt cx="6723298" cy="821522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68815"/>
              <a:ext cx="3028506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เสื้อผ้าหดตัว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65476" y="3799902"/>
            <a:ext cx="6702646" cy="797560"/>
            <a:chOff x="2053056" y="4358833"/>
            <a:chExt cx="6723298" cy="800019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450648"/>
              <a:ext cx="2756018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เสื้อผ้าเกิดเชื้อรา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65476" y="2263509"/>
            <a:ext cx="6702646" cy="812244"/>
            <a:chOff x="2027656" y="-852604"/>
            <a:chExt cx="6723298" cy="814741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746065"/>
              <a:ext cx="3038009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เสื้อผ้าสีซีดเร็ว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46309" y="1335150"/>
            <a:ext cx="9982570" cy="70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6.  ถ้าไม่เช็ดตัวให้แห้งก่อนใส่เสื้อผ้า จะทำให้เกิดผลอย่างไร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65476" y="2263505"/>
            <a:ext cx="6702646" cy="806945"/>
            <a:chOff x="2053056" y="2817696"/>
            <a:chExt cx="6723298" cy="809432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918924"/>
              <a:ext cx="3028506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เสื้อผ้าสีซีดเร็ว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036" y="6211769"/>
            <a:ext cx="934991" cy="48339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39" y="6203940"/>
            <a:ext cx="1102073" cy="483144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601620" y="7017620"/>
            <a:ext cx="8988761" cy="432056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19393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เสื้อผ้าเกิดเชื้อรา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เพราะการสวมใส่เสื้อผ้าบนร่างกายที่เปียกชื้น ส่งผลให้เสื้อผ้าที่สวมใส่เปียกชื้นไปด้วย และเมื่อเสื้อผ้าเปียกชื้น หมักหมม ส่งผลให้เกิดเชื้อราที่เสื้อผ้า และนำมาติดที่ผิวหนังบริเวณที่สวมใส่เสื้อผ้าด้วย ทำให้เกิดอาการเจ็บป่วยและโรคได้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8" y="6847467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0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65475" y="3024925"/>
            <a:ext cx="6702646" cy="772097"/>
            <a:chOff x="9234906" y="-997455"/>
            <a:chExt cx="6723298" cy="774476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1" y="-931182"/>
              <a:ext cx="318444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ทำให้รองเท้าไม่พังง่าย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65476" y="3799910"/>
            <a:ext cx="6702646" cy="759455"/>
            <a:chOff x="11044656" y="2339533"/>
            <a:chExt cx="6723298" cy="761797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2" y="2393126"/>
              <a:ext cx="3734953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ช่วยรัดเท้าไม่ให้เท้าบาน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65474" y="3025456"/>
            <a:ext cx="6702646" cy="780899"/>
            <a:chOff x="2053056" y="3555495"/>
            <a:chExt cx="6723298" cy="783304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30598"/>
              <a:ext cx="3392136" cy="7082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ทำให้รองเท้าไม่พังง่าย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65475" y="3799899"/>
            <a:ext cx="6702646" cy="759460"/>
            <a:chOff x="2053056" y="4358833"/>
            <a:chExt cx="6723298" cy="761802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412431"/>
              <a:ext cx="3392135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ช่วยรัดเท้าไม่ให้เท้าบาน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65476" y="2263509"/>
            <a:ext cx="6702646" cy="736043"/>
            <a:chOff x="2027656" y="-852604"/>
            <a:chExt cx="6723298" cy="738306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822500"/>
              <a:ext cx="3038009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ป้องกันการสะดุดล้ม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46309" y="1335150"/>
            <a:ext cx="9982570" cy="70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7.  เพราะเหตุใดจึงควรผูกเชือกรองเท้าให้แน่น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65475" y="2263500"/>
            <a:ext cx="6702646" cy="730744"/>
            <a:chOff x="2053056" y="2817696"/>
            <a:chExt cx="6723298" cy="732997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42489"/>
              <a:ext cx="3028506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ป้องกันการสะดุดล้ม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036" y="6211769"/>
            <a:ext cx="934991" cy="48339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39" y="6203940"/>
            <a:ext cx="1102073" cy="483144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601620" y="7017620"/>
            <a:ext cx="8988761" cy="432056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19393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ป้องกันการสะดุดล้ม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เพราะถ้าผูกเชือกรองเท้าไม่แน่น ทำให้เชือกรองเท้าหลุดลุ่ย แล้วขณะเคลื่อนไหวร่างกาย อาจเผลอเหยียบเชือกรองเท้า แล้วทำให้สะดุดล้มได้ง่าย ส่งผลให้ร่างกายได้รับบาดเจ็บ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8" y="6847467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5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>
            <a:extLst>
              <a:ext uri="{FF2B5EF4-FFF2-40B4-BE49-F238E27FC236}">
                <a16:creationId xmlns:a16="http://schemas.microsoft.com/office/drawing/2014/main" id="{61627645-E9F4-4CDC-8A13-9802154972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1724" y="782733"/>
            <a:ext cx="1105750" cy="19878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65475" y="3857700"/>
            <a:ext cx="6702646" cy="772097"/>
            <a:chOff x="9234906" y="-997455"/>
            <a:chExt cx="6723298" cy="774476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0" y="-931181"/>
              <a:ext cx="605588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ใส่ชุดชั้นใน   ใส่รองเท้า   สวมชุดกระโปรง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65476" y="4632685"/>
            <a:ext cx="6702646" cy="759455"/>
            <a:chOff x="11044656" y="2339533"/>
            <a:chExt cx="6723298" cy="761797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1" y="2393126"/>
              <a:ext cx="605588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ใส่ชุดชั้นใน   สวมชุดกระโปรง   สวมรองเท้า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62752" y="3858426"/>
            <a:ext cx="6702646" cy="780897"/>
            <a:chOff x="2053056" y="3555495"/>
            <a:chExt cx="6723298" cy="783302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30596"/>
              <a:ext cx="6055882" cy="7082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ใส่ชุดชั้นใน   ใส่รองเท้า   สวมชุดกระโปรง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62753" y="4635213"/>
            <a:ext cx="6702646" cy="759460"/>
            <a:chOff x="2053056" y="4358833"/>
            <a:chExt cx="6723298" cy="761802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412431"/>
              <a:ext cx="605588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ใส่ชุดชั้นใน   สวมชุดกระโปรง   สวมรองเท้า 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65476" y="3096284"/>
            <a:ext cx="6702646" cy="774140"/>
            <a:chOff x="2027656" y="-852604"/>
            <a:chExt cx="6723298" cy="776519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784283"/>
              <a:ext cx="6058610" cy="708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ใส่ชุดกระโปรง   สวมชุดชั้นใน   ใส่รองเท้า 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46309" y="1125345"/>
            <a:ext cx="9982570" cy="131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8.             จากภาพ ข้อใดเรียงลำดับขั้นตอนการสวมใส่ชุด</a:t>
            </a:r>
          </a:p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ตามภาพได้เหมาะสม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62752" y="3096279"/>
            <a:ext cx="6702646" cy="768846"/>
            <a:chOff x="2053056" y="2817696"/>
            <a:chExt cx="6723298" cy="771215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80707"/>
              <a:ext cx="5938820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ใส่ชุดกระโปรง   สวมชุดชั้นใน   ใส่รองเท้า 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pic>
        <p:nvPicPr>
          <p:cNvPr id="73" name="Picture 72">
            <a:hlinkClick r:id="rId6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036" y="6211769"/>
            <a:ext cx="934991" cy="48339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39" y="6203940"/>
            <a:ext cx="1102073" cy="483144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601620" y="7017620"/>
            <a:ext cx="8988761" cy="432056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8626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ใส่ชุดชั้นใน สวมชุดกระโปรง สวมรองเท้า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เพราะจากภาพเป็นการสวมใส่ชุดกระโปรง การแต่งกายควรเรียงลำดับจากการใส่ชุดด้านในก่อนใส่ชุดด้านนอก  คือสวมใส่ชุดชั้นใน เช่น กางเกงใน เสื้อทับใน เสื้อชั้นในก่อน  แล้วจึงสวมใส่ชุดกระโปรง โดยจับชายกระโปรงพับทบขึ้น แล้วสวมแขนเสื้อ คอเสื้อ จากนั้นดึงชายกระโปรงลงมาด้านล่าง แล้วจึงสวมถุงเท้าและรองเท้า 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8" y="6847467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65475" y="3024925"/>
            <a:ext cx="6702646" cy="772096"/>
            <a:chOff x="9234906" y="-997455"/>
            <a:chExt cx="6723298" cy="774475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0" y="-931182"/>
              <a:ext cx="5103891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ป่านสวมถุงมือผ้าขณะจับดินเหนียว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65476" y="3799910"/>
            <a:ext cx="6702646" cy="759455"/>
            <a:chOff x="11044656" y="2339533"/>
            <a:chExt cx="6723298" cy="761797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2" y="2393126"/>
              <a:ext cx="3734953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นิดใส่เสื้อผ้าสีเข้ม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65475" y="3025456"/>
            <a:ext cx="6702646" cy="780899"/>
            <a:chOff x="2053056" y="3555495"/>
            <a:chExt cx="6723298" cy="783304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3" y="3630598"/>
              <a:ext cx="5038357" cy="7082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ป่านสวมถุงมือผ้าขณะจับดินเหนียว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65476" y="3799899"/>
            <a:ext cx="6702646" cy="759460"/>
            <a:chOff x="2053056" y="4358833"/>
            <a:chExt cx="6723298" cy="761802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412431"/>
              <a:ext cx="3392135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นิดใส่เสื้อผ้าสีเข้ม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65476" y="2263509"/>
            <a:ext cx="6702646" cy="736039"/>
            <a:chOff x="2027656" y="-852604"/>
            <a:chExt cx="6723298" cy="738302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822500"/>
              <a:ext cx="4591853" cy="708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แพรใส่ผ้ากันเปื้อนสวมทับเสื้อ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46309" y="1335150"/>
            <a:ext cx="9982570" cy="70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9.  ใครดูแลรักษาเสื้อผ้าได้เหมาะสมเมื่อต้องทำงานปั้นดินเหนียว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65476" y="2263500"/>
            <a:ext cx="6702646" cy="730744"/>
            <a:chOff x="2053056" y="2817696"/>
            <a:chExt cx="6723298" cy="732997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42489"/>
              <a:ext cx="4336604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แพรใส่ผ้ากันเปื้อนสวมทับเสื้อ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036" y="6211769"/>
            <a:ext cx="934991" cy="48339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39" y="6203940"/>
            <a:ext cx="1102073" cy="483144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601620" y="7017620"/>
            <a:ext cx="8988761" cy="432056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4009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แพรใส่ผ้ากันเปื้อนสวมทับเสื้อ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เพราะผ้ากันเปื้อนเป็นเครื่องแต่งกายที่สวมทับเสื้อผ้าในขณะทำกิจกรรมที่อาจมีการเปื้อนสิ่งต่าง ๆ ได้ง่าย เช่น การประกอบอาหาร การระบายสี การปั้น  ดังนั้น ขณะทำงานปั้นดินเหนียว อาจมีเศษดินเหนียวมากระเด็นมาติดเสื้อผ้าได้ จึงสามารถป้องกันได้โดยการสวมใส่เสื้อกันเปื้อน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8" y="6847467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4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65475" y="3452330"/>
            <a:ext cx="6702646" cy="746696"/>
            <a:chOff x="9234906" y="-997455"/>
            <a:chExt cx="6723298" cy="74899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0" y="-956661"/>
              <a:ext cx="4600250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นำไปซ่อมก่อนใส่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65476" y="4227324"/>
            <a:ext cx="6702646" cy="822019"/>
            <a:chOff x="11044656" y="2339533"/>
            <a:chExt cx="6723298" cy="824550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2" y="2455879"/>
              <a:ext cx="374223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นำเสื้อไปทิ้ง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65475" y="3443528"/>
            <a:ext cx="6702646" cy="755499"/>
            <a:chOff x="2053056" y="3555495"/>
            <a:chExt cx="6723298" cy="75782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05119"/>
              <a:ext cx="4399735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นำไปซ่อมก่อนใส่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65476" y="4227326"/>
            <a:ext cx="6702646" cy="822022"/>
            <a:chOff x="2053056" y="4358833"/>
            <a:chExt cx="6723298" cy="824553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475182"/>
              <a:ext cx="3832570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นำเสื้อไปทิ้ง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65476" y="2690916"/>
            <a:ext cx="6702646" cy="751279"/>
            <a:chOff x="2027656" y="-852604"/>
            <a:chExt cx="6723298" cy="753592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807212"/>
              <a:ext cx="4257256" cy="708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ใส่ก่อนแล้วค่อยซ่อมก่อนซัก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388770" y="1254311"/>
            <a:ext cx="9414459" cy="131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10.  ก่อนใส่เสื้อเชิ้ต ถ้าพบว่ากระดุมเสื้อมีด้ายลุ่ยจะหลุดออกมา   </a:t>
            </a:r>
            <a:b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98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ควรทำอย่างไร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65476" y="2690912"/>
            <a:ext cx="6702646" cy="751289"/>
            <a:chOff x="2053056" y="2817696"/>
            <a:chExt cx="6723298" cy="753604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8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63097"/>
              <a:ext cx="4054296" cy="708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523" algn="dec"/>
                  <a:tab pos="341878" algn="l"/>
                  <a:tab pos="569796" algn="l"/>
                  <a:tab pos="797715" algn="l"/>
                  <a:tab pos="3532737" algn="l"/>
                  <a:tab pos="3760656" algn="l"/>
                  <a:tab pos="3988574" algn="l"/>
                </a:tabLst>
              </a:pPr>
              <a:r>
                <a:rPr lang="th-TH" sz="398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ใส่ก่อนแล้วค่อยซ่อมก่อนซัก</a:t>
              </a:r>
              <a:endParaRPr lang="en-US" sz="398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878" y="6207413"/>
            <a:ext cx="491922" cy="4855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378" y="10535"/>
            <a:ext cx="714646" cy="752932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939" y="6203940"/>
            <a:ext cx="1102073" cy="483144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601620" y="7017620"/>
            <a:ext cx="8988761" cy="432056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3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4009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99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นำไปซ่อมก่อนใส่ </a:t>
              </a:r>
            </a:p>
            <a:p>
              <a:pPr lvl="0"/>
              <a:r>
                <a:rPr lang="th-TH" sz="299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เพราะกระดุมที่มีด้ายลุ่ยอาจทำให้เม็ดกระดุมหลุดออกมาขณะสวมใส่ได้  ดังนั้น จึงควรซ่อมกระดุมให้ติดแน่นก่อนนำมาสวมใส่อีกครั้ง ไม่ควรนำเสื้อไปซักก่อน เพราะอาจทำให้เสื้อผ้าและรังดุมเสียหายมากไปกว่าเดิม และไม่ควรนำไปทิ้งเพราะยังซ่อมแซมและนำกลับมาใช้ใหม่ได้ ซึ่งช่วยประหยัดค่าใช้จ่ายได้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318" y="6847467"/>
            <a:ext cx="555030" cy="5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4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2355" y="1571252"/>
            <a:ext cx="3367294" cy="351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5B3FEE-2649-4A07-A7A0-9F4088CFC661}"/>
              </a:ext>
            </a:extLst>
          </p:cNvPr>
          <p:cNvSpPr/>
          <p:nvPr/>
        </p:nvSpPr>
        <p:spPr>
          <a:xfrm>
            <a:off x="0" y="0"/>
            <a:ext cx="12188739" cy="5717097"/>
          </a:xfrm>
          <a:prstGeom prst="rect">
            <a:avLst/>
          </a:prstGeom>
          <a:solidFill>
            <a:srgbClr val="E1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E8B502-5C1F-4059-95A1-768BD808EC90}"/>
              </a:ext>
            </a:extLst>
          </p:cNvPr>
          <p:cNvSpPr/>
          <p:nvPr/>
        </p:nvSpPr>
        <p:spPr>
          <a:xfrm>
            <a:off x="0" y="5717097"/>
            <a:ext cx="12192000" cy="114090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B4D57F-5D13-44EE-AB3F-19F795740E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1AE195D-A1DC-48C6-838D-5EA2EA6492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7F07D7-C5D3-4A16-B6AF-5E428CBFED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98" y="1308899"/>
            <a:ext cx="5114383" cy="78560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A9BAD3B-7056-4279-A0C3-66CFAB96FDD1}"/>
              </a:ext>
            </a:extLst>
          </p:cNvPr>
          <p:cNvGrpSpPr/>
          <p:nvPr/>
        </p:nvGrpSpPr>
        <p:grpSpPr>
          <a:xfrm>
            <a:off x="499482" y="2450177"/>
            <a:ext cx="4974218" cy="2747475"/>
            <a:chOff x="499482" y="2015115"/>
            <a:chExt cx="4974218" cy="2747475"/>
          </a:xfrm>
          <a:solidFill>
            <a:srgbClr val="FFFBFB"/>
          </a:solidFill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ABC7EB12-7E8E-41AD-BD9D-142E2B9EFA1E}"/>
                </a:ext>
              </a:extLst>
            </p:cNvPr>
            <p:cNvSpPr/>
            <p:nvPr/>
          </p:nvSpPr>
          <p:spPr>
            <a:xfrm>
              <a:off x="499482" y="2015115"/>
              <a:ext cx="4974218" cy="2747475"/>
            </a:xfrm>
            <a:prstGeom prst="roundRect">
              <a:avLst>
                <a:gd name="adj" fmla="val 12964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9FB520A-5481-4A69-867C-AD6385A1B6DD}"/>
                </a:ext>
              </a:extLst>
            </p:cNvPr>
            <p:cNvSpPr/>
            <p:nvPr/>
          </p:nvSpPr>
          <p:spPr>
            <a:xfrm>
              <a:off x="569109" y="2323119"/>
              <a:ext cx="4834960" cy="206210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เสื้อผ้าและเครื่องแต่งกายมีหลายประเภท  ก่อนแต่งกายจึงควรรู้จักชื่อเรียกประเภทของเสื้อผ้าและเครื่องแต่งกาย เพื่อสามารถหยิบจับและเลือกมาสวมใส่ได้อย่างถูกต้อง</a:t>
              </a:r>
              <a:endParaRPr lang="en-US" sz="3200" b="1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A3E8D60-7C44-479F-AFB4-06C2C71978FB}"/>
              </a:ext>
            </a:extLst>
          </p:cNvPr>
          <p:cNvGrpSpPr/>
          <p:nvPr/>
        </p:nvGrpSpPr>
        <p:grpSpPr>
          <a:xfrm>
            <a:off x="6026215" y="377627"/>
            <a:ext cx="5110065" cy="6026823"/>
            <a:chOff x="6026215" y="377627"/>
            <a:chExt cx="5110065" cy="6026823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FF7D1AF-35AB-4DE3-8433-AEB239D52BFE}"/>
                </a:ext>
              </a:extLst>
            </p:cNvPr>
            <p:cNvSpPr/>
            <p:nvPr/>
          </p:nvSpPr>
          <p:spPr>
            <a:xfrm>
              <a:off x="6026215" y="6068634"/>
              <a:ext cx="5110065" cy="335816"/>
            </a:xfrm>
            <a:prstGeom prst="ellipse">
              <a:avLst/>
            </a:prstGeom>
            <a:solidFill>
              <a:srgbClr val="000000">
                <a:alpha val="3411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031EA14F-C055-410F-8417-7D761562A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094369" y="377627"/>
              <a:ext cx="4895072" cy="58528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82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970BCF-5A6B-4E43-ADDF-DA0595561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B3FFDE-8F9A-4CA8-B0E9-8F09302F5A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7" name="Picture 56">
            <a:hlinkClick r:id="rId5" action="ppaction://hlinksldjump"/>
            <a:extLst>
              <a:ext uri="{FF2B5EF4-FFF2-40B4-BE49-F238E27FC236}">
                <a16:creationId xmlns:a16="http://schemas.microsoft.com/office/drawing/2014/main" id="{E58F2374-2790-4AE1-8FE4-4BB9FCD301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18360"/>
            <a:ext cx="2592677" cy="744194"/>
          </a:xfrm>
          <a:prstGeom prst="rect">
            <a:avLst/>
          </a:prstGeom>
        </p:spPr>
      </p:pic>
      <p:pic>
        <p:nvPicPr>
          <p:cNvPr id="59" name="Picture 58">
            <a:hlinkClick r:id="rId7" action="ppaction://hlinksldjump"/>
            <a:extLst>
              <a:ext uri="{FF2B5EF4-FFF2-40B4-BE49-F238E27FC236}">
                <a16:creationId xmlns:a16="http://schemas.microsoft.com/office/drawing/2014/main" id="{428C89A1-03BB-47DF-9740-2A80C12EF7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086685"/>
            <a:ext cx="2592674" cy="742011"/>
          </a:xfrm>
          <a:prstGeom prst="rect">
            <a:avLst/>
          </a:prstGeom>
        </p:spPr>
      </p:pic>
      <p:pic>
        <p:nvPicPr>
          <p:cNvPr id="61" name="Picture 60">
            <a:hlinkClick r:id="rId9" action="ppaction://hlinksldjump"/>
            <a:extLst>
              <a:ext uri="{FF2B5EF4-FFF2-40B4-BE49-F238E27FC236}">
                <a16:creationId xmlns:a16="http://schemas.microsoft.com/office/drawing/2014/main" id="{536C5FDD-A8BC-4E64-B956-0FB448495D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53292"/>
            <a:ext cx="2592677" cy="744194"/>
          </a:xfrm>
          <a:prstGeom prst="rect">
            <a:avLst/>
          </a:prstGeom>
        </p:spPr>
      </p:pic>
      <p:pic>
        <p:nvPicPr>
          <p:cNvPr id="63" name="Picture 62">
            <a:hlinkClick r:id="rId11" action="ppaction://hlinksldjump"/>
            <a:extLst>
              <a:ext uri="{FF2B5EF4-FFF2-40B4-BE49-F238E27FC236}">
                <a16:creationId xmlns:a16="http://schemas.microsoft.com/office/drawing/2014/main" id="{03DE6862-1C06-4576-9204-DB0A5715DAD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751856"/>
            <a:ext cx="2592675" cy="744194"/>
          </a:xfrm>
          <a:prstGeom prst="rect">
            <a:avLst/>
          </a:prstGeom>
        </p:spPr>
      </p:pic>
      <p:pic>
        <p:nvPicPr>
          <p:cNvPr id="65" name="Picture 64">
            <a:hlinkClick r:id="rId13" action="ppaction://hlinksldjump"/>
            <a:extLst>
              <a:ext uri="{FF2B5EF4-FFF2-40B4-BE49-F238E27FC236}">
                <a16:creationId xmlns:a16="http://schemas.microsoft.com/office/drawing/2014/main" id="{B813D07A-D4A0-45F6-8BEF-A0BE5857AA6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19796"/>
            <a:ext cx="2592677" cy="744194"/>
          </a:xfrm>
          <a:prstGeom prst="rect">
            <a:avLst/>
          </a:prstGeom>
        </p:spPr>
      </p:pic>
      <p:pic>
        <p:nvPicPr>
          <p:cNvPr id="67" name="Picture 66">
            <a:hlinkClick r:id="rId15" action="ppaction://hlinksldjump"/>
            <a:extLst>
              <a:ext uri="{FF2B5EF4-FFF2-40B4-BE49-F238E27FC236}">
                <a16:creationId xmlns:a16="http://schemas.microsoft.com/office/drawing/2014/main" id="{AA95C91E-FB6B-4C90-A5F4-8F6B588AA27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88367"/>
            <a:ext cx="2592676" cy="7413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CE0D4047-A822-46BA-ADEC-5730474CC77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7109" y="4424075"/>
            <a:ext cx="1528968" cy="1130521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CB5E5163-69E3-4C34-8B5B-AE00AA6D175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3300" y="4424075"/>
            <a:ext cx="1495503" cy="1197661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1E40C6BF-956E-497D-8B75-DEFE66B2429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1367" y="4475647"/>
            <a:ext cx="1767166" cy="98276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AB946EB7-EDB7-4EA0-8B3B-D683A904771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7274" y="1899143"/>
            <a:ext cx="1527554" cy="119766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8C12D48F-3D0C-40AE-B6FD-329A4E6C4CD3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5375" y="1435970"/>
            <a:ext cx="1272437" cy="1676942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D792BA1-47F6-4BD9-858B-ACF33938688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1909" y="1620577"/>
            <a:ext cx="1926082" cy="147622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D78BDB7-54B7-47A6-BF55-91B787B84D3C}"/>
              </a:ext>
            </a:extLst>
          </p:cNvPr>
          <p:cNvGrpSpPr/>
          <p:nvPr/>
        </p:nvGrpSpPr>
        <p:grpSpPr>
          <a:xfrm>
            <a:off x="3987298" y="3242848"/>
            <a:ext cx="1775305" cy="714395"/>
            <a:chOff x="3987298" y="3242848"/>
            <a:chExt cx="1775305" cy="714395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CD458A7-C424-4D35-B7DE-91E1EA052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90764" y="3242848"/>
              <a:ext cx="1768373" cy="689712"/>
            </a:xfrm>
            <a:prstGeom prst="rect">
              <a:avLst/>
            </a:prstGeom>
          </p:spPr>
        </p:pic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A28AD93F-3D12-4806-9D36-FE74A0F24ED3}"/>
                </a:ext>
              </a:extLst>
            </p:cNvPr>
            <p:cNvSpPr txBox="1"/>
            <p:nvPr/>
          </p:nvSpPr>
          <p:spPr>
            <a:xfrm>
              <a:off x="3987298" y="3372468"/>
              <a:ext cx="17753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เสื้อชั้นใน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95074E1-139E-40C4-B266-A58F994245ED}"/>
              </a:ext>
            </a:extLst>
          </p:cNvPr>
          <p:cNvGrpSpPr/>
          <p:nvPr/>
        </p:nvGrpSpPr>
        <p:grpSpPr>
          <a:xfrm>
            <a:off x="3911909" y="5709215"/>
            <a:ext cx="1926082" cy="689712"/>
            <a:chOff x="3911909" y="5709215"/>
            <a:chExt cx="1926082" cy="689712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2848B2F-1D82-42C0-AEFC-201EFAFF7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90764" y="5709215"/>
              <a:ext cx="1768373" cy="689712"/>
            </a:xfrm>
            <a:prstGeom prst="rect">
              <a:avLst/>
            </a:prstGeom>
          </p:spPr>
        </p:pic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CE4D41FA-190A-4FF2-B6F1-E05799E38596}"/>
                </a:ext>
              </a:extLst>
            </p:cNvPr>
            <p:cNvSpPr txBox="1"/>
            <p:nvPr/>
          </p:nvSpPr>
          <p:spPr>
            <a:xfrm>
              <a:off x="3911909" y="5814152"/>
              <a:ext cx="19260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กางเกงในหญิง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5AF0E04-A22F-431A-B557-414B5756013F}"/>
              </a:ext>
            </a:extLst>
          </p:cNvPr>
          <p:cNvGrpSpPr/>
          <p:nvPr/>
        </p:nvGrpSpPr>
        <p:grpSpPr>
          <a:xfrm>
            <a:off x="6403399" y="3242848"/>
            <a:ext cx="1775305" cy="714395"/>
            <a:chOff x="6403399" y="3242848"/>
            <a:chExt cx="1775305" cy="71439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75798BF2-9460-4A4B-B85B-096898EEB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6865" y="3242848"/>
              <a:ext cx="1768373" cy="689712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F735368-71D2-4D20-BF73-F64D1143644B}"/>
                </a:ext>
              </a:extLst>
            </p:cNvPr>
            <p:cNvSpPr txBox="1"/>
            <p:nvPr/>
          </p:nvSpPr>
          <p:spPr>
            <a:xfrm>
              <a:off x="6403399" y="3372468"/>
              <a:ext cx="17753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สปอร์ตบรา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F756573-109B-4EFA-BC34-3C2374FD83C6}"/>
              </a:ext>
            </a:extLst>
          </p:cNvPr>
          <p:cNvGrpSpPr/>
          <p:nvPr/>
        </p:nvGrpSpPr>
        <p:grpSpPr>
          <a:xfrm>
            <a:off x="6370036" y="5709215"/>
            <a:ext cx="1842030" cy="689712"/>
            <a:chOff x="6370036" y="5709215"/>
            <a:chExt cx="1842030" cy="689712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B309FB7-745F-4070-8927-9B890FA91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6865" y="5709215"/>
              <a:ext cx="1768373" cy="689712"/>
            </a:xfrm>
            <a:prstGeom prst="rect">
              <a:avLst/>
            </a:prstGeom>
          </p:spPr>
        </p:pic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B0E47C3-B8C9-4A01-8C76-4C55BFDC7E5A}"/>
                </a:ext>
              </a:extLst>
            </p:cNvPr>
            <p:cNvSpPr txBox="1"/>
            <p:nvPr/>
          </p:nvSpPr>
          <p:spPr>
            <a:xfrm>
              <a:off x="6370036" y="5814152"/>
              <a:ext cx="18420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กางเกงในชาย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785E0E1-CCC2-4F2E-A712-649414C92432}"/>
              </a:ext>
            </a:extLst>
          </p:cNvPr>
          <p:cNvGrpSpPr/>
          <p:nvPr/>
        </p:nvGrpSpPr>
        <p:grpSpPr>
          <a:xfrm>
            <a:off x="8723941" y="3242848"/>
            <a:ext cx="1775305" cy="714395"/>
            <a:chOff x="8723941" y="3242848"/>
            <a:chExt cx="1775305" cy="71439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0EB1EDC-5799-471D-B034-B778D93F0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27407" y="3242848"/>
              <a:ext cx="1768373" cy="689712"/>
            </a:xfrm>
            <a:prstGeom prst="rect">
              <a:avLst/>
            </a:prstGeom>
          </p:spPr>
        </p:pic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C69A2FA9-00FF-412C-86E0-AE99EC7FE85B}"/>
                </a:ext>
              </a:extLst>
            </p:cNvPr>
            <p:cNvSpPr txBox="1"/>
            <p:nvPr/>
          </p:nvSpPr>
          <p:spPr>
            <a:xfrm>
              <a:off x="8723941" y="3372468"/>
              <a:ext cx="17753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เสื้อกล้าม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B84A30F-EE52-41AE-8B86-E892A5E48D22}"/>
              </a:ext>
            </a:extLst>
          </p:cNvPr>
          <p:cNvGrpSpPr/>
          <p:nvPr/>
        </p:nvGrpSpPr>
        <p:grpSpPr>
          <a:xfrm>
            <a:off x="8723941" y="5709215"/>
            <a:ext cx="1775305" cy="689712"/>
            <a:chOff x="8723941" y="5709215"/>
            <a:chExt cx="1775305" cy="689712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5A56CAE-8712-4CE8-BB7B-91379335C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27407" y="5709215"/>
              <a:ext cx="1768373" cy="689712"/>
            </a:xfrm>
            <a:prstGeom prst="rect">
              <a:avLst/>
            </a:prstGeom>
          </p:spPr>
        </p:pic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FCFC674-5387-4831-A0DF-DF10D81C4C3A}"/>
                </a:ext>
              </a:extLst>
            </p:cNvPr>
            <p:cNvSpPr txBox="1"/>
            <p:nvPr/>
          </p:nvSpPr>
          <p:spPr>
            <a:xfrm>
              <a:off x="8723941" y="5814152"/>
              <a:ext cx="17753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บ๊อกเซอร์</a:t>
              </a:r>
            </a:p>
          </p:txBody>
        </p:sp>
      </p:grpSp>
      <p:pic>
        <p:nvPicPr>
          <p:cNvPr id="87" name="Picture 86">
            <a:extLst>
              <a:ext uri="{FF2B5EF4-FFF2-40B4-BE49-F238E27FC236}">
                <a16:creationId xmlns:a16="http://schemas.microsoft.com/office/drawing/2014/main" id="{EE84DE38-26DB-4C82-81D8-6741F72FBC9C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809" y="105652"/>
            <a:ext cx="5114383" cy="78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2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970BCF-5A6B-4E43-ADDF-DA0595561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B3FFDE-8F9A-4CA8-B0E9-8F09302F5A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899238-CCCB-42A9-830D-D94617F7D1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1937" y="1270083"/>
            <a:ext cx="1635490" cy="19481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A8DE72-DF3F-46C7-ACCE-0B8BE296BC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2029" y="4097975"/>
            <a:ext cx="1617012" cy="15970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696563F-D956-43FA-ABF6-C83FDE98C7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7842" y="1270083"/>
            <a:ext cx="1824077" cy="194813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917F866-3BD4-4A46-8EAC-C1480A87EDC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3982" y="4028569"/>
            <a:ext cx="1651399" cy="16723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AFB0ECC-490E-4E56-9A5A-C908757590F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6741" y="4034523"/>
            <a:ext cx="1546277" cy="16535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90A0BF2-9A14-4BFE-AF99-CF5317B9D5B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9060" y="1383163"/>
            <a:ext cx="1742950" cy="178934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AD6CC5F-7595-45BA-ABF1-6300C747C829}"/>
              </a:ext>
            </a:extLst>
          </p:cNvPr>
          <p:cNvGrpSpPr/>
          <p:nvPr/>
        </p:nvGrpSpPr>
        <p:grpSpPr>
          <a:xfrm>
            <a:off x="3970647" y="3280534"/>
            <a:ext cx="1768373" cy="717349"/>
            <a:chOff x="3970647" y="3280534"/>
            <a:chExt cx="1768373" cy="717349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B8C5081-1AC2-41B0-A64A-7FBC11D58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70647" y="3280534"/>
              <a:ext cx="1768373" cy="689712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8C7E707-A8C8-4262-8146-E75774485DC0}"/>
                </a:ext>
              </a:extLst>
            </p:cNvPr>
            <p:cNvSpPr txBox="1"/>
            <p:nvPr/>
          </p:nvSpPr>
          <p:spPr>
            <a:xfrm>
              <a:off x="4115824" y="3413108"/>
              <a:ext cx="14780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เสื้อยืด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35FC64A-7E84-4789-BAA8-155BAAD8D875}"/>
              </a:ext>
            </a:extLst>
          </p:cNvPr>
          <p:cNvGrpSpPr/>
          <p:nvPr/>
        </p:nvGrpSpPr>
        <p:grpSpPr>
          <a:xfrm>
            <a:off x="3834005" y="5839992"/>
            <a:ext cx="2041657" cy="715431"/>
            <a:chOff x="3834005" y="5839992"/>
            <a:chExt cx="2041657" cy="715431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678D4DBF-1286-43B8-A13B-F9F99AF7A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5950" y="5839992"/>
              <a:ext cx="1937766" cy="689712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68334D0-D536-4962-A3F2-16AEDEF20786}"/>
                </a:ext>
              </a:extLst>
            </p:cNvPr>
            <p:cNvSpPr txBox="1"/>
            <p:nvPr/>
          </p:nvSpPr>
          <p:spPr>
            <a:xfrm>
              <a:off x="3834005" y="5970648"/>
              <a:ext cx="20416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เสื้อเชิ้ตแขนยาว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7C200A6-2538-4825-A235-33BF7C40DCB4}"/>
              </a:ext>
            </a:extLst>
          </p:cNvPr>
          <p:cNvGrpSpPr/>
          <p:nvPr/>
        </p:nvGrpSpPr>
        <p:grpSpPr>
          <a:xfrm>
            <a:off x="6393546" y="3280534"/>
            <a:ext cx="1768373" cy="717349"/>
            <a:chOff x="6393546" y="3280534"/>
            <a:chExt cx="1768373" cy="717349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CDC43481-79C5-4675-8C24-DDB6A07B6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3546" y="3280534"/>
              <a:ext cx="1768373" cy="689712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B2F574D-A62B-4B8B-8F71-B085720205FE}"/>
                </a:ext>
              </a:extLst>
            </p:cNvPr>
            <p:cNvSpPr txBox="1"/>
            <p:nvPr/>
          </p:nvSpPr>
          <p:spPr>
            <a:xfrm>
              <a:off x="6538723" y="3413108"/>
              <a:ext cx="14780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เสื้อโปโล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03270E8-F63F-436A-813D-1454832228F1}"/>
              </a:ext>
            </a:extLst>
          </p:cNvPr>
          <p:cNvGrpSpPr/>
          <p:nvPr/>
        </p:nvGrpSpPr>
        <p:grpSpPr>
          <a:xfrm>
            <a:off x="6393546" y="5839992"/>
            <a:ext cx="1768373" cy="715431"/>
            <a:chOff x="6393546" y="5839992"/>
            <a:chExt cx="1768373" cy="715431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4DDFE667-2939-4F30-9867-7C8916229A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3546" y="5839992"/>
              <a:ext cx="1768373" cy="689712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EF18D31-A51F-4161-8FF9-DE6D069668A5}"/>
                </a:ext>
              </a:extLst>
            </p:cNvPr>
            <p:cNvSpPr txBox="1"/>
            <p:nvPr/>
          </p:nvSpPr>
          <p:spPr>
            <a:xfrm>
              <a:off x="6474808" y="5970648"/>
              <a:ext cx="16058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เสื้อกันหนาว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6733D-2664-4977-A998-035B5E2ED30D}"/>
              </a:ext>
            </a:extLst>
          </p:cNvPr>
          <p:cNvGrpSpPr/>
          <p:nvPr/>
        </p:nvGrpSpPr>
        <p:grpSpPr>
          <a:xfrm>
            <a:off x="8707489" y="3280534"/>
            <a:ext cx="1937766" cy="717349"/>
            <a:chOff x="8707489" y="3280534"/>
            <a:chExt cx="1937766" cy="717349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0BDC810-1209-47A7-98D0-E90F90CDA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07489" y="3280534"/>
              <a:ext cx="1937766" cy="689712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F736A41-C737-418F-9934-F75E99B0E87E}"/>
                </a:ext>
              </a:extLst>
            </p:cNvPr>
            <p:cNvSpPr txBox="1"/>
            <p:nvPr/>
          </p:nvSpPr>
          <p:spPr>
            <a:xfrm>
              <a:off x="8739714" y="3413108"/>
              <a:ext cx="18733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เสื้อเชิ้ตแขนสั้น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AF65B3C-E24C-4929-B01B-35E8E4D62C66}"/>
              </a:ext>
            </a:extLst>
          </p:cNvPr>
          <p:cNvGrpSpPr/>
          <p:nvPr/>
        </p:nvGrpSpPr>
        <p:grpSpPr>
          <a:xfrm>
            <a:off x="8792186" y="5839992"/>
            <a:ext cx="1768373" cy="715431"/>
            <a:chOff x="8792186" y="5839992"/>
            <a:chExt cx="1768373" cy="71543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BBC0E6E-B01C-47FD-AFFE-27BE4A294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92186" y="5839992"/>
              <a:ext cx="1768373" cy="689712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170DEE9-E1FF-4C73-B528-675488265728}"/>
                </a:ext>
              </a:extLst>
            </p:cNvPr>
            <p:cNvSpPr txBox="1"/>
            <p:nvPr/>
          </p:nvSpPr>
          <p:spPr>
            <a:xfrm>
              <a:off x="8850673" y="5970648"/>
              <a:ext cx="16513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เสื้อแจ็คเก็ต</a:t>
              </a: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B6D2CDE9-28E7-47F3-8DD4-D6644578D57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809" y="105652"/>
            <a:ext cx="5114383" cy="785609"/>
          </a:xfrm>
          <a:prstGeom prst="rect">
            <a:avLst/>
          </a:prstGeom>
        </p:spPr>
      </p:pic>
      <p:pic>
        <p:nvPicPr>
          <p:cNvPr id="23" name="Picture 22">
            <a:hlinkClick r:id="rId14" action="ppaction://hlinksldjump"/>
            <a:extLst>
              <a:ext uri="{FF2B5EF4-FFF2-40B4-BE49-F238E27FC236}">
                <a16:creationId xmlns:a16="http://schemas.microsoft.com/office/drawing/2014/main" id="{959DE3AF-5B06-4C11-A290-616CCAD8E66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18360"/>
            <a:ext cx="2592677" cy="744194"/>
          </a:xfrm>
          <a:prstGeom prst="rect">
            <a:avLst/>
          </a:prstGeom>
        </p:spPr>
      </p:pic>
      <p:pic>
        <p:nvPicPr>
          <p:cNvPr id="24" name="Picture 23">
            <a:hlinkClick r:id="rId16" action="ppaction://hlinksldjump"/>
            <a:extLst>
              <a:ext uri="{FF2B5EF4-FFF2-40B4-BE49-F238E27FC236}">
                <a16:creationId xmlns:a16="http://schemas.microsoft.com/office/drawing/2014/main" id="{A4FB0E66-3DE1-465D-A02B-749E712DE52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086685"/>
            <a:ext cx="2592674" cy="742011"/>
          </a:xfrm>
          <a:prstGeom prst="rect">
            <a:avLst/>
          </a:prstGeom>
        </p:spPr>
      </p:pic>
      <p:pic>
        <p:nvPicPr>
          <p:cNvPr id="25" name="Picture 24">
            <a:hlinkClick r:id="rId18" action="ppaction://hlinksldjump"/>
            <a:extLst>
              <a:ext uri="{FF2B5EF4-FFF2-40B4-BE49-F238E27FC236}">
                <a16:creationId xmlns:a16="http://schemas.microsoft.com/office/drawing/2014/main" id="{FC0965C7-8F82-4AC6-A5C2-CC1C237D03AD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53292"/>
            <a:ext cx="2592677" cy="744194"/>
          </a:xfrm>
          <a:prstGeom prst="rect">
            <a:avLst/>
          </a:prstGeom>
        </p:spPr>
      </p:pic>
      <p:pic>
        <p:nvPicPr>
          <p:cNvPr id="26" name="Picture 25">
            <a:hlinkClick r:id="rId20" action="ppaction://hlinksldjump"/>
            <a:extLst>
              <a:ext uri="{FF2B5EF4-FFF2-40B4-BE49-F238E27FC236}">
                <a16:creationId xmlns:a16="http://schemas.microsoft.com/office/drawing/2014/main" id="{9173E6A1-7185-4922-8117-992CF16B996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751856"/>
            <a:ext cx="2592675" cy="744194"/>
          </a:xfrm>
          <a:prstGeom prst="rect">
            <a:avLst/>
          </a:prstGeom>
        </p:spPr>
      </p:pic>
      <p:pic>
        <p:nvPicPr>
          <p:cNvPr id="27" name="Picture 26">
            <a:hlinkClick r:id="rId22" action="ppaction://hlinksldjump"/>
            <a:extLst>
              <a:ext uri="{FF2B5EF4-FFF2-40B4-BE49-F238E27FC236}">
                <a16:creationId xmlns:a16="http://schemas.microsoft.com/office/drawing/2014/main" id="{B898533B-D5F2-4154-B6AE-0B59B761AF33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20109"/>
            <a:ext cx="2592677" cy="743568"/>
          </a:xfrm>
          <a:prstGeom prst="rect">
            <a:avLst/>
          </a:prstGeom>
        </p:spPr>
      </p:pic>
      <p:pic>
        <p:nvPicPr>
          <p:cNvPr id="28" name="Picture 27">
            <a:hlinkClick r:id="rId24" action="ppaction://hlinksldjump"/>
            <a:extLst>
              <a:ext uri="{FF2B5EF4-FFF2-40B4-BE49-F238E27FC236}">
                <a16:creationId xmlns:a16="http://schemas.microsoft.com/office/drawing/2014/main" id="{ECCF3EB7-EBBA-414A-A9C8-46DA339EF9AB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" y="1588367"/>
            <a:ext cx="2590491" cy="7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3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5327</TotalTime>
  <Words>2609</Words>
  <Application>Microsoft Office PowerPoint</Application>
  <PresentationFormat>Widescreen</PresentationFormat>
  <Paragraphs>361</Paragraphs>
  <Slides>67</Slides>
  <Notes>35</Notes>
  <HiddenSlides>25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5" baseType="lpstr">
      <vt:lpstr>TH Sarabun New</vt:lpstr>
      <vt:lpstr>Calibri</vt:lpstr>
      <vt:lpstr>Arial</vt:lpstr>
      <vt:lpstr>Cordia New</vt:lpstr>
      <vt:lpstr>Times New Roman</vt:lpstr>
      <vt:lpstr>Mali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Parinthorn Sukkai</dc:creator>
  <cp:lastModifiedBy>Atchawee Jaiipani</cp:lastModifiedBy>
  <cp:revision>256</cp:revision>
  <dcterms:created xsi:type="dcterms:W3CDTF">2023-09-11T03:49:31Z</dcterms:created>
  <dcterms:modified xsi:type="dcterms:W3CDTF">2023-10-31T09:18:32Z</dcterms:modified>
</cp:coreProperties>
</file>