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7"/>
  </p:notesMasterIdLst>
  <p:sldIdLst>
    <p:sldId id="256" r:id="rId2"/>
    <p:sldId id="505" r:id="rId3"/>
    <p:sldId id="258" r:id="rId4"/>
    <p:sldId id="259" r:id="rId5"/>
    <p:sldId id="506" r:id="rId6"/>
    <p:sldId id="507" r:id="rId7"/>
    <p:sldId id="511" r:id="rId8"/>
    <p:sldId id="510" r:id="rId9"/>
    <p:sldId id="508" r:id="rId10"/>
    <p:sldId id="509" r:id="rId11"/>
    <p:sldId id="260" r:id="rId12"/>
    <p:sldId id="513" r:id="rId13"/>
    <p:sldId id="514" r:id="rId14"/>
    <p:sldId id="515" r:id="rId15"/>
    <p:sldId id="516" r:id="rId16"/>
    <p:sldId id="517" r:id="rId17"/>
    <p:sldId id="518" r:id="rId18"/>
    <p:sldId id="261" r:id="rId19"/>
    <p:sldId id="519" r:id="rId20"/>
    <p:sldId id="304" r:id="rId21"/>
    <p:sldId id="521" r:id="rId22"/>
    <p:sldId id="522" r:id="rId23"/>
    <p:sldId id="523" r:id="rId24"/>
    <p:sldId id="264" r:id="rId25"/>
    <p:sldId id="263" r:id="rId26"/>
    <p:sldId id="265" r:id="rId27"/>
    <p:sldId id="524" r:id="rId28"/>
    <p:sldId id="525" r:id="rId29"/>
    <p:sldId id="526" r:id="rId30"/>
    <p:sldId id="527" r:id="rId31"/>
    <p:sldId id="528" r:id="rId32"/>
    <p:sldId id="529" r:id="rId33"/>
    <p:sldId id="530" r:id="rId34"/>
    <p:sldId id="532" r:id="rId35"/>
    <p:sldId id="533" r:id="rId36"/>
    <p:sldId id="266" r:id="rId37"/>
    <p:sldId id="287" r:id="rId38"/>
    <p:sldId id="286" r:id="rId39"/>
    <p:sldId id="535" r:id="rId40"/>
    <p:sldId id="536" r:id="rId41"/>
    <p:sldId id="537" r:id="rId42"/>
    <p:sldId id="538" r:id="rId43"/>
    <p:sldId id="267" r:id="rId44"/>
    <p:sldId id="539" r:id="rId45"/>
    <p:sldId id="540" r:id="rId46"/>
    <p:sldId id="542" r:id="rId47"/>
    <p:sldId id="543" r:id="rId48"/>
    <p:sldId id="268" r:id="rId49"/>
    <p:sldId id="544" r:id="rId50"/>
    <p:sldId id="545" r:id="rId51"/>
    <p:sldId id="546" r:id="rId52"/>
    <p:sldId id="269" r:id="rId53"/>
    <p:sldId id="270" r:id="rId54"/>
    <p:sldId id="547" r:id="rId55"/>
    <p:sldId id="548" r:id="rId56"/>
    <p:sldId id="549" r:id="rId57"/>
    <p:sldId id="550" r:id="rId58"/>
    <p:sldId id="551" r:id="rId59"/>
    <p:sldId id="271" r:id="rId60"/>
    <p:sldId id="563" r:id="rId61"/>
    <p:sldId id="564" r:id="rId62"/>
    <p:sldId id="565" r:id="rId63"/>
    <p:sldId id="566" r:id="rId64"/>
    <p:sldId id="567" r:id="rId65"/>
    <p:sldId id="272" r:id="rId66"/>
    <p:sldId id="359" r:id="rId67"/>
    <p:sldId id="288" r:id="rId68"/>
    <p:sldId id="289" r:id="rId69"/>
    <p:sldId id="275" r:id="rId70"/>
    <p:sldId id="350" r:id="rId71"/>
    <p:sldId id="361" r:id="rId72"/>
    <p:sldId id="362" r:id="rId73"/>
    <p:sldId id="351" r:id="rId74"/>
    <p:sldId id="354" r:id="rId75"/>
    <p:sldId id="274" r:id="rId76"/>
    <p:sldId id="363" r:id="rId77"/>
    <p:sldId id="364" r:id="rId78"/>
    <p:sldId id="365" r:id="rId79"/>
    <p:sldId id="366" r:id="rId80"/>
    <p:sldId id="276" r:id="rId81"/>
    <p:sldId id="487" r:id="rId82"/>
    <p:sldId id="485" r:id="rId83"/>
    <p:sldId id="277" r:id="rId84"/>
    <p:sldId id="290" r:id="rId85"/>
    <p:sldId id="278" r:id="rId86"/>
    <p:sldId id="367" r:id="rId87"/>
    <p:sldId id="368" r:id="rId88"/>
    <p:sldId id="369" r:id="rId89"/>
    <p:sldId id="552" r:id="rId90"/>
    <p:sldId id="370" r:id="rId91"/>
    <p:sldId id="371" r:id="rId92"/>
    <p:sldId id="372" r:id="rId93"/>
    <p:sldId id="280" r:id="rId94"/>
    <p:sldId id="281" r:id="rId95"/>
    <p:sldId id="291" r:id="rId96"/>
    <p:sldId id="373" r:id="rId97"/>
    <p:sldId id="282" r:id="rId98"/>
    <p:sldId id="374" r:id="rId99"/>
    <p:sldId id="375" r:id="rId100"/>
    <p:sldId id="283" r:id="rId101"/>
    <p:sldId id="377" r:id="rId102"/>
    <p:sldId id="378" r:id="rId103"/>
    <p:sldId id="284" r:id="rId104"/>
    <p:sldId id="553" r:id="rId105"/>
    <p:sldId id="554" r:id="rId106"/>
    <p:sldId id="381" r:id="rId107"/>
    <p:sldId id="382" r:id="rId108"/>
    <p:sldId id="488" r:id="rId109"/>
    <p:sldId id="360" r:id="rId110"/>
    <p:sldId id="482" r:id="rId111"/>
    <p:sldId id="489" r:id="rId112"/>
    <p:sldId id="484" r:id="rId113"/>
    <p:sldId id="483" r:id="rId114"/>
    <p:sldId id="490" r:id="rId115"/>
    <p:sldId id="340" r:id="rId116"/>
    <p:sldId id="341" r:id="rId117"/>
    <p:sldId id="555" r:id="rId118"/>
    <p:sldId id="556" r:id="rId119"/>
    <p:sldId id="557" r:id="rId120"/>
    <p:sldId id="558" r:id="rId121"/>
    <p:sldId id="559" r:id="rId122"/>
    <p:sldId id="560" r:id="rId123"/>
    <p:sldId id="561" r:id="rId124"/>
    <p:sldId id="562" r:id="rId125"/>
    <p:sldId id="300" r:id="rId126"/>
  </p:sldIdLst>
  <p:sldSz cx="12188825" cy="6858000"/>
  <p:notesSz cx="6797675" cy="9872663"/>
  <p:embeddedFontLst>
    <p:embeddedFont>
      <p:font typeface="Calibri" panose="020F0502020204030204" pitchFamily="34" charset="0"/>
      <p:regular r:id="rId128"/>
      <p:bold r:id="rId129"/>
      <p:italic r:id="rId130"/>
      <p:boldItalic r:id="rId131"/>
    </p:embeddedFont>
    <p:embeddedFont>
      <p:font typeface="Cordia New" panose="020B0304020202020204" pitchFamily="34" charset="-34"/>
      <p:regular r:id="rId132"/>
      <p:bold r:id="rId133"/>
      <p:italic r:id="rId134"/>
      <p:boldItalic r:id="rId135"/>
    </p:embeddedFont>
    <p:embeddedFont>
      <p:font typeface="Mali" panose="00000500000000000000" pitchFamily="2" charset="-34"/>
      <p:regular r:id="rId136"/>
      <p:bold r:id="rId137"/>
      <p:italic r:id="rId138"/>
      <p:boldItalic r:id="rId139"/>
    </p:embeddedFont>
    <p:embeddedFont>
      <p:font typeface="Mali SemiBold" panose="00000700000000000000" pitchFamily="2" charset="-34"/>
      <p:regular r:id="rId140"/>
      <p:bold r:id="rId141"/>
      <p:italic r:id="rId142"/>
      <p:boldItalic r:id="rId1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544"/>
    <a:srgbClr val="F797D7"/>
    <a:srgbClr val="FAC2D7"/>
    <a:srgbClr val="F672C1"/>
    <a:srgbClr val="A0D565"/>
    <a:srgbClr val="FACBA4"/>
    <a:srgbClr val="FDEADA"/>
    <a:srgbClr val="FEECF7"/>
    <a:srgbClr val="EA1A69"/>
    <a:srgbClr val="F05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1854" autoAdjust="0"/>
  </p:normalViewPr>
  <p:slideViewPr>
    <p:cSldViewPr>
      <p:cViewPr varScale="1">
        <p:scale>
          <a:sx n="101" d="100"/>
          <a:sy n="101" d="100"/>
        </p:scale>
        <p:origin x="852" y="11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font" Target="fonts/font11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font" Target="fonts/font1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7.fntdata"/><Relationship Id="rId139" Type="http://schemas.openxmlformats.org/officeDocument/2006/relationships/font" Target="fonts/font12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font" Target="fonts/font2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font" Target="fonts/font13.fntdata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font" Target="fonts/font3.fntdata"/><Relationship Id="rId135" Type="http://schemas.openxmlformats.org/officeDocument/2006/relationships/font" Target="fonts/font8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font" Target="fonts/font14.fntdata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4.fntdata"/><Relationship Id="rId136" Type="http://schemas.openxmlformats.org/officeDocument/2006/relationships/font" Target="fonts/font9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font" Target="fonts/font15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font" Target="fonts/font5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6.fntdata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9DE5B-FDE4-457E-A801-855BA4B0268E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6F20D-5E93-4B23-802D-A4F169394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42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75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9769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1898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8893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8888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Exercise 4</a:t>
            </a:r>
            <a:r>
              <a:rPr lang="th-TH" dirty="0"/>
              <a:t> ฝึกฟังหน้า </a:t>
            </a:r>
            <a:r>
              <a:rPr lang="en-US" dirty="0"/>
              <a:t>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2913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Exercise 4</a:t>
            </a:r>
            <a:r>
              <a:rPr lang="th-TH" dirty="0"/>
              <a:t> ฝึกฟังหน้า </a:t>
            </a:r>
            <a:r>
              <a:rPr lang="en-US" dirty="0"/>
              <a:t>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8497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Exercise 4</a:t>
            </a:r>
            <a:r>
              <a:rPr lang="th-TH" dirty="0"/>
              <a:t> ฝึกฟังหน้า </a:t>
            </a:r>
            <a:r>
              <a:rPr lang="en-US" dirty="0"/>
              <a:t>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3317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0479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3919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6F20D-5E93-4B23-802D-A4F169394D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60311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27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8257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9CBF4-5AFD-4333-A3D8-EEDE2497D7C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3485184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6F20D-5E93-4B23-802D-A4F169394D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61974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9CBF4-5AFD-4333-A3D8-EEDE2497D7C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00015199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59715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1535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2159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6637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0243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8144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91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1394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90934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06673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29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86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09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93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45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20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88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Exercise 2 </a:t>
            </a:r>
            <a:r>
              <a:rPr lang="th-TH" dirty="0"/>
              <a:t>หน้า </a:t>
            </a:r>
            <a:r>
              <a:rPr lang="en-US" dirty="0"/>
              <a:t>7 </a:t>
            </a:r>
            <a:r>
              <a:rPr lang="th-TH" dirty="0"/>
              <a:t>มีทั้งหมด </a:t>
            </a:r>
            <a:r>
              <a:rPr lang="en-US" dirty="0"/>
              <a:t>7</a:t>
            </a:r>
            <a:r>
              <a:rPr lang="th-TH" dirty="0"/>
              <a:t> ข้อ แต่ครูสอนถึงข้อ </a:t>
            </a:r>
            <a:r>
              <a:rPr lang="en-US" dirty="0"/>
              <a:t>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70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219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Exercise 2 </a:t>
            </a:r>
            <a:r>
              <a:rPr lang="th-TH" dirty="0"/>
              <a:t>หน้า </a:t>
            </a:r>
            <a:r>
              <a:rPr lang="en-US" dirty="0"/>
              <a:t>7 </a:t>
            </a:r>
            <a:r>
              <a:rPr lang="th-TH" dirty="0"/>
              <a:t>มีทั้งหมด </a:t>
            </a:r>
            <a:r>
              <a:rPr lang="en-US" dirty="0"/>
              <a:t>7</a:t>
            </a:r>
            <a:r>
              <a:rPr lang="th-TH" dirty="0"/>
              <a:t> ข้อ แต่ครูสอนถึงข้อ </a:t>
            </a:r>
            <a:r>
              <a:rPr lang="en-US" dirty="0"/>
              <a:t>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747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Exercise 2 </a:t>
            </a:r>
            <a:r>
              <a:rPr lang="th-TH" dirty="0"/>
              <a:t>หน้า </a:t>
            </a:r>
            <a:r>
              <a:rPr lang="en-US" dirty="0"/>
              <a:t>7 </a:t>
            </a:r>
            <a:r>
              <a:rPr lang="th-TH" dirty="0"/>
              <a:t>มีทั้งหมด </a:t>
            </a:r>
            <a:r>
              <a:rPr lang="en-US" dirty="0"/>
              <a:t>7</a:t>
            </a:r>
            <a:r>
              <a:rPr lang="th-TH" dirty="0"/>
              <a:t> ข้อ แต่ครูสอนถึงข้อ </a:t>
            </a:r>
            <a:r>
              <a:rPr lang="en-US" dirty="0"/>
              <a:t>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183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Exercise 2 </a:t>
            </a:r>
            <a:r>
              <a:rPr lang="th-TH" dirty="0"/>
              <a:t>หน้า </a:t>
            </a:r>
            <a:r>
              <a:rPr lang="en-US" dirty="0"/>
              <a:t>7 </a:t>
            </a:r>
            <a:r>
              <a:rPr lang="th-TH" dirty="0"/>
              <a:t>มีทั้งหมด </a:t>
            </a:r>
            <a:r>
              <a:rPr lang="en-US" dirty="0"/>
              <a:t>7</a:t>
            </a:r>
            <a:r>
              <a:rPr lang="th-TH" dirty="0"/>
              <a:t> ข้อ แต่ครูสอนถึงข้อ </a:t>
            </a:r>
            <a:r>
              <a:rPr lang="en-US" dirty="0"/>
              <a:t>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468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Exercise 2 </a:t>
            </a:r>
            <a:r>
              <a:rPr lang="th-TH" dirty="0"/>
              <a:t>หน้า </a:t>
            </a:r>
            <a:r>
              <a:rPr lang="en-US" dirty="0"/>
              <a:t>7 </a:t>
            </a:r>
            <a:r>
              <a:rPr lang="th-TH" dirty="0"/>
              <a:t>มีทั้งหมด </a:t>
            </a:r>
            <a:r>
              <a:rPr lang="en-US" dirty="0"/>
              <a:t>7</a:t>
            </a:r>
            <a:r>
              <a:rPr lang="th-TH" dirty="0"/>
              <a:t> ข้อ แต่ครูสอนถึงข้อ </a:t>
            </a:r>
            <a:r>
              <a:rPr lang="en-US" dirty="0"/>
              <a:t>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776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884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884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884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29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474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77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825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802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5112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599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485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106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287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884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6F20D-5E93-4B23-802D-A4F169394D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7161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120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58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825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537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60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538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English 2 Unit 1 Lesson 2: Exercise 3</a:t>
            </a:r>
            <a:r>
              <a:rPr lang="th-TH" dirty="0"/>
              <a:t> หน้า </a:t>
            </a:r>
            <a:r>
              <a:rPr lang="en-US" dirty="0"/>
              <a:t>11 </a:t>
            </a:r>
            <a:r>
              <a:rPr lang="th-TH" dirty="0"/>
              <a:t>มีทั้งหมด </a:t>
            </a:r>
            <a:r>
              <a:rPr lang="en-US" dirty="0"/>
              <a:t>10 </a:t>
            </a:r>
            <a:r>
              <a:rPr lang="th-TH" dirty="0"/>
              <a:t>ข้อ แต่ครูพาทำ </a:t>
            </a:r>
            <a:r>
              <a:rPr lang="en-US" dirty="0"/>
              <a:t>5 </a:t>
            </a:r>
            <a:r>
              <a:rPr lang="th-TH" dirty="0"/>
              <a:t>ข้อแรก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884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English 2 Unit 1 Lesson 2: Exercise 3</a:t>
            </a:r>
            <a:r>
              <a:rPr lang="th-TH" dirty="0"/>
              <a:t> หน้า </a:t>
            </a:r>
            <a:r>
              <a:rPr lang="en-US" dirty="0"/>
              <a:t>11 </a:t>
            </a:r>
            <a:r>
              <a:rPr lang="th-TH" dirty="0"/>
              <a:t>มีทั้งหมด </a:t>
            </a:r>
            <a:r>
              <a:rPr lang="en-US" dirty="0"/>
              <a:t>10 </a:t>
            </a:r>
            <a:r>
              <a:rPr lang="th-TH" dirty="0"/>
              <a:t>ข้อ แต่ครูพาทำ </a:t>
            </a:r>
            <a:r>
              <a:rPr lang="en-US" dirty="0"/>
              <a:t>5 </a:t>
            </a:r>
            <a:r>
              <a:rPr lang="th-TH" dirty="0"/>
              <a:t>ข้อแรก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573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English 2 Unit 1 Lesson 2: Exercise 3</a:t>
            </a:r>
            <a:r>
              <a:rPr lang="th-TH" dirty="0"/>
              <a:t> หน้า </a:t>
            </a:r>
            <a:r>
              <a:rPr lang="en-US" dirty="0"/>
              <a:t>11 </a:t>
            </a:r>
            <a:r>
              <a:rPr lang="th-TH" dirty="0"/>
              <a:t>มีทั้งหมด </a:t>
            </a:r>
            <a:r>
              <a:rPr lang="en-US" dirty="0"/>
              <a:t>10 </a:t>
            </a:r>
            <a:r>
              <a:rPr lang="th-TH" dirty="0"/>
              <a:t>ข้อ แต่ครูพาทำ </a:t>
            </a:r>
            <a:r>
              <a:rPr lang="en-US" dirty="0"/>
              <a:t>5 </a:t>
            </a:r>
            <a:r>
              <a:rPr lang="th-TH" dirty="0"/>
              <a:t>ข้อแรก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921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English 2 Unit 1 Lesson 2: Exercise 3</a:t>
            </a:r>
            <a:r>
              <a:rPr lang="th-TH" dirty="0"/>
              <a:t> หน้า </a:t>
            </a:r>
            <a:r>
              <a:rPr lang="en-US" dirty="0"/>
              <a:t>11 </a:t>
            </a:r>
            <a:r>
              <a:rPr lang="th-TH" dirty="0"/>
              <a:t>มีทั้งหมด </a:t>
            </a:r>
            <a:r>
              <a:rPr lang="en-US" dirty="0"/>
              <a:t>10 </a:t>
            </a:r>
            <a:r>
              <a:rPr lang="th-TH" dirty="0"/>
              <a:t>ข้อ แต่ครูพาทำ </a:t>
            </a:r>
            <a:r>
              <a:rPr lang="en-US" dirty="0"/>
              <a:t>5 </a:t>
            </a:r>
            <a:r>
              <a:rPr lang="th-TH" dirty="0"/>
              <a:t>ข้อแรก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275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English 2 Unit 1 Lesson 2: Exercise 3</a:t>
            </a:r>
            <a:r>
              <a:rPr lang="th-TH" dirty="0"/>
              <a:t> หน้า </a:t>
            </a:r>
            <a:r>
              <a:rPr lang="en-US" dirty="0"/>
              <a:t>11 </a:t>
            </a:r>
            <a:r>
              <a:rPr lang="th-TH" dirty="0"/>
              <a:t>มีทั้งหมด </a:t>
            </a:r>
            <a:r>
              <a:rPr lang="en-US" dirty="0"/>
              <a:t>10 </a:t>
            </a:r>
            <a:r>
              <a:rPr lang="th-TH" dirty="0"/>
              <a:t>ข้อ แต่ครูพาทำ </a:t>
            </a:r>
            <a:r>
              <a:rPr lang="en-US" dirty="0"/>
              <a:t>5 </a:t>
            </a:r>
            <a:r>
              <a:rPr lang="th-TH" dirty="0"/>
              <a:t>ข้อแรก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603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884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00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219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506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567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884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884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572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347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706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883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159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88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0483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495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0158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1301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8009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4006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6F20D-5E93-4B23-802D-A4F169394D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4711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6F20D-5E93-4B23-802D-A4F169394D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13149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6F20D-5E93-4B23-802D-A4F169394D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04702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6F20D-5E93-4B23-802D-A4F169394D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96653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Ex.6 </a:t>
            </a:r>
            <a:r>
              <a:rPr lang="th-TH" dirty="0"/>
              <a:t>หน้า </a:t>
            </a:r>
            <a:r>
              <a:rPr lang="en-US" dirty="0"/>
              <a:t>17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0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9845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Ex.6 </a:t>
            </a:r>
            <a:r>
              <a:rPr lang="th-TH" dirty="0"/>
              <a:t>หน้า </a:t>
            </a:r>
            <a:r>
              <a:rPr lang="en-US" dirty="0"/>
              <a:t>17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3161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Ex.6 </a:t>
            </a:r>
            <a:r>
              <a:rPr lang="th-TH" dirty="0"/>
              <a:t>หน้า </a:t>
            </a:r>
            <a:r>
              <a:rPr lang="en-US" dirty="0"/>
              <a:t>17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0120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Ex.6 </a:t>
            </a:r>
            <a:r>
              <a:rPr lang="th-TH" dirty="0"/>
              <a:t>หน้า </a:t>
            </a:r>
            <a:r>
              <a:rPr lang="en-US" dirty="0"/>
              <a:t>17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5321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Ex.6 </a:t>
            </a:r>
            <a:r>
              <a:rPr lang="th-TH" dirty="0"/>
              <a:t>หน้า </a:t>
            </a:r>
            <a:r>
              <a:rPr lang="en-US" dirty="0"/>
              <a:t>17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7997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1384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8680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8918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8365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2759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- ขาดภาพนาฬิกา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19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6617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&gt;</a:t>
            </a:r>
            <a:r>
              <a:rPr lang="th-TH" dirty="0"/>
              <a:t>ปัดเลื่อนแอนิเมชั่น</a:t>
            </a:r>
            <a:endParaRPr lang="en-US" dirty="0"/>
          </a:p>
          <a:p>
            <a:r>
              <a:rPr lang="th-TH" dirty="0"/>
              <a:t>ให้นักฟังแล้วพูดตาม และถามว่าคำว่า</a:t>
            </a:r>
            <a:r>
              <a:rPr lang="en-US" dirty="0"/>
              <a:t> eleven </a:t>
            </a:r>
            <a:r>
              <a:rPr lang="th-TH" dirty="0"/>
              <a:t>คือ เลขอะไร ...</a:t>
            </a:r>
            <a:r>
              <a:rPr lang="en-US" dirty="0"/>
              <a:t>fifteen </a:t>
            </a:r>
            <a:r>
              <a:rPr lang="th-TH" dirty="0"/>
              <a:t>คือเลขอะไร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1052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&gt;</a:t>
            </a:r>
            <a:r>
              <a:rPr lang="th-TH" dirty="0"/>
              <a:t>ปัดเลื่อนแอนิเมชั่น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6658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4261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9719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0219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8105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7377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5955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2239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คล้าย</a:t>
            </a:r>
            <a:r>
              <a:rPr lang="en-US" dirty="0"/>
              <a:t>Exercise 3 </a:t>
            </a:r>
            <a:r>
              <a:rPr lang="th-TH" dirty="0"/>
              <a:t>หน้า </a:t>
            </a:r>
            <a:r>
              <a:rPr lang="en-US" dirty="0"/>
              <a:t>19</a:t>
            </a:r>
            <a:r>
              <a:rPr lang="th-TH" dirty="0"/>
              <a:t> แต่จำนวนข้อไม่เท่ากันนะ แล้วก็สิ่งของที่นำมาถามก็แตกต่างกัน แต่ฝึกพูดเหมือนกัน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06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7343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คล้าย</a:t>
            </a:r>
            <a:r>
              <a:rPr lang="en-US" dirty="0"/>
              <a:t>Exercise 3 </a:t>
            </a:r>
            <a:r>
              <a:rPr lang="th-TH" dirty="0"/>
              <a:t>หน้า </a:t>
            </a:r>
            <a:r>
              <a:rPr lang="en-US" dirty="0"/>
              <a:t>19</a:t>
            </a:r>
            <a:r>
              <a:rPr lang="th-TH" dirty="0"/>
              <a:t> แต่จำนวนข้อไม่เท่ากันนะ แล้วก็สิ่งของที่นำมาถามก็แตกต่างกัน แต่ฝึกพูดเหมือนกัน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3538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คล้าย</a:t>
            </a:r>
            <a:r>
              <a:rPr lang="en-US" dirty="0"/>
              <a:t>Exercise 3 </a:t>
            </a:r>
            <a:r>
              <a:rPr lang="th-TH" dirty="0"/>
              <a:t>หน้า </a:t>
            </a:r>
            <a:r>
              <a:rPr lang="en-US" dirty="0"/>
              <a:t>19</a:t>
            </a:r>
            <a:r>
              <a:rPr lang="th-TH" dirty="0"/>
              <a:t> แต่จำนวนข้อไม่เท่ากันนะ แล้วก็สิ่งของที่นำมาถามก็แตกต่างกัน แต่ฝึกพูดเหมือนกัน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3212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คล้าย</a:t>
            </a:r>
            <a:r>
              <a:rPr lang="en-US" dirty="0"/>
              <a:t>Exercise 3 </a:t>
            </a:r>
            <a:r>
              <a:rPr lang="th-TH" dirty="0"/>
              <a:t>หน้า </a:t>
            </a:r>
            <a:r>
              <a:rPr lang="en-US" dirty="0"/>
              <a:t>19</a:t>
            </a:r>
            <a:r>
              <a:rPr lang="th-TH" dirty="0"/>
              <a:t> แต่จำนวนข้อไม่เท่ากันนะ แล้วก็สิ่งของที่นำมาถามก็แตกต่างกัน แต่ฝึกพูดเหมือนกัน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6043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1720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2422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5453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25466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105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9194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F20D-5E93-4B23-802D-A4F169394D3F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74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F087-5727-41B5-8532-24E4CBC77930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01DAA-7359-4EE7-8412-6417C0A36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78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F087-5727-41B5-8532-24E4CBC77930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01DAA-7359-4EE7-8412-6417C0A36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0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0415" y="274639"/>
            <a:ext cx="365453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589" y="274639"/>
            <a:ext cx="1076468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F087-5727-41B5-8532-24E4CBC77930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01DAA-7359-4EE7-8412-6417C0A36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5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F087-5727-41B5-8532-24E4CBC77930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01DAA-7359-4EE7-8412-6417C0A36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05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F087-5727-41B5-8532-24E4CBC77930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01DAA-7359-4EE7-8412-6417C0A36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17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589" y="1600201"/>
            <a:ext cx="720960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5341" y="1600201"/>
            <a:ext cx="720960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F087-5727-41B5-8532-24E4CBC77930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01DAA-7359-4EE7-8412-6417C0A36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8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F087-5727-41B5-8532-24E4CBC77930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01DAA-7359-4EE7-8412-6417C0A36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3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F087-5727-41B5-8532-24E4CBC77930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01DAA-7359-4EE7-8412-6417C0A36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00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F087-5727-41B5-8532-24E4CBC77930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01DAA-7359-4EE7-8412-6417C0A36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26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F087-5727-41B5-8532-24E4CBC77930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01DAA-7359-4EE7-8412-6417C0A36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74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F087-5727-41B5-8532-24E4CBC77930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01DAA-7359-4EE7-8412-6417C0A36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3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7F087-5727-41B5-8532-24E4CBC77930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01DAA-7359-4EE7-8412-6417C0A36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9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slide" Target="slide1.xml"/><Relationship Id="rId5" Type="http://schemas.openxmlformats.org/officeDocument/2006/relationships/image" Target="../media/image40.png"/><Relationship Id="rId15" Type="http://schemas.openxmlformats.org/officeDocument/2006/relationships/slide" Target="slide3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2.png"/><Relationship Id="rId14" Type="http://schemas.openxmlformats.org/officeDocument/2006/relationships/image" Target="../media/image23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1.png"/><Relationship Id="rId13" Type="http://schemas.openxmlformats.org/officeDocument/2006/relationships/image" Target="../media/image535.png"/><Relationship Id="rId3" Type="http://schemas.openxmlformats.org/officeDocument/2006/relationships/image" Target="../media/image529.png"/><Relationship Id="rId7" Type="http://schemas.openxmlformats.org/officeDocument/2006/relationships/image" Target="../media/image530.jpeg"/><Relationship Id="rId12" Type="http://schemas.openxmlformats.org/officeDocument/2006/relationships/image" Target="../media/image534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533.png"/><Relationship Id="rId5" Type="http://schemas.openxmlformats.org/officeDocument/2006/relationships/slide" Target="slide1.xml"/><Relationship Id="rId10" Type="http://schemas.openxmlformats.org/officeDocument/2006/relationships/image" Target="../media/image532.png"/><Relationship Id="rId4" Type="http://schemas.openxmlformats.org/officeDocument/2006/relationships/image" Target="../media/image1.png"/><Relationship Id="rId9" Type="http://schemas.openxmlformats.org/officeDocument/2006/relationships/image" Target="../media/image48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1.png"/><Relationship Id="rId13" Type="http://schemas.openxmlformats.org/officeDocument/2006/relationships/image" Target="../media/image537.png"/><Relationship Id="rId3" Type="http://schemas.openxmlformats.org/officeDocument/2006/relationships/image" Target="../media/image536.png"/><Relationship Id="rId7" Type="http://schemas.openxmlformats.org/officeDocument/2006/relationships/image" Target="../media/image114.png"/><Relationship Id="rId12" Type="http://schemas.openxmlformats.org/officeDocument/2006/relationships/image" Target="../media/image534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533.png"/><Relationship Id="rId5" Type="http://schemas.openxmlformats.org/officeDocument/2006/relationships/slide" Target="slide1.xml"/><Relationship Id="rId10" Type="http://schemas.openxmlformats.org/officeDocument/2006/relationships/image" Target="../media/image532.png"/><Relationship Id="rId4" Type="http://schemas.openxmlformats.org/officeDocument/2006/relationships/image" Target="../media/image1.png"/><Relationship Id="rId9" Type="http://schemas.openxmlformats.org/officeDocument/2006/relationships/image" Target="../media/image51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jpeg"/><Relationship Id="rId3" Type="http://schemas.openxmlformats.org/officeDocument/2006/relationships/image" Target="../media/image538.png"/><Relationship Id="rId7" Type="http://schemas.openxmlformats.org/officeDocument/2006/relationships/image" Target="../media/image8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image" Target="../media/image534.png"/><Relationship Id="rId5" Type="http://schemas.openxmlformats.org/officeDocument/2006/relationships/image" Target="../media/image1.png"/><Relationship Id="rId10" Type="http://schemas.openxmlformats.org/officeDocument/2006/relationships/image" Target="../media/image533.png"/><Relationship Id="rId4" Type="http://schemas.openxmlformats.org/officeDocument/2006/relationships/image" Target="../media/image539.png"/><Relationship Id="rId9" Type="http://schemas.openxmlformats.org/officeDocument/2006/relationships/image" Target="../media/image531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14.gif"/><Relationship Id="rId18" Type="http://schemas.openxmlformats.org/officeDocument/2006/relationships/image" Target="../media/image8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12" Type="http://schemas.openxmlformats.org/officeDocument/2006/relationships/image" Target="../media/image89.png"/><Relationship Id="rId17" Type="http://schemas.openxmlformats.org/officeDocument/2006/relationships/image" Target="../media/image545.png"/><Relationship Id="rId2" Type="http://schemas.microsoft.com/office/2007/relationships/media" Target="../media/media18.mp3"/><Relationship Id="rId16" Type="http://schemas.openxmlformats.org/officeDocument/2006/relationships/image" Target="../media/image544.png"/><Relationship Id="rId1" Type="http://schemas.openxmlformats.org/officeDocument/2006/relationships/audio" Target="NULL" TargetMode="External"/><Relationship Id="rId6" Type="http://schemas.openxmlformats.org/officeDocument/2006/relationships/image" Target="../media/image222.png"/><Relationship Id="rId11" Type="http://schemas.openxmlformats.org/officeDocument/2006/relationships/image" Target="../media/image542.png"/><Relationship Id="rId5" Type="http://schemas.openxmlformats.org/officeDocument/2006/relationships/image" Target="../media/image541.png"/><Relationship Id="rId15" Type="http://schemas.openxmlformats.org/officeDocument/2006/relationships/image" Target="../media/image48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03.xml"/><Relationship Id="rId9" Type="http://schemas.openxmlformats.org/officeDocument/2006/relationships/image" Target="../media/image8.png"/><Relationship Id="rId14" Type="http://schemas.openxmlformats.org/officeDocument/2006/relationships/image" Target="../media/image543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2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12" Type="http://schemas.openxmlformats.org/officeDocument/2006/relationships/image" Target="../media/image51.png"/><Relationship Id="rId17" Type="http://schemas.openxmlformats.org/officeDocument/2006/relationships/image" Target="../media/image88.png"/><Relationship Id="rId2" Type="http://schemas.microsoft.com/office/2007/relationships/media" Target="../media/media18.mp3"/><Relationship Id="rId16" Type="http://schemas.openxmlformats.org/officeDocument/2006/relationships/image" Target="../media/image548.png"/><Relationship Id="rId1" Type="http://schemas.openxmlformats.org/officeDocument/2006/relationships/audio" Target="NULL" TargetMode="External"/><Relationship Id="rId6" Type="http://schemas.openxmlformats.org/officeDocument/2006/relationships/image" Target="../media/image546.png"/><Relationship Id="rId11" Type="http://schemas.openxmlformats.org/officeDocument/2006/relationships/image" Target="../media/image547.png"/><Relationship Id="rId5" Type="http://schemas.openxmlformats.org/officeDocument/2006/relationships/image" Target="../media/image544.png"/><Relationship Id="rId15" Type="http://schemas.openxmlformats.org/officeDocument/2006/relationships/image" Target="../media/image23.png"/><Relationship Id="rId10" Type="http://schemas.openxmlformats.org/officeDocument/2006/relationships/image" Target="../media/image542.png"/><Relationship Id="rId4" Type="http://schemas.openxmlformats.org/officeDocument/2006/relationships/notesSlide" Target="../notesSlides/notesSlide104.xml"/><Relationship Id="rId9" Type="http://schemas.openxmlformats.org/officeDocument/2006/relationships/image" Target="../media/image8.png"/><Relationship Id="rId14" Type="http://schemas.openxmlformats.org/officeDocument/2006/relationships/image" Target="../media/image89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49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12" Type="http://schemas.openxmlformats.org/officeDocument/2006/relationships/image" Target="../media/image54.png"/><Relationship Id="rId17" Type="http://schemas.openxmlformats.org/officeDocument/2006/relationships/image" Target="../media/image88.png"/><Relationship Id="rId2" Type="http://schemas.microsoft.com/office/2007/relationships/media" Target="../media/media18.mp3"/><Relationship Id="rId16" Type="http://schemas.openxmlformats.org/officeDocument/2006/relationships/image" Target="../media/image551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23.png"/><Relationship Id="rId5" Type="http://schemas.openxmlformats.org/officeDocument/2006/relationships/image" Target="../media/image544.png"/><Relationship Id="rId15" Type="http://schemas.openxmlformats.org/officeDocument/2006/relationships/image" Target="../media/image550.png"/><Relationship Id="rId10" Type="http://schemas.openxmlformats.org/officeDocument/2006/relationships/image" Target="../media/image89.png"/><Relationship Id="rId4" Type="http://schemas.openxmlformats.org/officeDocument/2006/relationships/notesSlide" Target="../notesSlides/notesSlide105.xml"/><Relationship Id="rId9" Type="http://schemas.openxmlformats.org/officeDocument/2006/relationships/image" Target="../media/image542.png"/><Relationship Id="rId14" Type="http://schemas.openxmlformats.org/officeDocument/2006/relationships/image" Target="../media/image222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5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12" Type="http://schemas.openxmlformats.org/officeDocument/2006/relationships/image" Target="../media/image55.png"/><Relationship Id="rId17" Type="http://schemas.openxmlformats.org/officeDocument/2006/relationships/image" Target="../media/image88.png"/><Relationship Id="rId2" Type="http://schemas.microsoft.com/office/2007/relationships/media" Target="../media/media18.mp3"/><Relationship Id="rId16" Type="http://schemas.openxmlformats.org/officeDocument/2006/relationships/image" Target="../media/image554.png"/><Relationship Id="rId1" Type="http://schemas.openxmlformats.org/officeDocument/2006/relationships/audio" Target="NULL" TargetMode="External"/><Relationship Id="rId6" Type="http://schemas.openxmlformats.org/officeDocument/2006/relationships/image" Target="../media/image544.png"/><Relationship Id="rId11" Type="http://schemas.openxmlformats.org/officeDocument/2006/relationships/image" Target="../media/image542.png"/><Relationship Id="rId5" Type="http://schemas.openxmlformats.org/officeDocument/2006/relationships/image" Target="../media/image89.png"/><Relationship Id="rId15" Type="http://schemas.openxmlformats.org/officeDocument/2006/relationships/image" Target="../media/image222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06.xml"/><Relationship Id="rId9" Type="http://schemas.openxmlformats.org/officeDocument/2006/relationships/image" Target="../media/image8.png"/><Relationship Id="rId14" Type="http://schemas.openxmlformats.org/officeDocument/2006/relationships/image" Target="../media/image553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2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12" Type="http://schemas.openxmlformats.org/officeDocument/2006/relationships/image" Target="../media/image555.png"/><Relationship Id="rId17" Type="http://schemas.openxmlformats.org/officeDocument/2006/relationships/image" Target="../media/image88.png"/><Relationship Id="rId2" Type="http://schemas.microsoft.com/office/2007/relationships/media" Target="../media/media18.mp3"/><Relationship Id="rId16" Type="http://schemas.openxmlformats.org/officeDocument/2006/relationships/image" Target="../media/image557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89.png"/><Relationship Id="rId5" Type="http://schemas.openxmlformats.org/officeDocument/2006/relationships/image" Target="../media/image544.png"/><Relationship Id="rId15" Type="http://schemas.openxmlformats.org/officeDocument/2006/relationships/image" Target="../media/image62.png"/><Relationship Id="rId10" Type="http://schemas.openxmlformats.org/officeDocument/2006/relationships/image" Target="../media/image542.png"/><Relationship Id="rId4" Type="http://schemas.openxmlformats.org/officeDocument/2006/relationships/notesSlide" Target="../notesSlides/notesSlide107.xml"/><Relationship Id="rId9" Type="http://schemas.openxmlformats.org/officeDocument/2006/relationships/image" Target="../media/image23.png"/><Relationship Id="rId14" Type="http://schemas.openxmlformats.org/officeDocument/2006/relationships/image" Target="../media/image556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558.png"/><Relationship Id="rId7" Type="http://schemas.openxmlformats.org/officeDocument/2006/relationships/image" Target="../media/image559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563.png"/><Relationship Id="rId5" Type="http://schemas.openxmlformats.org/officeDocument/2006/relationships/slide" Target="slide1.xml"/><Relationship Id="rId10" Type="http://schemas.openxmlformats.org/officeDocument/2006/relationships/image" Target="../media/image562.png"/><Relationship Id="rId4" Type="http://schemas.openxmlformats.org/officeDocument/2006/relationships/image" Target="../media/image1.png"/><Relationship Id="rId9" Type="http://schemas.openxmlformats.org/officeDocument/2006/relationships/image" Target="../media/image561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12" Type="http://schemas.microsoft.com/office/2007/relationships/hdphoto" Target="../media/hdphoto9.wdp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6" Type="http://schemas.openxmlformats.org/officeDocument/2006/relationships/image" Target="../media/image565.png"/><Relationship Id="rId11" Type="http://schemas.openxmlformats.org/officeDocument/2006/relationships/image" Target="../media/image567.png"/><Relationship Id="rId5" Type="http://schemas.openxmlformats.org/officeDocument/2006/relationships/image" Target="../media/image564.png"/><Relationship Id="rId10" Type="http://schemas.openxmlformats.org/officeDocument/2006/relationships/image" Target="../media/image566.png"/><Relationship Id="rId4" Type="http://schemas.openxmlformats.org/officeDocument/2006/relationships/notesSlide" Target="../notesSlides/notesSlide109.xml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14.gif"/><Relationship Id="rId3" Type="http://schemas.openxmlformats.org/officeDocument/2006/relationships/image" Target="../media/image43.png"/><Relationship Id="rId7" Type="http://schemas.openxmlformats.org/officeDocument/2006/relationships/image" Target="../media/image10.jpe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47.png"/><Relationship Id="rId5" Type="http://schemas.openxmlformats.org/officeDocument/2006/relationships/slide" Target="slide1.xml"/><Relationship Id="rId10" Type="http://schemas.openxmlformats.org/officeDocument/2006/relationships/image" Target="../media/image46.png"/><Relationship Id="rId4" Type="http://schemas.openxmlformats.org/officeDocument/2006/relationships/image" Target="../media/image1.png"/><Relationship Id="rId9" Type="http://schemas.openxmlformats.org/officeDocument/2006/relationships/image" Target="../media/image45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3.png"/><Relationship Id="rId13" Type="http://schemas.openxmlformats.org/officeDocument/2006/relationships/image" Target="../media/image578.png"/><Relationship Id="rId18" Type="http://schemas.openxmlformats.org/officeDocument/2006/relationships/image" Target="../media/image583.png"/><Relationship Id="rId26" Type="http://schemas.openxmlformats.org/officeDocument/2006/relationships/slide" Target="slide109.xml"/><Relationship Id="rId3" Type="http://schemas.openxmlformats.org/officeDocument/2006/relationships/image" Target="../media/image568.png"/><Relationship Id="rId21" Type="http://schemas.openxmlformats.org/officeDocument/2006/relationships/image" Target="../media/image586.png"/><Relationship Id="rId7" Type="http://schemas.openxmlformats.org/officeDocument/2006/relationships/image" Target="../media/image572.png"/><Relationship Id="rId12" Type="http://schemas.openxmlformats.org/officeDocument/2006/relationships/image" Target="../media/image577.png"/><Relationship Id="rId17" Type="http://schemas.openxmlformats.org/officeDocument/2006/relationships/image" Target="../media/image582.png"/><Relationship Id="rId25" Type="http://schemas.openxmlformats.org/officeDocument/2006/relationships/image" Target="../media/image589.png"/><Relationship Id="rId2" Type="http://schemas.openxmlformats.org/officeDocument/2006/relationships/notesSlide" Target="../notesSlides/notesSlide110.xml"/><Relationship Id="rId16" Type="http://schemas.openxmlformats.org/officeDocument/2006/relationships/image" Target="../media/image581.png"/><Relationship Id="rId20" Type="http://schemas.openxmlformats.org/officeDocument/2006/relationships/image" Target="../media/image5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1.png"/><Relationship Id="rId11" Type="http://schemas.openxmlformats.org/officeDocument/2006/relationships/image" Target="../media/image576.png"/><Relationship Id="rId24" Type="http://schemas.openxmlformats.org/officeDocument/2006/relationships/image" Target="../media/image1.png"/><Relationship Id="rId5" Type="http://schemas.openxmlformats.org/officeDocument/2006/relationships/image" Target="../media/image570.png"/><Relationship Id="rId15" Type="http://schemas.openxmlformats.org/officeDocument/2006/relationships/image" Target="../media/image580.png"/><Relationship Id="rId23" Type="http://schemas.openxmlformats.org/officeDocument/2006/relationships/image" Target="../media/image588.png"/><Relationship Id="rId10" Type="http://schemas.openxmlformats.org/officeDocument/2006/relationships/image" Target="../media/image575.png"/><Relationship Id="rId19" Type="http://schemas.openxmlformats.org/officeDocument/2006/relationships/image" Target="../media/image584.png"/><Relationship Id="rId4" Type="http://schemas.openxmlformats.org/officeDocument/2006/relationships/image" Target="../media/image569.png"/><Relationship Id="rId9" Type="http://schemas.openxmlformats.org/officeDocument/2006/relationships/image" Target="../media/image574.png"/><Relationship Id="rId14" Type="http://schemas.openxmlformats.org/officeDocument/2006/relationships/image" Target="../media/image579.png"/><Relationship Id="rId22" Type="http://schemas.openxmlformats.org/officeDocument/2006/relationships/image" Target="../media/image587.png"/><Relationship Id="rId27" Type="http://schemas.openxmlformats.org/officeDocument/2006/relationships/image" Target="../media/image8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4.png"/><Relationship Id="rId13" Type="http://schemas.openxmlformats.org/officeDocument/2006/relationships/image" Target="../media/image444.png"/><Relationship Id="rId18" Type="http://schemas.openxmlformats.org/officeDocument/2006/relationships/image" Target="../media/image442.png"/><Relationship Id="rId26" Type="http://schemas.openxmlformats.org/officeDocument/2006/relationships/image" Target="../media/image449.png"/><Relationship Id="rId3" Type="http://schemas.openxmlformats.org/officeDocument/2006/relationships/image" Target="../media/image1.png"/><Relationship Id="rId21" Type="http://schemas.openxmlformats.org/officeDocument/2006/relationships/image" Target="../media/image443.png"/><Relationship Id="rId7" Type="http://schemas.openxmlformats.org/officeDocument/2006/relationships/image" Target="../media/image433.png"/><Relationship Id="rId12" Type="http://schemas.openxmlformats.org/officeDocument/2006/relationships/image" Target="../media/image438.png"/><Relationship Id="rId17" Type="http://schemas.openxmlformats.org/officeDocument/2006/relationships/image" Target="../media/image436.png"/><Relationship Id="rId25" Type="http://schemas.openxmlformats.org/officeDocument/2006/relationships/image" Target="../media/image450.png"/><Relationship Id="rId2" Type="http://schemas.openxmlformats.org/officeDocument/2006/relationships/notesSlide" Target="../notesSlides/notesSlide111.xml"/><Relationship Id="rId16" Type="http://schemas.openxmlformats.org/officeDocument/2006/relationships/image" Target="../media/image435.png"/><Relationship Id="rId20" Type="http://schemas.openxmlformats.org/officeDocument/2006/relationships/image" Target="../media/image432.png"/><Relationship Id="rId29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9.png"/><Relationship Id="rId11" Type="http://schemas.openxmlformats.org/officeDocument/2006/relationships/image" Target="../media/image437.png"/><Relationship Id="rId24" Type="http://schemas.openxmlformats.org/officeDocument/2006/relationships/image" Target="../media/image445.png"/><Relationship Id="rId5" Type="http://schemas.openxmlformats.org/officeDocument/2006/relationships/image" Target="../media/image8.png"/><Relationship Id="rId15" Type="http://schemas.openxmlformats.org/officeDocument/2006/relationships/image" Target="../media/image431.png"/><Relationship Id="rId23" Type="http://schemas.openxmlformats.org/officeDocument/2006/relationships/image" Target="../media/image454.png"/><Relationship Id="rId28" Type="http://schemas.openxmlformats.org/officeDocument/2006/relationships/image" Target="../media/image448.png"/><Relationship Id="rId10" Type="http://schemas.openxmlformats.org/officeDocument/2006/relationships/image" Target="../media/image441.png"/><Relationship Id="rId19" Type="http://schemas.openxmlformats.org/officeDocument/2006/relationships/image" Target="../media/image429.png"/><Relationship Id="rId31" Type="http://schemas.openxmlformats.org/officeDocument/2006/relationships/image" Target="../media/image453.png"/><Relationship Id="rId4" Type="http://schemas.openxmlformats.org/officeDocument/2006/relationships/slide" Target="slide1.xml"/><Relationship Id="rId9" Type="http://schemas.openxmlformats.org/officeDocument/2006/relationships/image" Target="../media/image125.png"/><Relationship Id="rId14" Type="http://schemas.openxmlformats.org/officeDocument/2006/relationships/image" Target="../media/image430.png"/><Relationship Id="rId22" Type="http://schemas.openxmlformats.org/officeDocument/2006/relationships/image" Target="../media/image446.png"/><Relationship Id="rId27" Type="http://schemas.openxmlformats.org/officeDocument/2006/relationships/image" Target="../media/image452.png"/><Relationship Id="rId30" Type="http://schemas.openxmlformats.org/officeDocument/2006/relationships/image" Target="../media/image447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5.png"/><Relationship Id="rId13" Type="http://schemas.openxmlformats.org/officeDocument/2006/relationships/image" Target="../media/image487.jpg"/><Relationship Id="rId18" Type="http://schemas.openxmlformats.org/officeDocument/2006/relationships/image" Target="../media/image8.png"/><Relationship Id="rId3" Type="http://schemas.openxmlformats.org/officeDocument/2006/relationships/image" Target="../media/image590.jpeg"/><Relationship Id="rId7" Type="http://schemas.openxmlformats.org/officeDocument/2006/relationships/image" Target="../media/image594.jpeg"/><Relationship Id="rId12" Type="http://schemas.openxmlformats.org/officeDocument/2006/relationships/image" Target="../media/image599.png"/><Relationship Id="rId17" Type="http://schemas.openxmlformats.org/officeDocument/2006/relationships/slide" Target="slide109.xml"/><Relationship Id="rId2" Type="http://schemas.openxmlformats.org/officeDocument/2006/relationships/notesSlide" Target="../notesSlides/notesSlide11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3.png"/><Relationship Id="rId11" Type="http://schemas.openxmlformats.org/officeDocument/2006/relationships/image" Target="../media/image598.jpeg"/><Relationship Id="rId5" Type="http://schemas.openxmlformats.org/officeDocument/2006/relationships/image" Target="../media/image592.jpeg"/><Relationship Id="rId15" Type="http://schemas.openxmlformats.org/officeDocument/2006/relationships/image" Target="../media/image582.png"/><Relationship Id="rId10" Type="http://schemas.openxmlformats.org/officeDocument/2006/relationships/image" Target="../media/image597.png"/><Relationship Id="rId19" Type="http://schemas.openxmlformats.org/officeDocument/2006/relationships/image" Target="../media/image589.png"/><Relationship Id="rId4" Type="http://schemas.openxmlformats.org/officeDocument/2006/relationships/image" Target="../media/image591.png"/><Relationship Id="rId9" Type="http://schemas.openxmlformats.org/officeDocument/2006/relationships/image" Target="../media/image596.jpeg"/><Relationship Id="rId14" Type="http://schemas.openxmlformats.org/officeDocument/2006/relationships/image" Target="../media/image60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10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1.png"/><Relationship Id="rId5" Type="http://schemas.openxmlformats.org/officeDocument/2006/relationships/image" Target="../media/image589.png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10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2.png"/><Relationship Id="rId5" Type="http://schemas.openxmlformats.org/officeDocument/2006/relationships/image" Target="../media/image589.png"/><Relationship Id="rId4" Type="http://schemas.openxmlformats.org/officeDocument/2006/relationships/image" Target="../media/image1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4.png"/><Relationship Id="rId13" Type="http://schemas.openxmlformats.org/officeDocument/2006/relationships/image" Target="../media/image609.png"/><Relationship Id="rId3" Type="http://schemas.openxmlformats.org/officeDocument/2006/relationships/image" Target="../media/image1.png"/><Relationship Id="rId7" Type="http://schemas.openxmlformats.org/officeDocument/2006/relationships/image" Target="../media/image89.png"/><Relationship Id="rId12" Type="http://schemas.openxmlformats.org/officeDocument/2006/relationships/image" Target="../media/image608.pn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113.xml"/><Relationship Id="rId16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3.png"/><Relationship Id="rId11" Type="http://schemas.openxmlformats.org/officeDocument/2006/relationships/image" Target="../media/image60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606.png"/><Relationship Id="rId4" Type="http://schemas.openxmlformats.org/officeDocument/2006/relationships/slide" Target="slide1.xml"/><Relationship Id="rId9" Type="http://schemas.openxmlformats.org/officeDocument/2006/relationships/image" Target="../media/image605.png"/><Relationship Id="rId14" Type="http://schemas.openxmlformats.org/officeDocument/2006/relationships/slide" Target="slide117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3.png"/><Relationship Id="rId13" Type="http://schemas.openxmlformats.org/officeDocument/2006/relationships/image" Target="../media/image616.png"/><Relationship Id="rId18" Type="http://schemas.openxmlformats.org/officeDocument/2006/relationships/image" Target="../media/image88.png"/><Relationship Id="rId3" Type="http://schemas.openxmlformats.org/officeDocument/2006/relationships/image" Target="../media/image609.png"/><Relationship Id="rId7" Type="http://schemas.openxmlformats.org/officeDocument/2006/relationships/image" Target="../media/image611.png"/><Relationship Id="rId12" Type="http://schemas.openxmlformats.org/officeDocument/2006/relationships/image" Target="../media/image615.png"/><Relationship Id="rId17" Type="http://schemas.openxmlformats.org/officeDocument/2006/relationships/image" Target="../media/image617.png"/><Relationship Id="rId2" Type="http://schemas.openxmlformats.org/officeDocument/2006/relationships/notesSlide" Target="../notesSlides/notesSlide114.xml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614.png"/><Relationship Id="rId5" Type="http://schemas.openxmlformats.org/officeDocument/2006/relationships/slide" Target="slide1.xml"/><Relationship Id="rId15" Type="http://schemas.openxmlformats.org/officeDocument/2006/relationships/image" Target="../media/image18.png"/><Relationship Id="rId10" Type="http://schemas.openxmlformats.org/officeDocument/2006/relationships/image" Target="../media/image613.png"/><Relationship Id="rId4" Type="http://schemas.openxmlformats.org/officeDocument/2006/relationships/image" Target="../media/image1.png"/><Relationship Id="rId9" Type="http://schemas.openxmlformats.org/officeDocument/2006/relationships/image" Target="../media/image612.png"/><Relationship Id="rId14" Type="http://schemas.openxmlformats.org/officeDocument/2006/relationships/slide" Target="slide117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8.png"/><Relationship Id="rId13" Type="http://schemas.openxmlformats.org/officeDocument/2006/relationships/image" Target="../media/image623.png"/><Relationship Id="rId3" Type="http://schemas.openxmlformats.org/officeDocument/2006/relationships/image" Target="../media/image89.png"/><Relationship Id="rId7" Type="http://schemas.openxmlformats.org/officeDocument/2006/relationships/image" Target="../media/image603.png"/><Relationship Id="rId12" Type="http://schemas.openxmlformats.org/officeDocument/2006/relationships/image" Target="../media/image622.pn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115.xml"/><Relationship Id="rId16" Type="http://schemas.openxmlformats.org/officeDocument/2006/relationships/image" Target="../media/image6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621.png"/><Relationship Id="rId5" Type="http://schemas.openxmlformats.org/officeDocument/2006/relationships/slide" Target="slide1.xml"/><Relationship Id="rId15" Type="http://schemas.openxmlformats.org/officeDocument/2006/relationships/image" Target="../media/image18.png"/><Relationship Id="rId10" Type="http://schemas.openxmlformats.org/officeDocument/2006/relationships/image" Target="../media/image620.png"/><Relationship Id="rId4" Type="http://schemas.openxmlformats.org/officeDocument/2006/relationships/image" Target="../media/image1.png"/><Relationship Id="rId9" Type="http://schemas.openxmlformats.org/officeDocument/2006/relationships/image" Target="../media/image619.png"/><Relationship Id="rId14" Type="http://schemas.openxmlformats.org/officeDocument/2006/relationships/slide" Target="slide118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5.png"/><Relationship Id="rId13" Type="http://schemas.openxmlformats.org/officeDocument/2006/relationships/image" Target="../media/image630.png"/><Relationship Id="rId3" Type="http://schemas.openxmlformats.org/officeDocument/2006/relationships/image" Target="../media/image89.png"/><Relationship Id="rId7" Type="http://schemas.openxmlformats.org/officeDocument/2006/relationships/image" Target="../media/image603.png"/><Relationship Id="rId12" Type="http://schemas.openxmlformats.org/officeDocument/2006/relationships/image" Target="../media/image629.pn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116.xml"/><Relationship Id="rId16" Type="http://schemas.openxmlformats.org/officeDocument/2006/relationships/image" Target="../media/image6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628.png"/><Relationship Id="rId5" Type="http://schemas.openxmlformats.org/officeDocument/2006/relationships/slide" Target="slide1.xml"/><Relationship Id="rId15" Type="http://schemas.openxmlformats.org/officeDocument/2006/relationships/image" Target="../media/image18.png"/><Relationship Id="rId10" Type="http://schemas.openxmlformats.org/officeDocument/2006/relationships/image" Target="../media/image627.png"/><Relationship Id="rId4" Type="http://schemas.openxmlformats.org/officeDocument/2006/relationships/image" Target="../media/image1.png"/><Relationship Id="rId9" Type="http://schemas.openxmlformats.org/officeDocument/2006/relationships/image" Target="../media/image626.png"/><Relationship Id="rId14" Type="http://schemas.openxmlformats.org/officeDocument/2006/relationships/slide" Target="slide119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120.xml"/><Relationship Id="rId3" Type="http://schemas.openxmlformats.org/officeDocument/2006/relationships/image" Target="../media/image89.png"/><Relationship Id="rId7" Type="http://schemas.openxmlformats.org/officeDocument/2006/relationships/slide" Target="slide1.xml"/><Relationship Id="rId12" Type="http://schemas.openxmlformats.org/officeDocument/2006/relationships/image" Target="../media/image636.pn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117.xml"/><Relationship Id="rId16" Type="http://schemas.openxmlformats.org/officeDocument/2006/relationships/image" Target="../media/image6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635.png"/><Relationship Id="rId5" Type="http://schemas.openxmlformats.org/officeDocument/2006/relationships/image" Target="../media/image633.png"/><Relationship Id="rId15" Type="http://schemas.openxmlformats.org/officeDocument/2006/relationships/image" Target="../media/image401.png"/><Relationship Id="rId10" Type="http://schemas.openxmlformats.org/officeDocument/2006/relationships/image" Target="../media/image634.png"/><Relationship Id="rId4" Type="http://schemas.openxmlformats.org/officeDocument/2006/relationships/image" Target="../media/image632.png"/><Relationship Id="rId9" Type="http://schemas.openxmlformats.org/officeDocument/2006/relationships/image" Target="../media/image603.pn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9.png"/><Relationship Id="rId7" Type="http://schemas.openxmlformats.org/officeDocument/2006/relationships/image" Target="../media/image3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50.png"/><Relationship Id="rId5" Type="http://schemas.openxmlformats.org/officeDocument/2006/relationships/slide" Target="slide1.xml"/><Relationship Id="rId10" Type="http://schemas.openxmlformats.org/officeDocument/2006/relationships/image" Target="../media/image46.png"/><Relationship Id="rId4" Type="http://schemas.openxmlformats.org/officeDocument/2006/relationships/image" Target="../media/image1.png"/><Relationship Id="rId9" Type="http://schemas.openxmlformats.org/officeDocument/2006/relationships/image" Target="../media/image45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9.jpeg"/><Relationship Id="rId13" Type="http://schemas.openxmlformats.org/officeDocument/2006/relationships/slide" Target="slide121.xml"/><Relationship Id="rId3" Type="http://schemas.openxmlformats.org/officeDocument/2006/relationships/image" Target="../media/image1.png"/><Relationship Id="rId7" Type="http://schemas.openxmlformats.org/officeDocument/2006/relationships/image" Target="../media/image638.png"/><Relationship Id="rId12" Type="http://schemas.openxmlformats.org/officeDocument/2006/relationships/image" Target="../media/image643.pn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118.xml"/><Relationship Id="rId16" Type="http://schemas.openxmlformats.org/officeDocument/2006/relationships/image" Target="../media/image6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3.png"/><Relationship Id="rId11" Type="http://schemas.openxmlformats.org/officeDocument/2006/relationships/image" Target="../media/image642.png"/><Relationship Id="rId5" Type="http://schemas.openxmlformats.org/officeDocument/2006/relationships/image" Target="../media/image8.png"/><Relationship Id="rId15" Type="http://schemas.openxmlformats.org/officeDocument/2006/relationships/image" Target="../media/image89.png"/><Relationship Id="rId10" Type="http://schemas.openxmlformats.org/officeDocument/2006/relationships/image" Target="../media/image641.png"/><Relationship Id="rId4" Type="http://schemas.openxmlformats.org/officeDocument/2006/relationships/slide" Target="slide1.xml"/><Relationship Id="rId9" Type="http://schemas.openxmlformats.org/officeDocument/2006/relationships/image" Target="../media/image640.png"/><Relationship Id="rId14" Type="http://schemas.openxmlformats.org/officeDocument/2006/relationships/image" Target="../media/image18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slide" Target="slide122.xml"/><Relationship Id="rId3" Type="http://schemas.openxmlformats.org/officeDocument/2006/relationships/image" Target="../media/image645.jpeg"/><Relationship Id="rId7" Type="http://schemas.openxmlformats.org/officeDocument/2006/relationships/image" Target="../media/image649.png"/><Relationship Id="rId12" Type="http://schemas.openxmlformats.org/officeDocument/2006/relationships/image" Target="../media/image650.pn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119.xml"/><Relationship Id="rId16" Type="http://schemas.openxmlformats.org/officeDocument/2006/relationships/image" Target="../media/image6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8.png"/><Relationship Id="rId11" Type="http://schemas.openxmlformats.org/officeDocument/2006/relationships/image" Target="../media/image603.png"/><Relationship Id="rId5" Type="http://schemas.openxmlformats.org/officeDocument/2006/relationships/image" Target="../media/image647.png"/><Relationship Id="rId15" Type="http://schemas.openxmlformats.org/officeDocument/2006/relationships/image" Target="../media/image89.png"/><Relationship Id="rId10" Type="http://schemas.openxmlformats.org/officeDocument/2006/relationships/image" Target="../media/image8.png"/><Relationship Id="rId4" Type="http://schemas.openxmlformats.org/officeDocument/2006/relationships/image" Target="../media/image646.png"/><Relationship Id="rId9" Type="http://schemas.openxmlformats.org/officeDocument/2006/relationships/slide" Target="slide1.xml"/><Relationship Id="rId14" Type="http://schemas.openxmlformats.org/officeDocument/2006/relationships/image" Target="../media/image18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57.png"/><Relationship Id="rId3" Type="http://schemas.openxmlformats.org/officeDocument/2006/relationships/image" Target="../media/image89.png"/><Relationship Id="rId7" Type="http://schemas.openxmlformats.org/officeDocument/2006/relationships/image" Target="../media/image655.png"/><Relationship Id="rId12" Type="http://schemas.openxmlformats.org/officeDocument/2006/relationships/image" Target="../media/image656.pn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120.xml"/><Relationship Id="rId16" Type="http://schemas.openxmlformats.org/officeDocument/2006/relationships/image" Target="../media/image6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4.png"/><Relationship Id="rId11" Type="http://schemas.openxmlformats.org/officeDocument/2006/relationships/image" Target="../media/image603.png"/><Relationship Id="rId5" Type="http://schemas.openxmlformats.org/officeDocument/2006/relationships/image" Target="../media/image653.png"/><Relationship Id="rId15" Type="http://schemas.openxmlformats.org/officeDocument/2006/relationships/image" Target="../media/image18.png"/><Relationship Id="rId10" Type="http://schemas.openxmlformats.org/officeDocument/2006/relationships/image" Target="../media/image8.png"/><Relationship Id="rId4" Type="http://schemas.openxmlformats.org/officeDocument/2006/relationships/image" Target="../media/image652.png"/><Relationship Id="rId9" Type="http://schemas.openxmlformats.org/officeDocument/2006/relationships/slide" Target="slide1.xml"/><Relationship Id="rId14" Type="http://schemas.openxmlformats.org/officeDocument/2006/relationships/slide" Target="slide123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64.png"/><Relationship Id="rId3" Type="http://schemas.openxmlformats.org/officeDocument/2006/relationships/image" Target="../media/image89.png"/><Relationship Id="rId7" Type="http://schemas.openxmlformats.org/officeDocument/2006/relationships/image" Target="../media/image662.png"/><Relationship Id="rId12" Type="http://schemas.openxmlformats.org/officeDocument/2006/relationships/image" Target="../media/image663.pn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121.xml"/><Relationship Id="rId16" Type="http://schemas.openxmlformats.org/officeDocument/2006/relationships/image" Target="../media/image6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1.png"/><Relationship Id="rId11" Type="http://schemas.openxmlformats.org/officeDocument/2006/relationships/image" Target="../media/image603.png"/><Relationship Id="rId5" Type="http://schemas.openxmlformats.org/officeDocument/2006/relationships/image" Target="../media/image660.png"/><Relationship Id="rId15" Type="http://schemas.openxmlformats.org/officeDocument/2006/relationships/image" Target="../media/image18.png"/><Relationship Id="rId10" Type="http://schemas.openxmlformats.org/officeDocument/2006/relationships/image" Target="../media/image8.png"/><Relationship Id="rId4" Type="http://schemas.openxmlformats.org/officeDocument/2006/relationships/image" Target="../media/image659.png"/><Relationship Id="rId9" Type="http://schemas.openxmlformats.org/officeDocument/2006/relationships/slide" Target="slide1.xml"/><Relationship Id="rId14" Type="http://schemas.openxmlformats.org/officeDocument/2006/relationships/slide" Target="slide124.xm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9.png"/><Relationship Id="rId13" Type="http://schemas.openxmlformats.org/officeDocument/2006/relationships/image" Target="../media/image88.png"/><Relationship Id="rId3" Type="http://schemas.openxmlformats.org/officeDocument/2006/relationships/image" Target="../media/image1.png"/><Relationship Id="rId7" Type="http://schemas.openxmlformats.org/officeDocument/2006/relationships/image" Target="../media/image668.png"/><Relationship Id="rId12" Type="http://schemas.openxmlformats.org/officeDocument/2006/relationships/image" Target="../media/image672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7.png"/><Relationship Id="rId11" Type="http://schemas.openxmlformats.org/officeDocument/2006/relationships/image" Target="../media/image89.png"/><Relationship Id="rId5" Type="http://schemas.openxmlformats.org/officeDocument/2006/relationships/image" Target="../media/image666.png"/><Relationship Id="rId10" Type="http://schemas.openxmlformats.org/officeDocument/2006/relationships/image" Target="../media/image671.png"/><Relationship Id="rId4" Type="http://schemas.openxmlformats.org/officeDocument/2006/relationships/image" Target="../media/image603.png"/><Relationship Id="rId9" Type="http://schemas.openxmlformats.org/officeDocument/2006/relationships/image" Target="../media/image670.pn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46.png"/><Relationship Id="rId5" Type="http://schemas.openxmlformats.org/officeDocument/2006/relationships/slide" Target="slide1.xml"/><Relationship Id="rId10" Type="http://schemas.openxmlformats.org/officeDocument/2006/relationships/image" Target="../media/image50.png"/><Relationship Id="rId4" Type="http://schemas.openxmlformats.org/officeDocument/2006/relationships/image" Target="../media/image1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image" Target="../media/image8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image" Target="../media/image46.png"/><Relationship Id="rId5" Type="http://schemas.openxmlformats.org/officeDocument/2006/relationships/image" Target="../media/image1.png"/><Relationship Id="rId10" Type="http://schemas.openxmlformats.org/officeDocument/2006/relationships/image" Target="../media/image45.png"/><Relationship Id="rId4" Type="http://schemas.openxmlformats.org/officeDocument/2006/relationships/image" Target="../media/image56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9.png"/><Relationship Id="rId7" Type="http://schemas.openxmlformats.org/officeDocument/2006/relationships/image" Target="../media/image60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61.png"/><Relationship Id="rId5" Type="http://schemas.openxmlformats.org/officeDocument/2006/relationships/slide" Target="slide1.xml"/><Relationship Id="rId10" Type="http://schemas.openxmlformats.org/officeDocument/2006/relationships/image" Target="../media/image46.png"/><Relationship Id="rId4" Type="http://schemas.openxmlformats.org/officeDocument/2006/relationships/image" Target="../media/image1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3.png"/><Relationship Id="rId7" Type="http://schemas.openxmlformats.org/officeDocument/2006/relationships/image" Target="../media/image39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46.png"/><Relationship Id="rId5" Type="http://schemas.openxmlformats.org/officeDocument/2006/relationships/slide" Target="slide1.xml"/><Relationship Id="rId10" Type="http://schemas.openxmlformats.org/officeDocument/2006/relationships/image" Target="../media/image64.png"/><Relationship Id="rId4" Type="http://schemas.openxmlformats.org/officeDocument/2006/relationships/image" Target="../media/image1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6.png"/><Relationship Id="rId7" Type="http://schemas.openxmlformats.org/officeDocument/2006/relationships/image" Target="../media/image67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68.png"/><Relationship Id="rId5" Type="http://schemas.openxmlformats.org/officeDocument/2006/relationships/slide" Target="slide1.xml"/><Relationship Id="rId10" Type="http://schemas.openxmlformats.org/officeDocument/2006/relationships/image" Target="../media/image46.png"/><Relationship Id="rId4" Type="http://schemas.openxmlformats.org/officeDocument/2006/relationships/image" Target="../media/image1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26" Type="http://schemas.openxmlformats.org/officeDocument/2006/relationships/image" Target="../media/image88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83.png"/><Relationship Id="rId7" Type="http://schemas.openxmlformats.org/officeDocument/2006/relationships/image" Target="../media/image72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5" Type="http://schemas.openxmlformats.org/officeDocument/2006/relationships/image" Target="../media/image87.png"/><Relationship Id="rId2" Type="http://schemas.microsoft.com/office/2007/relationships/media" Target="../media/media2.wav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1" Type="http://schemas.openxmlformats.org/officeDocument/2006/relationships/audio" Target="NULL" TargetMode="External"/><Relationship Id="rId6" Type="http://schemas.openxmlformats.org/officeDocument/2006/relationships/image" Target="../media/image71.png"/><Relationship Id="rId11" Type="http://schemas.openxmlformats.org/officeDocument/2006/relationships/image" Target="../media/image73.png"/><Relationship Id="rId24" Type="http://schemas.openxmlformats.org/officeDocument/2006/relationships/image" Target="../media/image86.png"/><Relationship Id="rId5" Type="http://schemas.openxmlformats.org/officeDocument/2006/relationships/image" Target="../media/image70.png"/><Relationship Id="rId15" Type="http://schemas.openxmlformats.org/officeDocument/2006/relationships/image" Target="../media/image77.png"/><Relationship Id="rId23" Type="http://schemas.openxmlformats.org/officeDocument/2006/relationships/image" Target="../media/image85.png"/><Relationship Id="rId28" Type="http://schemas.openxmlformats.org/officeDocument/2006/relationships/image" Target="../media/image89.png"/><Relationship Id="rId10" Type="http://schemas.openxmlformats.org/officeDocument/2006/relationships/image" Target="../media/image8.png"/><Relationship Id="rId19" Type="http://schemas.openxmlformats.org/officeDocument/2006/relationships/image" Target="../media/image81.png"/><Relationship Id="rId4" Type="http://schemas.openxmlformats.org/officeDocument/2006/relationships/notesSlide" Target="../notesSlides/notesSlide18.xml"/><Relationship Id="rId9" Type="http://schemas.openxmlformats.org/officeDocument/2006/relationships/slide" Target="slide1.xml"/><Relationship Id="rId14" Type="http://schemas.openxmlformats.org/officeDocument/2006/relationships/image" Target="../media/image76.png"/><Relationship Id="rId22" Type="http://schemas.openxmlformats.org/officeDocument/2006/relationships/image" Target="../media/image84.png"/><Relationship Id="rId27" Type="http://schemas.openxmlformats.org/officeDocument/2006/relationships/image" Target="../media/image1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9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91.png"/><Relationship Id="rId17" Type="http://schemas.openxmlformats.org/officeDocument/2006/relationships/image" Target="../media/image89.png"/><Relationship Id="rId2" Type="http://schemas.microsoft.com/office/2007/relationships/media" Target="../media/media3.mp3"/><Relationship Id="rId16" Type="http://schemas.openxmlformats.org/officeDocument/2006/relationships/image" Target="../media/image88.png"/><Relationship Id="rId1" Type="http://schemas.openxmlformats.org/officeDocument/2006/relationships/audio" Target="NULL" TargetMode="External"/><Relationship Id="rId6" Type="http://schemas.openxmlformats.org/officeDocument/2006/relationships/slide" Target="slide1.xml"/><Relationship Id="rId11" Type="http://schemas.openxmlformats.org/officeDocument/2006/relationships/image" Target="../media/image48.png"/><Relationship Id="rId5" Type="http://schemas.openxmlformats.org/officeDocument/2006/relationships/image" Target="../media/image1.png"/><Relationship Id="rId15" Type="http://schemas.openxmlformats.org/officeDocument/2006/relationships/image" Target="../media/image94.png"/><Relationship Id="rId10" Type="http://schemas.openxmlformats.org/officeDocument/2006/relationships/image" Target="../media/image90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7.png"/><Relationship Id="rId1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9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95.png"/><Relationship Id="rId17" Type="http://schemas.openxmlformats.org/officeDocument/2006/relationships/image" Target="../media/image89.png"/><Relationship Id="rId2" Type="http://schemas.microsoft.com/office/2007/relationships/media" Target="../media/media3.mp3"/><Relationship Id="rId16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slide" Target="slide1.xml"/><Relationship Id="rId11" Type="http://schemas.openxmlformats.org/officeDocument/2006/relationships/image" Target="../media/image51.png"/><Relationship Id="rId5" Type="http://schemas.openxmlformats.org/officeDocument/2006/relationships/image" Target="../media/image1.png"/><Relationship Id="rId15" Type="http://schemas.openxmlformats.org/officeDocument/2006/relationships/image" Target="../media/image88.png"/><Relationship Id="rId10" Type="http://schemas.openxmlformats.org/officeDocument/2006/relationships/image" Target="../media/image91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90.png"/><Relationship Id="rId14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9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23.png"/><Relationship Id="rId17" Type="http://schemas.openxmlformats.org/officeDocument/2006/relationships/image" Target="../media/image89.png"/><Relationship Id="rId2" Type="http://schemas.microsoft.com/office/2007/relationships/media" Target="../media/media3.mp3"/><Relationship Id="rId16" Type="http://schemas.openxmlformats.org/officeDocument/2006/relationships/image" Target="../media/image88.png"/><Relationship Id="rId1" Type="http://schemas.openxmlformats.org/officeDocument/2006/relationships/audio" Target="NULL" TargetMode="External"/><Relationship Id="rId6" Type="http://schemas.openxmlformats.org/officeDocument/2006/relationships/slide" Target="slide1.xml"/><Relationship Id="rId11" Type="http://schemas.openxmlformats.org/officeDocument/2006/relationships/image" Target="../media/image54.png"/><Relationship Id="rId5" Type="http://schemas.openxmlformats.org/officeDocument/2006/relationships/image" Target="../media/image1.png"/><Relationship Id="rId15" Type="http://schemas.openxmlformats.org/officeDocument/2006/relationships/image" Target="../media/image100.png"/><Relationship Id="rId10" Type="http://schemas.openxmlformats.org/officeDocument/2006/relationships/image" Target="../media/image91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90.png"/><Relationship Id="rId14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91.png"/><Relationship Id="rId17" Type="http://schemas.openxmlformats.org/officeDocument/2006/relationships/image" Target="../media/image88.png"/><Relationship Id="rId2" Type="http://schemas.microsoft.com/office/2007/relationships/media" Target="../media/media3.mp3"/><Relationship Id="rId16" Type="http://schemas.openxmlformats.org/officeDocument/2006/relationships/image" Target="../media/image101.png"/><Relationship Id="rId1" Type="http://schemas.openxmlformats.org/officeDocument/2006/relationships/audio" Target="NULL" TargetMode="External"/><Relationship Id="rId6" Type="http://schemas.openxmlformats.org/officeDocument/2006/relationships/slide" Target="slide1.xml"/><Relationship Id="rId11" Type="http://schemas.openxmlformats.org/officeDocument/2006/relationships/image" Target="../media/image96.png"/><Relationship Id="rId5" Type="http://schemas.openxmlformats.org/officeDocument/2006/relationships/image" Target="../media/image1.png"/><Relationship Id="rId15" Type="http://schemas.openxmlformats.org/officeDocument/2006/relationships/image" Target="../media/image89.png"/><Relationship Id="rId10" Type="http://schemas.openxmlformats.org/officeDocument/2006/relationships/image" Target="../media/image95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90.png"/><Relationship Id="rId1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23.png"/><Relationship Id="rId17" Type="http://schemas.openxmlformats.org/officeDocument/2006/relationships/image" Target="../media/image89.png"/><Relationship Id="rId2" Type="http://schemas.microsoft.com/office/2007/relationships/media" Target="../media/media3.mp3"/><Relationship Id="rId16" Type="http://schemas.openxmlformats.org/officeDocument/2006/relationships/image" Target="../media/image88.png"/><Relationship Id="rId1" Type="http://schemas.openxmlformats.org/officeDocument/2006/relationships/audio" Target="NULL" TargetMode="External"/><Relationship Id="rId6" Type="http://schemas.openxmlformats.org/officeDocument/2006/relationships/slide" Target="slide1.xml"/><Relationship Id="rId11" Type="http://schemas.openxmlformats.org/officeDocument/2006/relationships/image" Target="../media/image93.png"/><Relationship Id="rId5" Type="http://schemas.openxmlformats.org/officeDocument/2006/relationships/image" Target="../media/image1.png"/><Relationship Id="rId15" Type="http://schemas.openxmlformats.org/officeDocument/2006/relationships/image" Target="../media/image102.png"/><Relationship Id="rId10" Type="http://schemas.openxmlformats.org/officeDocument/2006/relationships/image" Target="../media/image91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90.png"/><Relationship Id="rId1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18" Type="http://schemas.openxmlformats.org/officeDocument/2006/relationships/image" Target="../media/image115.png"/><Relationship Id="rId26" Type="http://schemas.openxmlformats.org/officeDocument/2006/relationships/image" Target="../media/image123.png"/><Relationship Id="rId3" Type="http://schemas.openxmlformats.org/officeDocument/2006/relationships/image" Target="../media/image103.png"/><Relationship Id="rId21" Type="http://schemas.openxmlformats.org/officeDocument/2006/relationships/image" Target="../media/image118.jpe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4.png"/><Relationship Id="rId25" Type="http://schemas.openxmlformats.org/officeDocument/2006/relationships/image" Target="../media/image122.jpe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8.png"/><Relationship Id="rId20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24" Type="http://schemas.openxmlformats.org/officeDocument/2006/relationships/image" Target="../media/image121.jpeg"/><Relationship Id="rId5" Type="http://schemas.openxmlformats.org/officeDocument/2006/relationships/image" Target="../media/image105.png"/><Relationship Id="rId15" Type="http://schemas.openxmlformats.org/officeDocument/2006/relationships/slide" Target="slide1.xml"/><Relationship Id="rId23" Type="http://schemas.openxmlformats.org/officeDocument/2006/relationships/image" Target="../media/image120.jpeg"/><Relationship Id="rId28" Type="http://schemas.openxmlformats.org/officeDocument/2006/relationships/image" Target="../media/image14.gif"/><Relationship Id="rId10" Type="http://schemas.openxmlformats.org/officeDocument/2006/relationships/image" Target="../media/image110.png"/><Relationship Id="rId19" Type="http://schemas.openxmlformats.org/officeDocument/2006/relationships/image" Target="../media/image116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.png"/><Relationship Id="rId22" Type="http://schemas.openxmlformats.org/officeDocument/2006/relationships/image" Target="../media/image119.jpeg"/><Relationship Id="rId27" Type="http://schemas.openxmlformats.org/officeDocument/2006/relationships/image" Target="../media/image1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28.png"/><Relationship Id="rId18" Type="http://schemas.openxmlformats.org/officeDocument/2006/relationships/slide" Target="slide31.xml"/><Relationship Id="rId26" Type="http://schemas.openxmlformats.org/officeDocument/2006/relationships/slide" Target="slide35.xml"/><Relationship Id="rId3" Type="http://schemas.openxmlformats.org/officeDocument/2006/relationships/slide" Target="slide26.xml"/><Relationship Id="rId21" Type="http://schemas.openxmlformats.org/officeDocument/2006/relationships/image" Target="../media/image132.png"/><Relationship Id="rId7" Type="http://schemas.openxmlformats.org/officeDocument/2006/relationships/image" Target="../media/image8.png"/><Relationship Id="rId12" Type="http://schemas.openxmlformats.org/officeDocument/2006/relationships/slide" Target="slide28.xml"/><Relationship Id="rId17" Type="http://schemas.openxmlformats.org/officeDocument/2006/relationships/image" Target="../media/image130.png"/><Relationship Id="rId25" Type="http://schemas.openxmlformats.org/officeDocument/2006/relationships/image" Target="../media/image134.png"/><Relationship Id="rId2" Type="http://schemas.openxmlformats.org/officeDocument/2006/relationships/notesSlide" Target="../notesSlides/notesSlide25.xml"/><Relationship Id="rId16" Type="http://schemas.openxmlformats.org/officeDocument/2006/relationships/slide" Target="slide30.xml"/><Relationship Id="rId20" Type="http://schemas.openxmlformats.org/officeDocument/2006/relationships/slide" Target="slide32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image" Target="../media/image127.png"/><Relationship Id="rId24" Type="http://schemas.openxmlformats.org/officeDocument/2006/relationships/slide" Target="slide34.xml"/><Relationship Id="rId5" Type="http://schemas.openxmlformats.org/officeDocument/2006/relationships/image" Target="../media/image1.png"/><Relationship Id="rId15" Type="http://schemas.openxmlformats.org/officeDocument/2006/relationships/image" Target="../media/image129.png"/><Relationship Id="rId23" Type="http://schemas.openxmlformats.org/officeDocument/2006/relationships/image" Target="../media/image133.png"/><Relationship Id="rId28" Type="http://schemas.openxmlformats.org/officeDocument/2006/relationships/slide" Target="slide36.xml"/><Relationship Id="rId10" Type="http://schemas.openxmlformats.org/officeDocument/2006/relationships/slide" Target="slide27.xml"/><Relationship Id="rId19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26.png"/><Relationship Id="rId14" Type="http://schemas.openxmlformats.org/officeDocument/2006/relationships/slide" Target="slide29.xml"/><Relationship Id="rId22" Type="http://schemas.openxmlformats.org/officeDocument/2006/relationships/slide" Target="slide33.xml"/><Relationship Id="rId27" Type="http://schemas.openxmlformats.org/officeDocument/2006/relationships/image" Target="../media/image1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8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7.png"/><Relationship Id="rId12" Type="http://schemas.openxmlformats.org/officeDocument/2006/relationships/slide" Target="slide1.xml"/><Relationship Id="rId17" Type="http://schemas.openxmlformats.org/officeDocument/2006/relationships/slide" Target="slide25.xml"/><Relationship Id="rId2" Type="http://schemas.microsoft.com/office/2007/relationships/media" Target="../media/media4.mp3"/><Relationship Id="rId16" Type="http://schemas.openxmlformats.org/officeDocument/2006/relationships/image" Target="../media/image140.png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1.png"/><Relationship Id="rId5" Type="http://schemas.openxmlformats.org/officeDocument/2006/relationships/image" Target="../media/image136.png"/><Relationship Id="rId15" Type="http://schemas.openxmlformats.org/officeDocument/2006/relationships/image" Target="../media/image126.png"/><Relationship Id="rId10" Type="http://schemas.openxmlformats.org/officeDocument/2006/relationships/image" Target="../media/image139.png"/><Relationship Id="rId19" Type="http://schemas.openxmlformats.org/officeDocument/2006/relationships/image" Target="../media/image14.gif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22.png"/><Relationship Id="rId1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3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126.png"/><Relationship Id="rId17" Type="http://schemas.openxmlformats.org/officeDocument/2006/relationships/image" Target="../media/image144.png"/><Relationship Id="rId2" Type="http://schemas.microsoft.com/office/2007/relationships/media" Target="../media/media4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42.png"/><Relationship Id="rId11" Type="http://schemas.openxmlformats.org/officeDocument/2006/relationships/image" Target="../media/image8.png"/><Relationship Id="rId5" Type="http://schemas.openxmlformats.org/officeDocument/2006/relationships/image" Target="../media/image141.png"/><Relationship Id="rId15" Type="http://schemas.openxmlformats.org/officeDocument/2006/relationships/slide" Target="slide25.xml"/><Relationship Id="rId10" Type="http://schemas.openxmlformats.org/officeDocument/2006/relationships/slide" Target="slide1.xml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1.png"/><Relationship Id="rId1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7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126.png"/><Relationship Id="rId17" Type="http://schemas.openxmlformats.org/officeDocument/2006/relationships/image" Target="../media/image148.png"/><Relationship Id="rId2" Type="http://schemas.microsoft.com/office/2007/relationships/media" Target="../media/media4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46.png"/><Relationship Id="rId11" Type="http://schemas.openxmlformats.org/officeDocument/2006/relationships/image" Target="../media/image8.png"/><Relationship Id="rId5" Type="http://schemas.openxmlformats.org/officeDocument/2006/relationships/image" Target="../media/image145.png"/><Relationship Id="rId15" Type="http://schemas.openxmlformats.org/officeDocument/2006/relationships/slide" Target="slide25.xml"/><Relationship Id="rId10" Type="http://schemas.openxmlformats.org/officeDocument/2006/relationships/slide" Target="slide1.xml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1.png"/><Relationship Id="rId1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26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0.png"/><Relationship Id="rId12" Type="http://schemas.openxmlformats.org/officeDocument/2006/relationships/image" Target="../media/image8.png"/><Relationship Id="rId17" Type="http://schemas.openxmlformats.org/officeDocument/2006/relationships/image" Target="../media/image152.png"/><Relationship Id="rId2" Type="http://schemas.microsoft.com/office/2007/relationships/media" Target="../media/media4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39.png"/><Relationship Id="rId11" Type="http://schemas.openxmlformats.org/officeDocument/2006/relationships/slide" Target="slide1.xml"/><Relationship Id="rId5" Type="http://schemas.openxmlformats.org/officeDocument/2006/relationships/image" Target="../media/image149.png"/><Relationship Id="rId15" Type="http://schemas.openxmlformats.org/officeDocument/2006/relationships/slide" Target="slide25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151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2.jpeg"/><Relationship Id="rId18" Type="http://schemas.openxmlformats.org/officeDocument/2006/relationships/image" Target="../media/image15.jpe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openxmlformats.org/officeDocument/2006/relationships/image" Target="../media/image9.jpeg"/><Relationship Id="rId12" Type="http://schemas.openxmlformats.org/officeDocument/2006/relationships/slide" Target="slide7.xml"/><Relationship Id="rId17" Type="http://schemas.openxmlformats.org/officeDocument/2006/relationships/slide" Target="slide10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gif"/><Relationship Id="rId20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11.jpeg"/><Relationship Id="rId5" Type="http://schemas.openxmlformats.org/officeDocument/2006/relationships/image" Target="../media/image8.png"/><Relationship Id="rId15" Type="http://schemas.openxmlformats.org/officeDocument/2006/relationships/image" Target="../media/image13.jpeg"/><Relationship Id="rId23" Type="http://schemas.openxmlformats.org/officeDocument/2006/relationships/image" Target="../media/image18.png"/><Relationship Id="rId10" Type="http://schemas.openxmlformats.org/officeDocument/2006/relationships/slide" Target="slide5.xml"/><Relationship Id="rId19" Type="http://schemas.openxmlformats.org/officeDocument/2006/relationships/slide" Target="slide9.xml"/><Relationship Id="rId4" Type="http://schemas.openxmlformats.org/officeDocument/2006/relationships/slide" Target="slide1.xml"/><Relationship Id="rId9" Type="http://schemas.openxmlformats.org/officeDocument/2006/relationships/image" Target="../media/image10.jpeg"/><Relationship Id="rId14" Type="http://schemas.openxmlformats.org/officeDocument/2006/relationships/slide" Target="slide8.xml"/><Relationship Id="rId22" Type="http://schemas.openxmlformats.org/officeDocument/2006/relationships/slide" Target="slide1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55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126.png"/><Relationship Id="rId17" Type="http://schemas.openxmlformats.org/officeDocument/2006/relationships/image" Target="../media/image156.png"/><Relationship Id="rId2" Type="http://schemas.microsoft.com/office/2007/relationships/media" Target="../media/media4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54.png"/><Relationship Id="rId11" Type="http://schemas.openxmlformats.org/officeDocument/2006/relationships/image" Target="../media/image8.png"/><Relationship Id="rId5" Type="http://schemas.openxmlformats.org/officeDocument/2006/relationships/image" Target="../media/image153.png"/><Relationship Id="rId15" Type="http://schemas.openxmlformats.org/officeDocument/2006/relationships/slide" Target="slide25.xml"/><Relationship Id="rId10" Type="http://schemas.openxmlformats.org/officeDocument/2006/relationships/slide" Target="slide1.xml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1.png"/><Relationship Id="rId1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59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126.png"/><Relationship Id="rId17" Type="http://schemas.openxmlformats.org/officeDocument/2006/relationships/image" Target="../media/image160.png"/><Relationship Id="rId2" Type="http://schemas.microsoft.com/office/2007/relationships/media" Target="../media/media4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58.png"/><Relationship Id="rId11" Type="http://schemas.openxmlformats.org/officeDocument/2006/relationships/image" Target="../media/image8.png"/><Relationship Id="rId5" Type="http://schemas.openxmlformats.org/officeDocument/2006/relationships/image" Target="../media/image157.png"/><Relationship Id="rId15" Type="http://schemas.openxmlformats.org/officeDocument/2006/relationships/slide" Target="slide25.xml"/><Relationship Id="rId10" Type="http://schemas.openxmlformats.org/officeDocument/2006/relationships/slide" Target="slide1.xml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1.png"/><Relationship Id="rId1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63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126.png"/><Relationship Id="rId17" Type="http://schemas.openxmlformats.org/officeDocument/2006/relationships/image" Target="../media/image164.png"/><Relationship Id="rId2" Type="http://schemas.microsoft.com/office/2007/relationships/media" Target="../media/media4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62.png"/><Relationship Id="rId11" Type="http://schemas.openxmlformats.org/officeDocument/2006/relationships/image" Target="../media/image8.png"/><Relationship Id="rId5" Type="http://schemas.openxmlformats.org/officeDocument/2006/relationships/image" Target="../media/image161.png"/><Relationship Id="rId15" Type="http://schemas.openxmlformats.org/officeDocument/2006/relationships/slide" Target="slide25.xml"/><Relationship Id="rId10" Type="http://schemas.openxmlformats.org/officeDocument/2006/relationships/slide" Target="slide1.xml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1.png"/><Relationship Id="rId1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67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126.png"/><Relationship Id="rId17" Type="http://schemas.openxmlformats.org/officeDocument/2006/relationships/image" Target="../media/image168.png"/><Relationship Id="rId2" Type="http://schemas.microsoft.com/office/2007/relationships/media" Target="../media/media4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66.png"/><Relationship Id="rId11" Type="http://schemas.openxmlformats.org/officeDocument/2006/relationships/image" Target="../media/image8.png"/><Relationship Id="rId5" Type="http://schemas.openxmlformats.org/officeDocument/2006/relationships/image" Target="../media/image165.png"/><Relationship Id="rId15" Type="http://schemas.openxmlformats.org/officeDocument/2006/relationships/slide" Target="slide25.xml"/><Relationship Id="rId10" Type="http://schemas.openxmlformats.org/officeDocument/2006/relationships/slide" Target="slide1.xml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1.png"/><Relationship Id="rId1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71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126.png"/><Relationship Id="rId17" Type="http://schemas.openxmlformats.org/officeDocument/2006/relationships/image" Target="../media/image172.png"/><Relationship Id="rId2" Type="http://schemas.microsoft.com/office/2007/relationships/media" Target="../media/media4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70.png"/><Relationship Id="rId11" Type="http://schemas.openxmlformats.org/officeDocument/2006/relationships/image" Target="../media/image8.png"/><Relationship Id="rId5" Type="http://schemas.openxmlformats.org/officeDocument/2006/relationships/image" Target="../media/image169.png"/><Relationship Id="rId15" Type="http://schemas.openxmlformats.org/officeDocument/2006/relationships/slide" Target="slide25.xml"/><Relationship Id="rId10" Type="http://schemas.openxmlformats.org/officeDocument/2006/relationships/slide" Target="slide1.xml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1.png"/><Relationship Id="rId1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8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4.png"/><Relationship Id="rId12" Type="http://schemas.openxmlformats.org/officeDocument/2006/relationships/slide" Target="slide1.xml"/><Relationship Id="rId17" Type="http://schemas.openxmlformats.org/officeDocument/2006/relationships/slide" Target="slide25.xml"/><Relationship Id="rId2" Type="http://schemas.microsoft.com/office/2007/relationships/media" Target="../media/media4.mp3"/><Relationship Id="rId16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1.png"/><Relationship Id="rId5" Type="http://schemas.openxmlformats.org/officeDocument/2006/relationships/image" Target="../media/image173.png"/><Relationship Id="rId15" Type="http://schemas.openxmlformats.org/officeDocument/2006/relationships/image" Target="../media/image176.png"/><Relationship Id="rId10" Type="http://schemas.openxmlformats.org/officeDocument/2006/relationships/image" Target="../media/image139.pn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22.png"/><Relationship Id="rId14" Type="http://schemas.openxmlformats.org/officeDocument/2006/relationships/image" Target="../media/image126.png"/></Relationships>
</file>

<file path=ppt/slides/_rels/slide36.xml.rels><?xml version="1.0" encoding="UTF-8" standalone="yes"?>
<Relationships xmlns="http://schemas.openxmlformats.org/package/2006/relationships"><Relationship Id="rId13" Type="http://schemas.microsoft.com/office/2007/relationships/media" Target="../media/media11.mp3"/><Relationship Id="rId18" Type="http://schemas.openxmlformats.org/officeDocument/2006/relationships/notesSlide" Target="../notesSlides/notesSlide36.xml"/><Relationship Id="rId26" Type="http://schemas.openxmlformats.org/officeDocument/2006/relationships/image" Target="../media/image181.png"/><Relationship Id="rId21" Type="http://schemas.openxmlformats.org/officeDocument/2006/relationships/image" Target="../media/image1.png"/><Relationship Id="rId34" Type="http://schemas.openxmlformats.org/officeDocument/2006/relationships/image" Target="../media/image189.png"/><Relationship Id="rId7" Type="http://schemas.microsoft.com/office/2007/relationships/media" Target="../media/media8.mp3"/><Relationship Id="rId12" Type="http://schemas.openxmlformats.org/officeDocument/2006/relationships/audio" Target="../media/media10.mp3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180.png"/><Relationship Id="rId33" Type="http://schemas.openxmlformats.org/officeDocument/2006/relationships/image" Target="../media/image188.png"/><Relationship Id="rId2" Type="http://schemas.openxmlformats.org/officeDocument/2006/relationships/audio" Target="../media/media5.mp3"/><Relationship Id="rId16" Type="http://schemas.openxmlformats.org/officeDocument/2006/relationships/audio" Target="../media/media12.mp3"/><Relationship Id="rId20" Type="http://schemas.openxmlformats.org/officeDocument/2006/relationships/image" Target="../media/image178.png"/><Relationship Id="rId29" Type="http://schemas.openxmlformats.org/officeDocument/2006/relationships/image" Target="../media/image184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microsoft.com/office/2007/relationships/media" Target="../media/media10.mp3"/><Relationship Id="rId24" Type="http://schemas.openxmlformats.org/officeDocument/2006/relationships/image" Target="../media/image179.png"/><Relationship Id="rId32" Type="http://schemas.openxmlformats.org/officeDocument/2006/relationships/image" Target="../media/image187.png"/><Relationship Id="rId37" Type="http://schemas.openxmlformats.org/officeDocument/2006/relationships/image" Target="../media/image192.svg"/><Relationship Id="rId5" Type="http://schemas.microsoft.com/office/2007/relationships/media" Target="../media/media7.mp3"/><Relationship Id="rId15" Type="http://schemas.microsoft.com/office/2007/relationships/media" Target="../media/media12.mp3"/><Relationship Id="rId23" Type="http://schemas.openxmlformats.org/officeDocument/2006/relationships/image" Target="../media/image8.png"/><Relationship Id="rId28" Type="http://schemas.openxmlformats.org/officeDocument/2006/relationships/image" Target="../media/image183.svg"/><Relationship Id="rId36" Type="http://schemas.openxmlformats.org/officeDocument/2006/relationships/image" Target="../media/image191.png"/><Relationship Id="rId10" Type="http://schemas.openxmlformats.org/officeDocument/2006/relationships/audio" Target="../media/media9.mp3"/><Relationship Id="rId19" Type="http://schemas.openxmlformats.org/officeDocument/2006/relationships/image" Target="../media/image177.png"/><Relationship Id="rId31" Type="http://schemas.openxmlformats.org/officeDocument/2006/relationships/image" Target="../media/image186.png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audio" Target="../media/media11.mp3"/><Relationship Id="rId22" Type="http://schemas.openxmlformats.org/officeDocument/2006/relationships/slide" Target="slide1.xml"/><Relationship Id="rId27" Type="http://schemas.openxmlformats.org/officeDocument/2006/relationships/image" Target="../media/image182.png"/><Relationship Id="rId30" Type="http://schemas.openxmlformats.org/officeDocument/2006/relationships/image" Target="../media/image185.png"/><Relationship Id="rId35" Type="http://schemas.openxmlformats.org/officeDocument/2006/relationships/image" Target="../media/image190.png"/><Relationship Id="rId8" Type="http://schemas.openxmlformats.org/officeDocument/2006/relationships/audio" Target="../media/media8.mp3"/><Relationship Id="rId3" Type="http://schemas.microsoft.com/office/2007/relationships/media" Target="../media/media6.mp3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13" Type="http://schemas.openxmlformats.org/officeDocument/2006/relationships/image" Target="../media/image199.png"/><Relationship Id="rId3" Type="http://schemas.openxmlformats.org/officeDocument/2006/relationships/image" Target="../media/image1.png"/><Relationship Id="rId7" Type="http://schemas.openxmlformats.org/officeDocument/2006/relationships/image" Target="../media/image193.png"/><Relationship Id="rId12" Type="http://schemas.openxmlformats.org/officeDocument/2006/relationships/image" Target="../media/image19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97.png"/><Relationship Id="rId5" Type="http://schemas.openxmlformats.org/officeDocument/2006/relationships/image" Target="../media/image8.png"/><Relationship Id="rId10" Type="http://schemas.openxmlformats.org/officeDocument/2006/relationships/image" Target="../media/image196.png"/><Relationship Id="rId4" Type="http://schemas.openxmlformats.org/officeDocument/2006/relationships/slide" Target="slide1.xml"/><Relationship Id="rId9" Type="http://schemas.openxmlformats.org/officeDocument/2006/relationships/image" Target="../media/image19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1.png"/><Relationship Id="rId18" Type="http://schemas.openxmlformats.org/officeDocument/2006/relationships/image" Target="../media/image8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12" Type="http://schemas.openxmlformats.org/officeDocument/2006/relationships/image" Target="../media/image86.png"/><Relationship Id="rId17" Type="http://schemas.openxmlformats.org/officeDocument/2006/relationships/image" Target="../media/image204.png"/><Relationship Id="rId2" Type="http://schemas.microsoft.com/office/2007/relationships/media" Target="../media/media4.mp3"/><Relationship Id="rId16" Type="http://schemas.openxmlformats.org/officeDocument/2006/relationships/image" Target="../media/image14.gif"/><Relationship Id="rId20" Type="http://schemas.openxmlformats.org/officeDocument/2006/relationships/image" Target="../media/image89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48.png"/><Relationship Id="rId5" Type="http://schemas.openxmlformats.org/officeDocument/2006/relationships/image" Target="../media/image200.png"/><Relationship Id="rId15" Type="http://schemas.openxmlformats.org/officeDocument/2006/relationships/image" Target="../media/image203.png"/><Relationship Id="rId10" Type="http://schemas.openxmlformats.org/officeDocument/2006/relationships/image" Target="../media/image201.png"/><Relationship Id="rId19" Type="http://schemas.openxmlformats.org/officeDocument/2006/relationships/image" Target="../media/image180.png"/><Relationship Id="rId4" Type="http://schemas.openxmlformats.org/officeDocument/2006/relationships/notesSlide" Target="../notesSlides/notesSlide38.xml"/><Relationship Id="rId9" Type="http://schemas.openxmlformats.org/officeDocument/2006/relationships/image" Target="../media/image23.png"/><Relationship Id="rId14" Type="http://schemas.openxmlformats.org/officeDocument/2006/relationships/image" Target="../media/image20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207.png"/><Relationship Id="rId18" Type="http://schemas.openxmlformats.org/officeDocument/2006/relationships/image" Target="../media/image8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12" Type="http://schemas.openxmlformats.org/officeDocument/2006/relationships/image" Target="../media/image91.png"/><Relationship Id="rId17" Type="http://schemas.openxmlformats.org/officeDocument/2006/relationships/image" Target="../media/image88.png"/><Relationship Id="rId2" Type="http://schemas.microsoft.com/office/2007/relationships/media" Target="../media/media4.mp3"/><Relationship Id="rId16" Type="http://schemas.openxmlformats.org/officeDocument/2006/relationships/image" Target="../media/image208.png"/><Relationship Id="rId1" Type="http://schemas.openxmlformats.org/officeDocument/2006/relationships/audio" Target="NULL" TargetMode="External"/><Relationship Id="rId6" Type="http://schemas.openxmlformats.org/officeDocument/2006/relationships/image" Target="../media/image206.png"/><Relationship Id="rId11" Type="http://schemas.openxmlformats.org/officeDocument/2006/relationships/image" Target="../media/image86.png"/><Relationship Id="rId5" Type="http://schemas.openxmlformats.org/officeDocument/2006/relationships/image" Target="../media/image205.png"/><Relationship Id="rId15" Type="http://schemas.openxmlformats.org/officeDocument/2006/relationships/image" Target="../media/image23.png"/><Relationship Id="rId10" Type="http://schemas.openxmlformats.org/officeDocument/2006/relationships/image" Target="../media/image201.png"/><Relationship Id="rId4" Type="http://schemas.openxmlformats.org/officeDocument/2006/relationships/notesSlide" Target="../notesSlides/notesSlide39.xml"/><Relationship Id="rId9" Type="http://schemas.openxmlformats.org/officeDocument/2006/relationships/image" Target="../media/image8.png"/><Relationship Id="rId1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image" Target="../media/image10.jpeg"/><Relationship Id="rId17" Type="http://schemas.openxmlformats.org/officeDocument/2006/relationships/image" Target="../media/image24.png"/><Relationship Id="rId2" Type="http://schemas.microsoft.com/office/2007/relationships/media" Target="../media/media1.mp3"/><Relationship Id="rId16" Type="http://schemas.openxmlformats.org/officeDocument/2006/relationships/slide" Target="slide3.xml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8.png"/><Relationship Id="rId5" Type="http://schemas.openxmlformats.org/officeDocument/2006/relationships/image" Target="../media/image19.png"/><Relationship Id="rId15" Type="http://schemas.openxmlformats.org/officeDocument/2006/relationships/image" Target="../media/image14.gif"/><Relationship Id="rId10" Type="http://schemas.openxmlformats.org/officeDocument/2006/relationships/slide" Target="slide1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.png"/><Relationship Id="rId1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211.png"/><Relationship Id="rId18" Type="http://schemas.openxmlformats.org/officeDocument/2006/relationships/image" Target="../media/image8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12" Type="http://schemas.openxmlformats.org/officeDocument/2006/relationships/image" Target="../media/image91.png"/><Relationship Id="rId17" Type="http://schemas.openxmlformats.org/officeDocument/2006/relationships/image" Target="../media/image88.png"/><Relationship Id="rId2" Type="http://schemas.microsoft.com/office/2007/relationships/media" Target="../media/media4.mp3"/><Relationship Id="rId16" Type="http://schemas.openxmlformats.org/officeDocument/2006/relationships/image" Target="../media/image212.png"/><Relationship Id="rId1" Type="http://schemas.openxmlformats.org/officeDocument/2006/relationships/audio" Target="NULL" TargetMode="External"/><Relationship Id="rId6" Type="http://schemas.openxmlformats.org/officeDocument/2006/relationships/image" Target="../media/image210.png"/><Relationship Id="rId11" Type="http://schemas.openxmlformats.org/officeDocument/2006/relationships/image" Target="../media/image86.png"/><Relationship Id="rId5" Type="http://schemas.openxmlformats.org/officeDocument/2006/relationships/image" Target="../media/image209.png"/><Relationship Id="rId15" Type="http://schemas.openxmlformats.org/officeDocument/2006/relationships/image" Target="../media/image23.png"/><Relationship Id="rId10" Type="http://schemas.openxmlformats.org/officeDocument/2006/relationships/image" Target="../media/image201.pn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8.png"/><Relationship Id="rId1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5.png"/><Relationship Id="rId18" Type="http://schemas.openxmlformats.org/officeDocument/2006/relationships/image" Target="../media/image89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12" Type="http://schemas.openxmlformats.org/officeDocument/2006/relationships/image" Target="../media/image214.png"/><Relationship Id="rId17" Type="http://schemas.openxmlformats.org/officeDocument/2006/relationships/image" Target="../media/image88.png"/><Relationship Id="rId2" Type="http://schemas.microsoft.com/office/2007/relationships/media" Target="../media/media4.mp3"/><Relationship Id="rId16" Type="http://schemas.openxmlformats.org/officeDocument/2006/relationships/image" Target="../media/image216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91.png"/><Relationship Id="rId5" Type="http://schemas.openxmlformats.org/officeDocument/2006/relationships/image" Target="../media/image213.png"/><Relationship Id="rId15" Type="http://schemas.openxmlformats.org/officeDocument/2006/relationships/image" Target="../media/image23.png"/><Relationship Id="rId10" Type="http://schemas.openxmlformats.org/officeDocument/2006/relationships/image" Target="../media/image86.png"/><Relationship Id="rId4" Type="http://schemas.openxmlformats.org/officeDocument/2006/relationships/notesSlide" Target="../notesSlides/notesSlide41.xml"/><Relationship Id="rId9" Type="http://schemas.openxmlformats.org/officeDocument/2006/relationships/image" Target="../media/image201.png"/><Relationship Id="rId1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8.png"/><Relationship Id="rId18" Type="http://schemas.openxmlformats.org/officeDocument/2006/relationships/image" Target="../media/image89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12" Type="http://schemas.openxmlformats.org/officeDocument/2006/relationships/image" Target="../media/image23.png"/><Relationship Id="rId17" Type="http://schemas.openxmlformats.org/officeDocument/2006/relationships/image" Target="../media/image88.png"/><Relationship Id="rId2" Type="http://schemas.microsoft.com/office/2007/relationships/media" Target="../media/media4.mp3"/><Relationship Id="rId16" Type="http://schemas.openxmlformats.org/officeDocument/2006/relationships/image" Target="../media/image220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91.png"/><Relationship Id="rId5" Type="http://schemas.openxmlformats.org/officeDocument/2006/relationships/image" Target="../media/image217.png"/><Relationship Id="rId15" Type="http://schemas.openxmlformats.org/officeDocument/2006/relationships/image" Target="../media/image62.png"/><Relationship Id="rId10" Type="http://schemas.openxmlformats.org/officeDocument/2006/relationships/image" Target="../media/image86.png"/><Relationship Id="rId4" Type="http://schemas.openxmlformats.org/officeDocument/2006/relationships/notesSlide" Target="../notesSlides/notesSlide42.xml"/><Relationship Id="rId9" Type="http://schemas.openxmlformats.org/officeDocument/2006/relationships/image" Target="../media/image201.png"/><Relationship Id="rId14" Type="http://schemas.openxmlformats.org/officeDocument/2006/relationships/image" Target="../media/image21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24.png"/><Relationship Id="rId18" Type="http://schemas.openxmlformats.org/officeDocument/2006/relationships/image" Target="../media/image89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12" Type="http://schemas.openxmlformats.org/officeDocument/2006/relationships/image" Target="../media/image223.png"/><Relationship Id="rId17" Type="http://schemas.openxmlformats.org/officeDocument/2006/relationships/image" Target="../media/image226.png"/><Relationship Id="rId2" Type="http://schemas.microsoft.com/office/2007/relationships/media" Target="../media/media13.mp3"/><Relationship Id="rId16" Type="http://schemas.openxmlformats.org/officeDocument/2006/relationships/image" Target="../media/image14.gif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48.png"/><Relationship Id="rId5" Type="http://schemas.openxmlformats.org/officeDocument/2006/relationships/image" Target="../media/image221.png"/><Relationship Id="rId15" Type="http://schemas.openxmlformats.org/officeDocument/2006/relationships/image" Target="../media/image88.png"/><Relationship Id="rId10" Type="http://schemas.openxmlformats.org/officeDocument/2006/relationships/image" Target="../media/image222.png"/><Relationship Id="rId4" Type="http://schemas.openxmlformats.org/officeDocument/2006/relationships/notesSlide" Target="../notesSlides/notesSlide43.xml"/><Relationship Id="rId9" Type="http://schemas.openxmlformats.org/officeDocument/2006/relationships/image" Target="../media/image23.png"/><Relationship Id="rId14" Type="http://schemas.openxmlformats.org/officeDocument/2006/relationships/image" Target="../media/image22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13" Type="http://schemas.openxmlformats.org/officeDocument/2006/relationships/image" Target="../media/image2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228.png"/><Relationship Id="rId2" Type="http://schemas.microsoft.com/office/2007/relationships/media" Target="../media/media13.mp3"/><Relationship Id="rId16" Type="http://schemas.openxmlformats.org/officeDocument/2006/relationships/image" Target="../media/image89.png"/><Relationship Id="rId1" Type="http://schemas.openxmlformats.org/officeDocument/2006/relationships/audio" Target="NULL" TargetMode="External"/><Relationship Id="rId6" Type="http://schemas.openxmlformats.org/officeDocument/2006/relationships/slide" Target="slide1.xml"/><Relationship Id="rId11" Type="http://schemas.openxmlformats.org/officeDocument/2006/relationships/image" Target="../media/image51.png"/><Relationship Id="rId5" Type="http://schemas.openxmlformats.org/officeDocument/2006/relationships/image" Target="../media/image1.png"/><Relationship Id="rId15" Type="http://schemas.openxmlformats.org/officeDocument/2006/relationships/image" Target="../media/image88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44.xml"/><Relationship Id="rId9" Type="http://schemas.openxmlformats.org/officeDocument/2006/relationships/image" Target="../media/image227.png"/><Relationship Id="rId14" Type="http://schemas.openxmlformats.org/officeDocument/2006/relationships/image" Target="../media/image22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54.png"/><Relationship Id="rId2" Type="http://schemas.microsoft.com/office/2007/relationships/media" Target="../media/media13.mp3"/><Relationship Id="rId16" Type="http://schemas.openxmlformats.org/officeDocument/2006/relationships/image" Target="../media/image89.png"/><Relationship Id="rId1" Type="http://schemas.openxmlformats.org/officeDocument/2006/relationships/audio" Target="NULL" TargetMode="External"/><Relationship Id="rId6" Type="http://schemas.openxmlformats.org/officeDocument/2006/relationships/slide" Target="slide1.xml"/><Relationship Id="rId11" Type="http://schemas.openxmlformats.org/officeDocument/2006/relationships/image" Target="../media/image222.png"/><Relationship Id="rId5" Type="http://schemas.openxmlformats.org/officeDocument/2006/relationships/image" Target="../media/image1.png"/><Relationship Id="rId15" Type="http://schemas.openxmlformats.org/officeDocument/2006/relationships/image" Target="../media/image88.png"/><Relationship Id="rId10" Type="http://schemas.openxmlformats.org/officeDocument/2006/relationships/image" Target="../media/image231.png"/><Relationship Id="rId4" Type="http://schemas.openxmlformats.org/officeDocument/2006/relationships/notesSlide" Target="../notesSlides/notesSlide45.xml"/><Relationship Id="rId9" Type="http://schemas.openxmlformats.org/officeDocument/2006/relationships/image" Target="../media/image230.png"/><Relationship Id="rId14" Type="http://schemas.openxmlformats.org/officeDocument/2006/relationships/image" Target="../media/image23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222.png"/><Relationship Id="rId2" Type="http://schemas.microsoft.com/office/2007/relationships/media" Target="../media/media13.mp3"/><Relationship Id="rId16" Type="http://schemas.openxmlformats.org/officeDocument/2006/relationships/image" Target="../media/image89.png"/><Relationship Id="rId1" Type="http://schemas.openxmlformats.org/officeDocument/2006/relationships/audio" Target="NULL" TargetMode="External"/><Relationship Id="rId6" Type="http://schemas.openxmlformats.org/officeDocument/2006/relationships/slide" Target="slide1.xml"/><Relationship Id="rId11" Type="http://schemas.openxmlformats.org/officeDocument/2006/relationships/image" Target="../media/image55.png"/><Relationship Id="rId5" Type="http://schemas.openxmlformats.org/officeDocument/2006/relationships/image" Target="../media/image1.png"/><Relationship Id="rId15" Type="http://schemas.openxmlformats.org/officeDocument/2006/relationships/image" Target="../media/image88.png"/><Relationship Id="rId10" Type="http://schemas.openxmlformats.org/officeDocument/2006/relationships/image" Target="../media/image234.png"/><Relationship Id="rId4" Type="http://schemas.openxmlformats.org/officeDocument/2006/relationships/notesSlide" Target="../notesSlides/notesSlide46.xml"/><Relationship Id="rId9" Type="http://schemas.openxmlformats.org/officeDocument/2006/relationships/image" Target="../media/image233.png"/><Relationship Id="rId14" Type="http://schemas.openxmlformats.org/officeDocument/2006/relationships/image" Target="../media/image23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13" Type="http://schemas.openxmlformats.org/officeDocument/2006/relationships/image" Target="../media/image2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23.png"/><Relationship Id="rId2" Type="http://schemas.microsoft.com/office/2007/relationships/media" Target="../media/media13.mp3"/><Relationship Id="rId16" Type="http://schemas.openxmlformats.org/officeDocument/2006/relationships/image" Target="../media/image89.png"/><Relationship Id="rId1" Type="http://schemas.openxmlformats.org/officeDocument/2006/relationships/audio" Target="NULL" TargetMode="External"/><Relationship Id="rId6" Type="http://schemas.openxmlformats.org/officeDocument/2006/relationships/slide" Target="slide1.xml"/><Relationship Id="rId11" Type="http://schemas.openxmlformats.org/officeDocument/2006/relationships/image" Target="../media/image222.png"/><Relationship Id="rId5" Type="http://schemas.openxmlformats.org/officeDocument/2006/relationships/image" Target="../media/image1.png"/><Relationship Id="rId15" Type="http://schemas.openxmlformats.org/officeDocument/2006/relationships/image" Target="../media/image62.png"/><Relationship Id="rId10" Type="http://schemas.openxmlformats.org/officeDocument/2006/relationships/image" Target="../media/image237.png"/><Relationship Id="rId4" Type="http://schemas.openxmlformats.org/officeDocument/2006/relationships/notesSlide" Target="../notesSlides/notesSlide47.xml"/><Relationship Id="rId9" Type="http://schemas.openxmlformats.org/officeDocument/2006/relationships/image" Target="../media/image236.png"/><Relationship Id="rId1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jpeg"/><Relationship Id="rId13" Type="http://schemas.openxmlformats.org/officeDocument/2006/relationships/image" Target="../media/image244.png"/><Relationship Id="rId3" Type="http://schemas.openxmlformats.org/officeDocument/2006/relationships/image" Target="../media/image239.png"/><Relationship Id="rId7" Type="http://schemas.openxmlformats.org/officeDocument/2006/relationships/image" Target="../media/image240.png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43.png"/><Relationship Id="rId5" Type="http://schemas.openxmlformats.org/officeDocument/2006/relationships/slide" Target="slide1.xml"/><Relationship Id="rId10" Type="http://schemas.openxmlformats.org/officeDocument/2006/relationships/image" Target="../media/image242.png"/><Relationship Id="rId4" Type="http://schemas.openxmlformats.org/officeDocument/2006/relationships/image" Target="../media/image1.png"/><Relationship Id="rId9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3" Type="http://schemas.openxmlformats.org/officeDocument/2006/relationships/image" Target="../media/image245.pn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51.png"/><Relationship Id="rId5" Type="http://schemas.openxmlformats.org/officeDocument/2006/relationships/slide" Target="slide1.xml"/><Relationship Id="rId10" Type="http://schemas.openxmlformats.org/officeDocument/2006/relationships/image" Target="../media/image243.png"/><Relationship Id="rId4" Type="http://schemas.openxmlformats.org/officeDocument/2006/relationships/image" Target="../media/image1.png"/><Relationship Id="rId9" Type="http://schemas.openxmlformats.org/officeDocument/2006/relationships/image" Target="../media/image24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12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8.png"/><Relationship Id="rId5" Type="http://schemas.openxmlformats.org/officeDocument/2006/relationships/image" Target="../media/image25.png"/><Relationship Id="rId15" Type="http://schemas.openxmlformats.org/officeDocument/2006/relationships/slide" Target="slide3.xml"/><Relationship Id="rId10" Type="http://schemas.openxmlformats.org/officeDocument/2006/relationships/slide" Target="slide1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.png"/><Relationship Id="rId1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24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image" Target="../media/image54.png"/><Relationship Id="rId5" Type="http://schemas.openxmlformats.org/officeDocument/2006/relationships/image" Target="../media/image1.png"/><Relationship Id="rId10" Type="http://schemas.openxmlformats.org/officeDocument/2006/relationships/image" Target="../media/image248.jpeg"/><Relationship Id="rId4" Type="http://schemas.openxmlformats.org/officeDocument/2006/relationships/image" Target="../media/image243.png"/><Relationship Id="rId9" Type="http://schemas.openxmlformats.org/officeDocument/2006/relationships/image" Target="../media/image24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24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10" Type="http://schemas.openxmlformats.org/officeDocument/2006/relationships/image" Target="../media/image55.png"/><Relationship Id="rId4" Type="http://schemas.openxmlformats.org/officeDocument/2006/relationships/image" Target="../media/image243.png"/><Relationship Id="rId9" Type="http://schemas.openxmlformats.org/officeDocument/2006/relationships/image" Target="../media/image24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13" Type="http://schemas.openxmlformats.org/officeDocument/2006/relationships/image" Target="../media/image253.jpeg"/><Relationship Id="rId18" Type="http://schemas.openxmlformats.org/officeDocument/2006/relationships/slide" Target="slide59.xml"/><Relationship Id="rId3" Type="http://schemas.openxmlformats.org/officeDocument/2006/relationships/image" Target="../media/image1.png"/><Relationship Id="rId21" Type="http://schemas.openxmlformats.org/officeDocument/2006/relationships/slide" Target="slide57.xml"/><Relationship Id="rId7" Type="http://schemas.openxmlformats.org/officeDocument/2006/relationships/image" Target="../media/image250.jpeg"/><Relationship Id="rId12" Type="http://schemas.openxmlformats.org/officeDocument/2006/relationships/slide" Target="slide54.xml"/><Relationship Id="rId17" Type="http://schemas.microsoft.com/office/2007/relationships/hdphoto" Target="../media/hdphoto1.wdp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254.png"/><Relationship Id="rId20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5.xml"/><Relationship Id="rId11" Type="http://schemas.openxmlformats.org/officeDocument/2006/relationships/image" Target="../media/image252.jpeg"/><Relationship Id="rId5" Type="http://schemas.openxmlformats.org/officeDocument/2006/relationships/image" Target="../media/image8.png"/><Relationship Id="rId15" Type="http://schemas.openxmlformats.org/officeDocument/2006/relationships/slide" Target="slide56.xml"/><Relationship Id="rId10" Type="http://schemas.openxmlformats.org/officeDocument/2006/relationships/slide" Target="slide58.xml"/><Relationship Id="rId19" Type="http://schemas.openxmlformats.org/officeDocument/2006/relationships/image" Target="../media/image18.png"/><Relationship Id="rId4" Type="http://schemas.openxmlformats.org/officeDocument/2006/relationships/slide" Target="slide1.xml"/><Relationship Id="rId9" Type="http://schemas.openxmlformats.org/officeDocument/2006/relationships/image" Target="../media/image251.jpeg"/><Relationship Id="rId14" Type="http://schemas.openxmlformats.org/officeDocument/2006/relationships/image" Target="../media/image14.gif"/><Relationship Id="rId22" Type="http://schemas.openxmlformats.org/officeDocument/2006/relationships/image" Target="../media/image256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260.png"/><Relationship Id="rId18" Type="http://schemas.openxmlformats.org/officeDocument/2006/relationships/image" Target="../media/image2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12" Type="http://schemas.openxmlformats.org/officeDocument/2006/relationships/image" Target="../media/image259.png"/><Relationship Id="rId17" Type="http://schemas.openxmlformats.org/officeDocument/2006/relationships/image" Target="../media/image261.png"/><Relationship Id="rId2" Type="http://schemas.microsoft.com/office/2007/relationships/media" Target="../media/media14.mp3"/><Relationship Id="rId16" Type="http://schemas.openxmlformats.org/officeDocument/2006/relationships/image" Target="../media/image255.png"/><Relationship Id="rId1" Type="http://schemas.openxmlformats.org/officeDocument/2006/relationships/audio" Target="NULL" TargetMode="External"/><Relationship Id="rId6" Type="http://schemas.openxmlformats.org/officeDocument/2006/relationships/image" Target="../media/image258.png"/><Relationship Id="rId11" Type="http://schemas.openxmlformats.org/officeDocument/2006/relationships/image" Target="../media/image251.jpeg"/><Relationship Id="rId5" Type="http://schemas.openxmlformats.org/officeDocument/2006/relationships/image" Target="../media/image257.png"/><Relationship Id="rId15" Type="http://schemas.openxmlformats.org/officeDocument/2006/relationships/image" Target="../media/image24.png"/><Relationship Id="rId10" Type="http://schemas.openxmlformats.org/officeDocument/2006/relationships/image" Target="../media/image23.png"/><Relationship Id="rId19" Type="http://schemas.openxmlformats.org/officeDocument/2006/relationships/image" Target="../media/image14.gif"/><Relationship Id="rId4" Type="http://schemas.openxmlformats.org/officeDocument/2006/relationships/notesSlide" Target="../notesSlides/notesSlide53.xml"/><Relationship Id="rId9" Type="http://schemas.openxmlformats.org/officeDocument/2006/relationships/image" Target="../media/image8.png"/><Relationship Id="rId14" Type="http://schemas.openxmlformats.org/officeDocument/2006/relationships/slide" Target="slide5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23.png"/><Relationship Id="rId18" Type="http://schemas.openxmlformats.org/officeDocument/2006/relationships/image" Target="../media/image2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9.png"/><Relationship Id="rId12" Type="http://schemas.openxmlformats.org/officeDocument/2006/relationships/image" Target="../media/image265.jpeg"/><Relationship Id="rId17" Type="http://schemas.openxmlformats.org/officeDocument/2006/relationships/image" Target="../media/image266.png"/><Relationship Id="rId2" Type="http://schemas.microsoft.com/office/2007/relationships/media" Target="../media/media14.mp3"/><Relationship Id="rId16" Type="http://schemas.openxmlformats.org/officeDocument/2006/relationships/image" Target="../media/image255.png"/><Relationship Id="rId1" Type="http://schemas.openxmlformats.org/officeDocument/2006/relationships/audio" Target="NULL" TargetMode="External"/><Relationship Id="rId6" Type="http://schemas.openxmlformats.org/officeDocument/2006/relationships/image" Target="../media/image264.png"/><Relationship Id="rId11" Type="http://schemas.openxmlformats.org/officeDocument/2006/relationships/image" Target="../media/image8.png"/><Relationship Id="rId5" Type="http://schemas.openxmlformats.org/officeDocument/2006/relationships/image" Target="../media/image263.png"/><Relationship Id="rId15" Type="http://schemas.openxmlformats.org/officeDocument/2006/relationships/image" Target="../media/image24.png"/><Relationship Id="rId10" Type="http://schemas.openxmlformats.org/officeDocument/2006/relationships/slide" Target="slide1.xml"/><Relationship Id="rId4" Type="http://schemas.openxmlformats.org/officeDocument/2006/relationships/notesSlide" Target="../notesSlides/notesSlide54.xml"/><Relationship Id="rId9" Type="http://schemas.openxmlformats.org/officeDocument/2006/relationships/image" Target="../media/image1.png"/><Relationship Id="rId14" Type="http://schemas.openxmlformats.org/officeDocument/2006/relationships/slide" Target="slide5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23.png"/><Relationship Id="rId18" Type="http://schemas.openxmlformats.org/officeDocument/2006/relationships/image" Target="../media/image2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9.png"/><Relationship Id="rId12" Type="http://schemas.openxmlformats.org/officeDocument/2006/relationships/image" Target="../media/image8.png"/><Relationship Id="rId17" Type="http://schemas.openxmlformats.org/officeDocument/2006/relationships/image" Target="../media/image270.png"/><Relationship Id="rId2" Type="http://schemas.microsoft.com/office/2007/relationships/media" Target="../media/media14.mp3"/><Relationship Id="rId16" Type="http://schemas.openxmlformats.org/officeDocument/2006/relationships/image" Target="../media/image255.png"/><Relationship Id="rId1" Type="http://schemas.openxmlformats.org/officeDocument/2006/relationships/audio" Target="NULL" TargetMode="External"/><Relationship Id="rId6" Type="http://schemas.openxmlformats.org/officeDocument/2006/relationships/image" Target="../media/image268.png"/><Relationship Id="rId11" Type="http://schemas.openxmlformats.org/officeDocument/2006/relationships/slide" Target="slide1.xml"/><Relationship Id="rId5" Type="http://schemas.openxmlformats.org/officeDocument/2006/relationships/image" Target="../media/image267.png"/><Relationship Id="rId15" Type="http://schemas.openxmlformats.org/officeDocument/2006/relationships/image" Target="../media/image24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55.xml"/><Relationship Id="rId9" Type="http://schemas.openxmlformats.org/officeDocument/2006/relationships/image" Target="../media/image269.png"/><Relationship Id="rId14" Type="http://schemas.openxmlformats.org/officeDocument/2006/relationships/slide" Target="slide5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microsoft.com/office/2007/relationships/hdphoto" Target="../media/hdphoto2.wdp"/><Relationship Id="rId18" Type="http://schemas.openxmlformats.org/officeDocument/2006/relationships/image" Target="../media/image27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9.png"/><Relationship Id="rId12" Type="http://schemas.openxmlformats.org/officeDocument/2006/relationships/image" Target="../media/image273.png"/><Relationship Id="rId17" Type="http://schemas.openxmlformats.org/officeDocument/2006/relationships/image" Target="../media/image255.png"/><Relationship Id="rId2" Type="http://schemas.microsoft.com/office/2007/relationships/media" Target="../media/media14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272.png"/><Relationship Id="rId11" Type="http://schemas.openxmlformats.org/officeDocument/2006/relationships/image" Target="../media/image8.png"/><Relationship Id="rId5" Type="http://schemas.openxmlformats.org/officeDocument/2006/relationships/image" Target="../media/image271.png"/><Relationship Id="rId15" Type="http://schemas.openxmlformats.org/officeDocument/2006/relationships/slide" Target="slide52.xml"/><Relationship Id="rId10" Type="http://schemas.openxmlformats.org/officeDocument/2006/relationships/slide" Target="slide1.xml"/><Relationship Id="rId19" Type="http://schemas.openxmlformats.org/officeDocument/2006/relationships/image" Target="../media/image262.png"/><Relationship Id="rId4" Type="http://schemas.openxmlformats.org/officeDocument/2006/relationships/notesSlide" Target="../notesSlides/notesSlide56.xml"/><Relationship Id="rId9" Type="http://schemas.openxmlformats.org/officeDocument/2006/relationships/image" Target="../media/image1.png"/><Relationship Id="rId14" Type="http://schemas.openxmlformats.org/officeDocument/2006/relationships/image" Target="../media/image2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23.png"/><Relationship Id="rId18" Type="http://schemas.openxmlformats.org/officeDocument/2006/relationships/image" Target="../media/image2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9.png"/><Relationship Id="rId12" Type="http://schemas.openxmlformats.org/officeDocument/2006/relationships/image" Target="../media/image8.png"/><Relationship Id="rId17" Type="http://schemas.openxmlformats.org/officeDocument/2006/relationships/image" Target="../media/image278.png"/><Relationship Id="rId2" Type="http://schemas.microsoft.com/office/2007/relationships/media" Target="../media/media14.mp3"/><Relationship Id="rId16" Type="http://schemas.openxmlformats.org/officeDocument/2006/relationships/image" Target="../media/image255.png"/><Relationship Id="rId1" Type="http://schemas.openxmlformats.org/officeDocument/2006/relationships/audio" Target="NULL" TargetMode="External"/><Relationship Id="rId6" Type="http://schemas.openxmlformats.org/officeDocument/2006/relationships/image" Target="../media/image276.png"/><Relationship Id="rId11" Type="http://schemas.openxmlformats.org/officeDocument/2006/relationships/slide" Target="slide1.xml"/><Relationship Id="rId5" Type="http://schemas.openxmlformats.org/officeDocument/2006/relationships/image" Target="../media/image275.png"/><Relationship Id="rId15" Type="http://schemas.openxmlformats.org/officeDocument/2006/relationships/image" Target="../media/image24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57.xml"/><Relationship Id="rId9" Type="http://schemas.openxmlformats.org/officeDocument/2006/relationships/image" Target="../media/image277.jpeg"/><Relationship Id="rId14" Type="http://schemas.openxmlformats.org/officeDocument/2006/relationships/slide" Target="slide5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23.png"/><Relationship Id="rId18" Type="http://schemas.openxmlformats.org/officeDocument/2006/relationships/image" Target="../media/image2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9.png"/><Relationship Id="rId12" Type="http://schemas.openxmlformats.org/officeDocument/2006/relationships/image" Target="../media/image281.jpeg"/><Relationship Id="rId17" Type="http://schemas.openxmlformats.org/officeDocument/2006/relationships/image" Target="../media/image282.png"/><Relationship Id="rId2" Type="http://schemas.microsoft.com/office/2007/relationships/media" Target="../media/media14.mp3"/><Relationship Id="rId16" Type="http://schemas.openxmlformats.org/officeDocument/2006/relationships/image" Target="../media/image255.png"/><Relationship Id="rId1" Type="http://schemas.openxmlformats.org/officeDocument/2006/relationships/audio" Target="NULL" TargetMode="External"/><Relationship Id="rId6" Type="http://schemas.openxmlformats.org/officeDocument/2006/relationships/image" Target="../media/image280.png"/><Relationship Id="rId11" Type="http://schemas.openxmlformats.org/officeDocument/2006/relationships/image" Target="../media/image8.png"/><Relationship Id="rId5" Type="http://schemas.openxmlformats.org/officeDocument/2006/relationships/image" Target="../media/image279.png"/><Relationship Id="rId15" Type="http://schemas.openxmlformats.org/officeDocument/2006/relationships/image" Target="../media/image24.png"/><Relationship Id="rId10" Type="http://schemas.openxmlformats.org/officeDocument/2006/relationships/slide" Target="slide1.xml"/><Relationship Id="rId4" Type="http://schemas.openxmlformats.org/officeDocument/2006/relationships/notesSlide" Target="../notesSlides/notesSlide58.xml"/><Relationship Id="rId9" Type="http://schemas.openxmlformats.org/officeDocument/2006/relationships/image" Target="../media/image1.png"/><Relationship Id="rId14" Type="http://schemas.openxmlformats.org/officeDocument/2006/relationships/slide" Target="slide52.xml"/></Relationships>
</file>

<file path=ppt/slides/_rels/slide5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3.png"/><Relationship Id="rId18" Type="http://schemas.openxmlformats.org/officeDocument/2006/relationships/slide" Target="slide1.xml"/><Relationship Id="rId26" Type="http://schemas.openxmlformats.org/officeDocument/2006/relationships/image" Target="../media/image300.png"/><Relationship Id="rId3" Type="http://schemas.openxmlformats.org/officeDocument/2006/relationships/image" Target="../media/image283.png"/><Relationship Id="rId21" Type="http://schemas.openxmlformats.org/officeDocument/2006/relationships/image" Target="../media/image48.png"/><Relationship Id="rId34" Type="http://schemas.openxmlformats.org/officeDocument/2006/relationships/image" Target="../media/image308.png"/><Relationship Id="rId7" Type="http://schemas.openxmlformats.org/officeDocument/2006/relationships/image" Target="../media/image287.png"/><Relationship Id="rId12" Type="http://schemas.openxmlformats.org/officeDocument/2006/relationships/image" Target="../media/image292.png"/><Relationship Id="rId17" Type="http://schemas.openxmlformats.org/officeDocument/2006/relationships/image" Target="../media/image1.png"/><Relationship Id="rId25" Type="http://schemas.openxmlformats.org/officeDocument/2006/relationships/image" Target="../media/image14.gif"/><Relationship Id="rId33" Type="http://schemas.openxmlformats.org/officeDocument/2006/relationships/image" Target="../media/image307.png"/><Relationship Id="rId2" Type="http://schemas.openxmlformats.org/officeDocument/2006/relationships/notesSlide" Target="../notesSlides/notesSlide59.xml"/><Relationship Id="rId16" Type="http://schemas.openxmlformats.org/officeDocument/2006/relationships/image" Target="../media/image296.png"/><Relationship Id="rId20" Type="http://schemas.openxmlformats.org/officeDocument/2006/relationships/image" Target="../media/image297.jpeg"/><Relationship Id="rId29" Type="http://schemas.openxmlformats.org/officeDocument/2006/relationships/image" Target="../media/image3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6.png"/><Relationship Id="rId11" Type="http://schemas.openxmlformats.org/officeDocument/2006/relationships/image" Target="../media/image291.png"/><Relationship Id="rId24" Type="http://schemas.openxmlformats.org/officeDocument/2006/relationships/image" Target="../media/image299.png"/><Relationship Id="rId32" Type="http://schemas.openxmlformats.org/officeDocument/2006/relationships/image" Target="../media/image306.png"/><Relationship Id="rId5" Type="http://schemas.openxmlformats.org/officeDocument/2006/relationships/image" Target="../media/image285.png"/><Relationship Id="rId15" Type="http://schemas.openxmlformats.org/officeDocument/2006/relationships/image" Target="../media/image295.png"/><Relationship Id="rId23" Type="http://schemas.openxmlformats.org/officeDocument/2006/relationships/image" Target="../media/image298.png"/><Relationship Id="rId28" Type="http://schemas.openxmlformats.org/officeDocument/2006/relationships/image" Target="../media/image302.png"/><Relationship Id="rId10" Type="http://schemas.openxmlformats.org/officeDocument/2006/relationships/image" Target="../media/image290.png"/><Relationship Id="rId19" Type="http://schemas.openxmlformats.org/officeDocument/2006/relationships/image" Target="../media/image8.png"/><Relationship Id="rId31" Type="http://schemas.openxmlformats.org/officeDocument/2006/relationships/image" Target="../media/image305.png"/><Relationship Id="rId4" Type="http://schemas.openxmlformats.org/officeDocument/2006/relationships/image" Target="../media/image284.png"/><Relationship Id="rId9" Type="http://schemas.openxmlformats.org/officeDocument/2006/relationships/image" Target="../media/image289.png"/><Relationship Id="rId14" Type="http://schemas.openxmlformats.org/officeDocument/2006/relationships/image" Target="../media/image294.png"/><Relationship Id="rId22" Type="http://schemas.openxmlformats.org/officeDocument/2006/relationships/image" Target="../media/image86.png"/><Relationship Id="rId27" Type="http://schemas.openxmlformats.org/officeDocument/2006/relationships/image" Target="../media/image301.png"/><Relationship Id="rId30" Type="http://schemas.openxmlformats.org/officeDocument/2006/relationships/image" Target="../media/image304.png"/><Relationship Id="rId35" Type="http://schemas.openxmlformats.org/officeDocument/2006/relationships/image" Target="../media/image309.png"/><Relationship Id="rId8" Type="http://schemas.openxmlformats.org/officeDocument/2006/relationships/image" Target="../media/image28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slide" Target="slide1.xml"/><Relationship Id="rId5" Type="http://schemas.openxmlformats.org/officeDocument/2006/relationships/image" Target="../media/image28.png"/><Relationship Id="rId15" Type="http://schemas.openxmlformats.org/officeDocument/2006/relationships/slide" Target="slide3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0.png"/><Relationship Id="rId1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13" Type="http://schemas.openxmlformats.org/officeDocument/2006/relationships/image" Target="../media/image320.png"/><Relationship Id="rId18" Type="http://schemas.openxmlformats.org/officeDocument/2006/relationships/image" Target="../media/image324.png"/><Relationship Id="rId26" Type="http://schemas.openxmlformats.org/officeDocument/2006/relationships/slide" Target="slide1.xml"/><Relationship Id="rId3" Type="http://schemas.openxmlformats.org/officeDocument/2006/relationships/image" Target="../media/image310.png"/><Relationship Id="rId21" Type="http://schemas.openxmlformats.org/officeDocument/2006/relationships/image" Target="../media/image291.png"/><Relationship Id="rId7" Type="http://schemas.openxmlformats.org/officeDocument/2006/relationships/image" Target="../media/image314.png"/><Relationship Id="rId12" Type="http://schemas.openxmlformats.org/officeDocument/2006/relationships/image" Target="../media/image319.png"/><Relationship Id="rId17" Type="http://schemas.openxmlformats.org/officeDocument/2006/relationships/image" Target="../media/image294.png"/><Relationship Id="rId25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6" Type="http://schemas.openxmlformats.org/officeDocument/2006/relationships/image" Target="../media/image323.png"/><Relationship Id="rId20" Type="http://schemas.openxmlformats.org/officeDocument/2006/relationships/image" Target="../media/image305.png"/><Relationship Id="rId29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3.png"/><Relationship Id="rId11" Type="http://schemas.openxmlformats.org/officeDocument/2006/relationships/image" Target="../media/image318.png"/><Relationship Id="rId24" Type="http://schemas.openxmlformats.org/officeDocument/2006/relationships/image" Target="../media/image296.png"/><Relationship Id="rId32" Type="http://schemas.openxmlformats.org/officeDocument/2006/relationships/image" Target="../media/image327.png"/><Relationship Id="rId5" Type="http://schemas.openxmlformats.org/officeDocument/2006/relationships/image" Target="../media/image312.png"/><Relationship Id="rId15" Type="http://schemas.openxmlformats.org/officeDocument/2006/relationships/image" Target="../media/image322.png"/><Relationship Id="rId23" Type="http://schemas.openxmlformats.org/officeDocument/2006/relationships/image" Target="../media/image326.png"/><Relationship Id="rId28" Type="http://schemas.openxmlformats.org/officeDocument/2006/relationships/image" Target="../media/image299.png"/><Relationship Id="rId10" Type="http://schemas.openxmlformats.org/officeDocument/2006/relationships/image" Target="../media/image317.png"/><Relationship Id="rId19" Type="http://schemas.openxmlformats.org/officeDocument/2006/relationships/image" Target="../media/image325.png"/><Relationship Id="rId31" Type="http://schemas.openxmlformats.org/officeDocument/2006/relationships/image" Target="../media/image86.png"/><Relationship Id="rId4" Type="http://schemas.openxmlformats.org/officeDocument/2006/relationships/image" Target="../media/image311.png"/><Relationship Id="rId9" Type="http://schemas.openxmlformats.org/officeDocument/2006/relationships/image" Target="../media/image316.png"/><Relationship Id="rId14" Type="http://schemas.openxmlformats.org/officeDocument/2006/relationships/image" Target="../media/image321.png"/><Relationship Id="rId22" Type="http://schemas.openxmlformats.org/officeDocument/2006/relationships/image" Target="../media/image292.png"/><Relationship Id="rId27" Type="http://schemas.openxmlformats.org/officeDocument/2006/relationships/image" Target="../media/image8.png"/><Relationship Id="rId30" Type="http://schemas.openxmlformats.org/officeDocument/2006/relationships/image" Target="../media/image51.png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9.png"/><Relationship Id="rId18" Type="http://schemas.openxmlformats.org/officeDocument/2006/relationships/image" Target="../media/image313.png"/><Relationship Id="rId26" Type="http://schemas.openxmlformats.org/officeDocument/2006/relationships/image" Target="../media/image340.png"/><Relationship Id="rId3" Type="http://schemas.openxmlformats.org/officeDocument/2006/relationships/image" Target="../media/image328.png"/><Relationship Id="rId21" Type="http://schemas.openxmlformats.org/officeDocument/2006/relationships/image" Target="../media/image335.png"/><Relationship Id="rId34" Type="http://schemas.openxmlformats.org/officeDocument/2006/relationships/image" Target="../media/image346.png"/><Relationship Id="rId7" Type="http://schemas.openxmlformats.org/officeDocument/2006/relationships/image" Target="../media/image331.png"/><Relationship Id="rId12" Type="http://schemas.openxmlformats.org/officeDocument/2006/relationships/image" Target="../media/image8.png"/><Relationship Id="rId17" Type="http://schemas.openxmlformats.org/officeDocument/2006/relationships/image" Target="../media/image86.png"/><Relationship Id="rId25" Type="http://schemas.openxmlformats.org/officeDocument/2006/relationships/image" Target="../media/image339.png"/><Relationship Id="rId33" Type="http://schemas.openxmlformats.org/officeDocument/2006/relationships/image" Target="../media/image345.png"/><Relationship Id="rId2" Type="http://schemas.openxmlformats.org/officeDocument/2006/relationships/notesSlide" Target="../notesSlides/notesSlide61.xml"/><Relationship Id="rId16" Type="http://schemas.openxmlformats.org/officeDocument/2006/relationships/image" Target="../media/image54.png"/><Relationship Id="rId20" Type="http://schemas.openxmlformats.org/officeDocument/2006/relationships/image" Target="../media/image303.png"/><Relationship Id="rId29" Type="http://schemas.openxmlformats.org/officeDocument/2006/relationships/image" Target="../media/image3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11" Type="http://schemas.openxmlformats.org/officeDocument/2006/relationships/slide" Target="slide1.xml"/><Relationship Id="rId24" Type="http://schemas.openxmlformats.org/officeDocument/2006/relationships/image" Target="../media/image338.png"/><Relationship Id="rId32" Type="http://schemas.openxmlformats.org/officeDocument/2006/relationships/image" Target="../media/image344.png"/><Relationship Id="rId5" Type="http://schemas.openxmlformats.org/officeDocument/2006/relationships/image" Target="../media/image329.png"/><Relationship Id="rId15" Type="http://schemas.openxmlformats.org/officeDocument/2006/relationships/image" Target="../media/image298.png"/><Relationship Id="rId23" Type="http://schemas.openxmlformats.org/officeDocument/2006/relationships/image" Target="../media/image337.png"/><Relationship Id="rId28" Type="http://schemas.openxmlformats.org/officeDocument/2006/relationships/image" Target="../media/image296.png"/><Relationship Id="rId10" Type="http://schemas.openxmlformats.org/officeDocument/2006/relationships/image" Target="../media/image1.png"/><Relationship Id="rId19" Type="http://schemas.openxmlformats.org/officeDocument/2006/relationships/image" Target="../media/image309.png"/><Relationship Id="rId31" Type="http://schemas.openxmlformats.org/officeDocument/2006/relationships/image" Target="../media/image343.png"/><Relationship Id="rId4" Type="http://schemas.openxmlformats.org/officeDocument/2006/relationships/image" Target="../media/image305.png"/><Relationship Id="rId9" Type="http://schemas.openxmlformats.org/officeDocument/2006/relationships/image" Target="../media/image333.png"/><Relationship Id="rId14" Type="http://schemas.openxmlformats.org/officeDocument/2006/relationships/image" Target="../media/image334.jpeg"/><Relationship Id="rId22" Type="http://schemas.openxmlformats.org/officeDocument/2006/relationships/image" Target="../media/image336.png"/><Relationship Id="rId27" Type="http://schemas.openxmlformats.org/officeDocument/2006/relationships/image" Target="../media/image341.png"/><Relationship Id="rId30" Type="http://schemas.openxmlformats.org/officeDocument/2006/relationships/image" Target="../media/image342.png"/><Relationship Id="rId35" Type="http://schemas.openxmlformats.org/officeDocument/2006/relationships/image" Target="../media/image347.png"/><Relationship Id="rId8" Type="http://schemas.openxmlformats.org/officeDocument/2006/relationships/image" Target="../media/image33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png"/><Relationship Id="rId13" Type="http://schemas.openxmlformats.org/officeDocument/2006/relationships/image" Target="../media/image345.png"/><Relationship Id="rId18" Type="http://schemas.openxmlformats.org/officeDocument/2006/relationships/image" Target="../media/image351.png"/><Relationship Id="rId26" Type="http://schemas.openxmlformats.org/officeDocument/2006/relationships/image" Target="../media/image355.png"/><Relationship Id="rId3" Type="http://schemas.openxmlformats.org/officeDocument/2006/relationships/image" Target="../media/image348.png"/><Relationship Id="rId21" Type="http://schemas.openxmlformats.org/officeDocument/2006/relationships/image" Target="../media/image284.png"/><Relationship Id="rId7" Type="http://schemas.openxmlformats.org/officeDocument/2006/relationships/image" Target="../media/image8.png"/><Relationship Id="rId12" Type="http://schemas.openxmlformats.org/officeDocument/2006/relationships/image" Target="../media/image350.png"/><Relationship Id="rId17" Type="http://schemas.openxmlformats.org/officeDocument/2006/relationships/image" Target="../media/image290.png"/><Relationship Id="rId25" Type="http://schemas.openxmlformats.org/officeDocument/2006/relationships/image" Target="../media/image354.png"/><Relationship Id="rId2" Type="http://schemas.openxmlformats.org/officeDocument/2006/relationships/notesSlide" Target="../notesSlides/notesSlide62.xml"/><Relationship Id="rId16" Type="http://schemas.openxmlformats.org/officeDocument/2006/relationships/image" Target="../media/image289.png"/><Relationship Id="rId20" Type="http://schemas.openxmlformats.org/officeDocument/2006/relationships/image" Target="../media/image283.png"/><Relationship Id="rId29" Type="http://schemas.openxmlformats.org/officeDocument/2006/relationships/image" Target="../media/image3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image" Target="../media/image55.png"/><Relationship Id="rId24" Type="http://schemas.openxmlformats.org/officeDocument/2006/relationships/image" Target="../media/image335.png"/><Relationship Id="rId5" Type="http://schemas.openxmlformats.org/officeDocument/2006/relationships/image" Target="../media/image1.png"/><Relationship Id="rId15" Type="http://schemas.openxmlformats.org/officeDocument/2006/relationships/image" Target="../media/image305.png"/><Relationship Id="rId23" Type="http://schemas.openxmlformats.org/officeDocument/2006/relationships/image" Target="../media/image353.png"/><Relationship Id="rId28" Type="http://schemas.openxmlformats.org/officeDocument/2006/relationships/image" Target="../media/image321.png"/><Relationship Id="rId10" Type="http://schemas.openxmlformats.org/officeDocument/2006/relationships/image" Target="../media/image86.png"/><Relationship Id="rId19" Type="http://schemas.openxmlformats.org/officeDocument/2006/relationships/image" Target="../media/image346.png"/><Relationship Id="rId31" Type="http://schemas.openxmlformats.org/officeDocument/2006/relationships/image" Target="../media/image356.png"/><Relationship Id="rId4" Type="http://schemas.openxmlformats.org/officeDocument/2006/relationships/image" Target="../media/image296.png"/><Relationship Id="rId9" Type="http://schemas.openxmlformats.org/officeDocument/2006/relationships/image" Target="../media/image349.jpg"/><Relationship Id="rId14" Type="http://schemas.openxmlformats.org/officeDocument/2006/relationships/image" Target="../media/image328.png"/><Relationship Id="rId22" Type="http://schemas.openxmlformats.org/officeDocument/2006/relationships/image" Target="../media/image352.png"/><Relationship Id="rId27" Type="http://schemas.openxmlformats.org/officeDocument/2006/relationships/image" Target="../media/image298.png"/><Relationship Id="rId30" Type="http://schemas.openxmlformats.org/officeDocument/2006/relationships/image" Target="../media/image342.png"/></Relationships>
</file>

<file path=ppt/slides/_rels/slide6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2.png"/><Relationship Id="rId18" Type="http://schemas.openxmlformats.org/officeDocument/2006/relationships/image" Target="../media/image292.png"/><Relationship Id="rId26" Type="http://schemas.openxmlformats.org/officeDocument/2006/relationships/image" Target="../media/image308.png"/><Relationship Id="rId3" Type="http://schemas.openxmlformats.org/officeDocument/2006/relationships/image" Target="../media/image357.png"/><Relationship Id="rId21" Type="http://schemas.openxmlformats.org/officeDocument/2006/relationships/image" Target="../media/image285.png"/><Relationship Id="rId34" Type="http://schemas.openxmlformats.org/officeDocument/2006/relationships/image" Target="../media/image347.png"/><Relationship Id="rId7" Type="http://schemas.openxmlformats.org/officeDocument/2006/relationships/image" Target="../media/image8.png"/><Relationship Id="rId12" Type="http://schemas.openxmlformats.org/officeDocument/2006/relationships/image" Target="../media/image298.png"/><Relationship Id="rId17" Type="http://schemas.openxmlformats.org/officeDocument/2006/relationships/image" Target="../media/image291.png"/><Relationship Id="rId25" Type="http://schemas.openxmlformats.org/officeDocument/2006/relationships/image" Target="../media/image362.png"/><Relationship Id="rId33" Type="http://schemas.openxmlformats.org/officeDocument/2006/relationships/image" Target="../media/image342.png"/><Relationship Id="rId2" Type="http://schemas.openxmlformats.org/officeDocument/2006/relationships/notesSlide" Target="../notesSlides/notesSlide63.xml"/><Relationship Id="rId16" Type="http://schemas.openxmlformats.org/officeDocument/2006/relationships/image" Target="../media/image359.png"/><Relationship Id="rId20" Type="http://schemas.openxmlformats.org/officeDocument/2006/relationships/image" Target="../media/image288.png"/><Relationship Id="rId29" Type="http://schemas.openxmlformats.org/officeDocument/2006/relationships/image" Target="../media/image3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image" Target="../media/image62.png"/><Relationship Id="rId24" Type="http://schemas.openxmlformats.org/officeDocument/2006/relationships/image" Target="../media/image361.png"/><Relationship Id="rId32" Type="http://schemas.openxmlformats.org/officeDocument/2006/relationships/image" Target="../media/image305.png"/><Relationship Id="rId5" Type="http://schemas.openxmlformats.org/officeDocument/2006/relationships/image" Target="../media/image1.png"/><Relationship Id="rId15" Type="http://schemas.openxmlformats.org/officeDocument/2006/relationships/image" Target="../media/image309.png"/><Relationship Id="rId23" Type="http://schemas.openxmlformats.org/officeDocument/2006/relationships/image" Target="../media/image360.png"/><Relationship Id="rId28" Type="http://schemas.openxmlformats.org/officeDocument/2006/relationships/image" Target="../media/image317.png"/><Relationship Id="rId36" Type="http://schemas.openxmlformats.org/officeDocument/2006/relationships/image" Target="../media/image324.png"/><Relationship Id="rId10" Type="http://schemas.openxmlformats.org/officeDocument/2006/relationships/image" Target="../media/image86.png"/><Relationship Id="rId19" Type="http://schemas.openxmlformats.org/officeDocument/2006/relationships/image" Target="../media/image287.png"/><Relationship Id="rId31" Type="http://schemas.openxmlformats.org/officeDocument/2006/relationships/image" Target="../media/image344.png"/><Relationship Id="rId4" Type="http://schemas.openxmlformats.org/officeDocument/2006/relationships/image" Target="../media/image296.png"/><Relationship Id="rId9" Type="http://schemas.openxmlformats.org/officeDocument/2006/relationships/image" Target="../media/image299.png"/><Relationship Id="rId14" Type="http://schemas.openxmlformats.org/officeDocument/2006/relationships/image" Target="../media/image332.png"/><Relationship Id="rId22" Type="http://schemas.openxmlformats.org/officeDocument/2006/relationships/image" Target="../media/image286.png"/><Relationship Id="rId27" Type="http://schemas.openxmlformats.org/officeDocument/2006/relationships/image" Target="../media/image363.png"/><Relationship Id="rId30" Type="http://schemas.openxmlformats.org/officeDocument/2006/relationships/image" Target="../media/image303.png"/><Relationship Id="rId35" Type="http://schemas.openxmlformats.org/officeDocument/2006/relationships/image" Target="../media/image364.png"/><Relationship Id="rId8" Type="http://schemas.openxmlformats.org/officeDocument/2006/relationships/image" Target="../media/image358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6.png"/><Relationship Id="rId13" Type="http://schemas.openxmlformats.org/officeDocument/2006/relationships/image" Target="../media/image367.png"/><Relationship Id="rId18" Type="http://schemas.openxmlformats.org/officeDocument/2006/relationships/image" Target="../media/image368.png"/><Relationship Id="rId26" Type="http://schemas.openxmlformats.org/officeDocument/2006/relationships/image" Target="../media/image324.png"/><Relationship Id="rId3" Type="http://schemas.openxmlformats.org/officeDocument/2006/relationships/image" Target="../media/image365.png"/><Relationship Id="rId21" Type="http://schemas.openxmlformats.org/officeDocument/2006/relationships/image" Target="../media/image371.png"/><Relationship Id="rId7" Type="http://schemas.openxmlformats.org/officeDocument/2006/relationships/image" Target="../media/image8.png"/><Relationship Id="rId12" Type="http://schemas.openxmlformats.org/officeDocument/2006/relationships/image" Target="../media/image65.png"/><Relationship Id="rId17" Type="http://schemas.openxmlformats.org/officeDocument/2006/relationships/image" Target="../media/image286.png"/><Relationship Id="rId25" Type="http://schemas.openxmlformats.org/officeDocument/2006/relationships/image" Target="../media/image342.png"/><Relationship Id="rId2" Type="http://schemas.openxmlformats.org/officeDocument/2006/relationships/notesSlide" Target="../notesSlides/notesSlide64.xml"/><Relationship Id="rId16" Type="http://schemas.openxmlformats.org/officeDocument/2006/relationships/image" Target="../media/image285.png"/><Relationship Id="rId20" Type="http://schemas.openxmlformats.org/officeDocument/2006/relationships/image" Target="../media/image370.png"/><Relationship Id="rId29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image" Target="../media/image86.png"/><Relationship Id="rId24" Type="http://schemas.openxmlformats.org/officeDocument/2006/relationships/image" Target="../media/image320.png"/><Relationship Id="rId5" Type="http://schemas.openxmlformats.org/officeDocument/2006/relationships/image" Target="../media/image1.png"/><Relationship Id="rId15" Type="http://schemas.openxmlformats.org/officeDocument/2006/relationships/image" Target="../media/image305.png"/><Relationship Id="rId23" Type="http://schemas.openxmlformats.org/officeDocument/2006/relationships/image" Target="../media/image321.png"/><Relationship Id="rId28" Type="http://schemas.openxmlformats.org/officeDocument/2006/relationships/image" Target="../media/image373.png"/><Relationship Id="rId10" Type="http://schemas.openxmlformats.org/officeDocument/2006/relationships/image" Target="../media/image299.png"/><Relationship Id="rId19" Type="http://schemas.openxmlformats.org/officeDocument/2006/relationships/image" Target="../media/image369.png"/><Relationship Id="rId4" Type="http://schemas.openxmlformats.org/officeDocument/2006/relationships/image" Target="../media/image296.png"/><Relationship Id="rId9" Type="http://schemas.microsoft.com/office/2007/relationships/hdphoto" Target="../media/hdphoto3.wdp"/><Relationship Id="rId14" Type="http://schemas.openxmlformats.org/officeDocument/2006/relationships/image" Target="../media/image328.png"/><Relationship Id="rId22" Type="http://schemas.openxmlformats.org/officeDocument/2006/relationships/image" Target="../media/image372.png"/><Relationship Id="rId27" Type="http://schemas.openxmlformats.org/officeDocument/2006/relationships/image" Target="../media/image34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6.png"/><Relationship Id="rId3" Type="http://schemas.openxmlformats.org/officeDocument/2006/relationships/image" Target="../media/image1.png"/><Relationship Id="rId7" Type="http://schemas.openxmlformats.org/officeDocument/2006/relationships/image" Target="../media/image375.png"/><Relationship Id="rId12" Type="http://schemas.openxmlformats.org/officeDocument/2006/relationships/image" Target="../media/image38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4.png"/><Relationship Id="rId11" Type="http://schemas.openxmlformats.org/officeDocument/2006/relationships/image" Target="../media/image379.png"/><Relationship Id="rId5" Type="http://schemas.openxmlformats.org/officeDocument/2006/relationships/image" Target="../media/image8.png"/><Relationship Id="rId10" Type="http://schemas.openxmlformats.org/officeDocument/2006/relationships/image" Target="../media/image378.png"/><Relationship Id="rId4" Type="http://schemas.openxmlformats.org/officeDocument/2006/relationships/slide" Target="slide1.xml"/><Relationship Id="rId9" Type="http://schemas.openxmlformats.org/officeDocument/2006/relationships/image" Target="../media/image37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3.png"/><Relationship Id="rId3" Type="http://schemas.openxmlformats.org/officeDocument/2006/relationships/image" Target="../media/image1.png"/><Relationship Id="rId7" Type="http://schemas.openxmlformats.org/officeDocument/2006/relationships/image" Target="../media/image38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1.png"/><Relationship Id="rId11" Type="http://schemas.openxmlformats.org/officeDocument/2006/relationships/image" Target="../media/image386.png"/><Relationship Id="rId5" Type="http://schemas.openxmlformats.org/officeDocument/2006/relationships/image" Target="../media/image8.png"/><Relationship Id="rId10" Type="http://schemas.openxmlformats.org/officeDocument/2006/relationships/image" Target="../media/image385.png"/><Relationship Id="rId4" Type="http://schemas.openxmlformats.org/officeDocument/2006/relationships/slide" Target="slide1.xml"/><Relationship Id="rId9" Type="http://schemas.openxmlformats.org/officeDocument/2006/relationships/image" Target="../media/image38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4.png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4.png"/><Relationship Id="rId3" Type="http://schemas.openxmlformats.org/officeDocument/2006/relationships/image" Target="../media/image250.jpeg"/><Relationship Id="rId7" Type="http://schemas.openxmlformats.org/officeDocument/2006/relationships/image" Target="../media/image38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91.png"/><Relationship Id="rId5" Type="http://schemas.openxmlformats.org/officeDocument/2006/relationships/slide" Target="slide1.xml"/><Relationship Id="rId10" Type="http://schemas.openxmlformats.org/officeDocument/2006/relationships/image" Target="../media/image390.png"/><Relationship Id="rId4" Type="http://schemas.openxmlformats.org/officeDocument/2006/relationships/image" Target="../media/image1.png"/><Relationship Id="rId9" Type="http://schemas.openxmlformats.org/officeDocument/2006/relationships/image" Target="../media/image38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2.jpeg"/><Relationship Id="rId13" Type="http://schemas.openxmlformats.org/officeDocument/2006/relationships/image" Target="../media/image89.png"/><Relationship Id="rId18" Type="http://schemas.openxmlformats.org/officeDocument/2006/relationships/image" Target="../media/image222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4.gif"/><Relationship Id="rId7" Type="http://schemas.openxmlformats.org/officeDocument/2006/relationships/image" Target="../media/image8.png"/><Relationship Id="rId12" Type="http://schemas.openxmlformats.org/officeDocument/2006/relationships/image" Target="../media/image395.png"/><Relationship Id="rId17" Type="http://schemas.openxmlformats.org/officeDocument/2006/relationships/image" Target="../media/image398.png"/><Relationship Id="rId2" Type="http://schemas.microsoft.com/office/2007/relationships/media" Target="../media/media15.mp3"/><Relationship Id="rId16" Type="http://schemas.openxmlformats.org/officeDocument/2006/relationships/image" Target="../media/image397.png"/><Relationship Id="rId20" Type="http://schemas.openxmlformats.org/officeDocument/2006/relationships/image" Target="../media/image88.png"/><Relationship Id="rId1" Type="http://schemas.openxmlformats.org/officeDocument/2006/relationships/audio" Target="NULL" TargetMode="External"/><Relationship Id="rId6" Type="http://schemas.openxmlformats.org/officeDocument/2006/relationships/slide" Target="slide1.xml"/><Relationship Id="rId11" Type="http://schemas.openxmlformats.org/officeDocument/2006/relationships/image" Target="../media/image394.jpeg"/><Relationship Id="rId5" Type="http://schemas.openxmlformats.org/officeDocument/2006/relationships/image" Target="../media/image1.png"/><Relationship Id="rId15" Type="http://schemas.openxmlformats.org/officeDocument/2006/relationships/image" Target="../media/image48.png"/><Relationship Id="rId10" Type="http://schemas.openxmlformats.org/officeDocument/2006/relationships/image" Target="../media/image23.png"/><Relationship Id="rId19" Type="http://schemas.openxmlformats.org/officeDocument/2006/relationships/image" Target="../media/image399.png"/><Relationship Id="rId4" Type="http://schemas.openxmlformats.org/officeDocument/2006/relationships/notesSlide" Target="../notesSlides/notesSlide69.xml"/><Relationship Id="rId9" Type="http://schemas.openxmlformats.org/officeDocument/2006/relationships/image" Target="../media/image393.jpeg"/><Relationship Id="rId14" Type="http://schemas.openxmlformats.org/officeDocument/2006/relationships/image" Target="../media/image39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slide" Target="slide1.xml"/><Relationship Id="rId5" Type="http://schemas.openxmlformats.org/officeDocument/2006/relationships/image" Target="../media/image31.png"/><Relationship Id="rId15" Type="http://schemas.openxmlformats.org/officeDocument/2006/relationships/slide" Target="slide3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3.png"/><Relationship Id="rId14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51.png"/><Relationship Id="rId18" Type="http://schemas.openxmlformats.org/officeDocument/2006/relationships/image" Target="../media/image40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12" Type="http://schemas.openxmlformats.org/officeDocument/2006/relationships/image" Target="../media/image23.png"/><Relationship Id="rId17" Type="http://schemas.openxmlformats.org/officeDocument/2006/relationships/image" Target="../media/image395.png"/><Relationship Id="rId2" Type="http://schemas.microsoft.com/office/2007/relationships/media" Target="../media/media15.mp3"/><Relationship Id="rId16" Type="http://schemas.openxmlformats.org/officeDocument/2006/relationships/image" Target="../media/image222.png"/><Relationship Id="rId20" Type="http://schemas.openxmlformats.org/officeDocument/2006/relationships/image" Target="../media/image88.png"/><Relationship Id="rId1" Type="http://schemas.openxmlformats.org/officeDocument/2006/relationships/audio" Target="NULL" TargetMode="External"/><Relationship Id="rId6" Type="http://schemas.openxmlformats.org/officeDocument/2006/relationships/image" Target="../media/image396.png"/><Relationship Id="rId11" Type="http://schemas.microsoft.com/office/2007/relationships/hdphoto" Target="../media/hdphoto4.wdp"/><Relationship Id="rId5" Type="http://schemas.openxmlformats.org/officeDocument/2006/relationships/image" Target="../media/image89.png"/><Relationship Id="rId15" Type="http://schemas.openxmlformats.org/officeDocument/2006/relationships/image" Target="../media/image398.png"/><Relationship Id="rId10" Type="http://schemas.openxmlformats.org/officeDocument/2006/relationships/image" Target="../media/image400.png"/><Relationship Id="rId19" Type="http://schemas.openxmlformats.org/officeDocument/2006/relationships/image" Target="../media/image402.png"/><Relationship Id="rId4" Type="http://schemas.openxmlformats.org/officeDocument/2006/relationships/notesSlide" Target="../notesSlides/notesSlide70.xml"/><Relationship Id="rId9" Type="http://schemas.openxmlformats.org/officeDocument/2006/relationships/image" Target="../media/image8.png"/><Relationship Id="rId14" Type="http://schemas.openxmlformats.org/officeDocument/2006/relationships/image" Target="../media/image397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97.png"/><Relationship Id="rId18" Type="http://schemas.openxmlformats.org/officeDocument/2006/relationships/image" Target="../media/image8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12" Type="http://schemas.openxmlformats.org/officeDocument/2006/relationships/image" Target="../media/image54.png"/><Relationship Id="rId17" Type="http://schemas.openxmlformats.org/officeDocument/2006/relationships/image" Target="../media/image404.png"/><Relationship Id="rId2" Type="http://schemas.microsoft.com/office/2007/relationships/media" Target="../media/media15.mp3"/><Relationship Id="rId16" Type="http://schemas.openxmlformats.org/officeDocument/2006/relationships/image" Target="../media/image89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349.jpg"/><Relationship Id="rId5" Type="http://schemas.openxmlformats.org/officeDocument/2006/relationships/image" Target="../media/image396.png"/><Relationship Id="rId15" Type="http://schemas.openxmlformats.org/officeDocument/2006/relationships/image" Target="../media/image222.png"/><Relationship Id="rId10" Type="http://schemas.openxmlformats.org/officeDocument/2006/relationships/image" Target="../media/image23.png"/><Relationship Id="rId19" Type="http://schemas.openxmlformats.org/officeDocument/2006/relationships/image" Target="../media/image395.png"/><Relationship Id="rId4" Type="http://schemas.openxmlformats.org/officeDocument/2006/relationships/notesSlide" Target="../notesSlides/notesSlide71.xml"/><Relationship Id="rId9" Type="http://schemas.openxmlformats.org/officeDocument/2006/relationships/image" Target="../media/image403.jpeg"/><Relationship Id="rId14" Type="http://schemas.openxmlformats.org/officeDocument/2006/relationships/image" Target="../media/image398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222.png"/><Relationship Id="rId18" Type="http://schemas.openxmlformats.org/officeDocument/2006/relationships/image" Target="../media/image40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12" Type="http://schemas.openxmlformats.org/officeDocument/2006/relationships/image" Target="../media/image398.png"/><Relationship Id="rId17" Type="http://schemas.openxmlformats.org/officeDocument/2006/relationships/image" Target="../media/image401.png"/><Relationship Id="rId2" Type="http://schemas.microsoft.com/office/2007/relationships/media" Target="../media/media15.mp3"/><Relationship Id="rId16" Type="http://schemas.openxmlformats.org/officeDocument/2006/relationships/image" Target="../media/image395.png"/><Relationship Id="rId1" Type="http://schemas.openxmlformats.org/officeDocument/2006/relationships/audio" Target="NULL" TargetMode="External"/><Relationship Id="rId6" Type="http://schemas.openxmlformats.org/officeDocument/2006/relationships/image" Target="../media/image405.jpeg"/><Relationship Id="rId11" Type="http://schemas.openxmlformats.org/officeDocument/2006/relationships/image" Target="../media/image397.png"/><Relationship Id="rId5" Type="http://schemas.openxmlformats.org/officeDocument/2006/relationships/image" Target="../media/image396.png"/><Relationship Id="rId15" Type="http://schemas.openxmlformats.org/officeDocument/2006/relationships/image" Target="../media/image89.png"/><Relationship Id="rId10" Type="http://schemas.openxmlformats.org/officeDocument/2006/relationships/image" Target="../media/image23.png"/><Relationship Id="rId19" Type="http://schemas.openxmlformats.org/officeDocument/2006/relationships/image" Target="../media/image88.png"/><Relationship Id="rId4" Type="http://schemas.openxmlformats.org/officeDocument/2006/relationships/notesSlide" Target="../notesSlides/notesSlide72.xml"/><Relationship Id="rId9" Type="http://schemas.openxmlformats.org/officeDocument/2006/relationships/image" Target="../media/image8.png"/><Relationship Id="rId14" Type="http://schemas.openxmlformats.org/officeDocument/2006/relationships/image" Target="../media/image55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2.png"/><Relationship Id="rId18" Type="http://schemas.openxmlformats.org/officeDocument/2006/relationships/image" Target="../media/image40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12" Type="http://schemas.openxmlformats.org/officeDocument/2006/relationships/image" Target="../media/image23.png"/><Relationship Id="rId17" Type="http://schemas.openxmlformats.org/officeDocument/2006/relationships/image" Target="../media/image89.png"/><Relationship Id="rId2" Type="http://schemas.microsoft.com/office/2007/relationships/media" Target="../media/media15.mp3"/><Relationship Id="rId16" Type="http://schemas.openxmlformats.org/officeDocument/2006/relationships/image" Target="../media/image222.png"/><Relationship Id="rId20" Type="http://schemas.openxmlformats.org/officeDocument/2006/relationships/image" Target="../media/image395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394.jpeg"/><Relationship Id="rId5" Type="http://schemas.openxmlformats.org/officeDocument/2006/relationships/image" Target="../media/image396.png"/><Relationship Id="rId15" Type="http://schemas.openxmlformats.org/officeDocument/2006/relationships/image" Target="../media/image398.png"/><Relationship Id="rId10" Type="http://schemas.openxmlformats.org/officeDocument/2006/relationships/image" Target="../media/image393.jpeg"/><Relationship Id="rId19" Type="http://schemas.openxmlformats.org/officeDocument/2006/relationships/image" Target="../media/image88.png"/><Relationship Id="rId4" Type="http://schemas.openxmlformats.org/officeDocument/2006/relationships/notesSlide" Target="../notesSlides/notesSlide73.xml"/><Relationship Id="rId9" Type="http://schemas.openxmlformats.org/officeDocument/2006/relationships/image" Target="../media/image403.jpeg"/><Relationship Id="rId14" Type="http://schemas.openxmlformats.org/officeDocument/2006/relationships/image" Target="../media/image397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3.png"/><Relationship Id="rId13" Type="http://schemas.openxmlformats.org/officeDocument/2006/relationships/image" Target="../media/image415.png"/><Relationship Id="rId18" Type="http://schemas.openxmlformats.org/officeDocument/2006/relationships/image" Target="../media/image14.gif"/><Relationship Id="rId3" Type="http://schemas.openxmlformats.org/officeDocument/2006/relationships/image" Target="../media/image408.png"/><Relationship Id="rId7" Type="http://schemas.openxmlformats.org/officeDocument/2006/relationships/image" Target="../media/image412.png"/><Relationship Id="rId12" Type="http://schemas.openxmlformats.org/officeDocument/2006/relationships/image" Target="../media/image8.png"/><Relationship Id="rId17" Type="http://schemas.openxmlformats.org/officeDocument/2006/relationships/image" Target="../media/image240.png"/><Relationship Id="rId2" Type="http://schemas.openxmlformats.org/officeDocument/2006/relationships/notesSlide" Target="../notesSlides/notesSlide74.xml"/><Relationship Id="rId16" Type="http://schemas.openxmlformats.org/officeDocument/2006/relationships/image" Target="../media/image4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1.png"/><Relationship Id="rId11" Type="http://schemas.openxmlformats.org/officeDocument/2006/relationships/slide" Target="slide1.xml"/><Relationship Id="rId5" Type="http://schemas.openxmlformats.org/officeDocument/2006/relationships/image" Target="../media/image410.png"/><Relationship Id="rId15" Type="http://schemas.openxmlformats.org/officeDocument/2006/relationships/image" Target="../media/image416.png"/><Relationship Id="rId10" Type="http://schemas.openxmlformats.org/officeDocument/2006/relationships/image" Target="../media/image414.png"/><Relationship Id="rId4" Type="http://schemas.openxmlformats.org/officeDocument/2006/relationships/image" Target="../media/image409.jpeg"/><Relationship Id="rId9" Type="http://schemas.openxmlformats.org/officeDocument/2006/relationships/image" Target="../media/image1.png"/><Relationship Id="rId14" Type="http://schemas.openxmlformats.org/officeDocument/2006/relationships/image" Target="../media/image48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17.png"/><Relationship Id="rId3" Type="http://schemas.openxmlformats.org/officeDocument/2006/relationships/image" Target="../media/image416.png"/><Relationship Id="rId7" Type="http://schemas.openxmlformats.org/officeDocument/2006/relationships/slide" Target="slide1.xml"/><Relationship Id="rId12" Type="http://schemas.openxmlformats.org/officeDocument/2006/relationships/image" Target="../media/image51.png"/><Relationship Id="rId17" Type="http://schemas.openxmlformats.org/officeDocument/2006/relationships/image" Target="../media/image413.png"/><Relationship Id="rId2" Type="http://schemas.openxmlformats.org/officeDocument/2006/relationships/notesSlide" Target="../notesSlides/notesSlide75.xml"/><Relationship Id="rId16" Type="http://schemas.openxmlformats.org/officeDocument/2006/relationships/image" Target="../media/image4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414.png"/><Relationship Id="rId5" Type="http://schemas.openxmlformats.org/officeDocument/2006/relationships/image" Target="../media/image419.jpeg"/><Relationship Id="rId15" Type="http://schemas.openxmlformats.org/officeDocument/2006/relationships/image" Target="../media/image411.png"/><Relationship Id="rId10" Type="http://schemas.openxmlformats.org/officeDocument/2006/relationships/image" Target="../media/image240.png"/><Relationship Id="rId4" Type="http://schemas.openxmlformats.org/officeDocument/2006/relationships/image" Target="../media/image418.png"/><Relationship Id="rId9" Type="http://schemas.openxmlformats.org/officeDocument/2006/relationships/image" Target="../media/image415.png"/><Relationship Id="rId14" Type="http://schemas.openxmlformats.org/officeDocument/2006/relationships/image" Target="../media/image41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5.png"/><Relationship Id="rId13" Type="http://schemas.openxmlformats.org/officeDocument/2006/relationships/image" Target="../media/image54.png"/><Relationship Id="rId3" Type="http://schemas.openxmlformats.org/officeDocument/2006/relationships/image" Target="../media/image420.png"/><Relationship Id="rId7" Type="http://schemas.openxmlformats.org/officeDocument/2006/relationships/image" Target="../media/image8.png"/><Relationship Id="rId12" Type="http://schemas.openxmlformats.org/officeDocument/2006/relationships/image" Target="../media/image416.png"/><Relationship Id="rId17" Type="http://schemas.openxmlformats.org/officeDocument/2006/relationships/image" Target="../media/image413.png"/><Relationship Id="rId2" Type="http://schemas.openxmlformats.org/officeDocument/2006/relationships/notesSlide" Target="../notesSlides/notesSlide76.xml"/><Relationship Id="rId16" Type="http://schemas.openxmlformats.org/officeDocument/2006/relationships/image" Target="../media/image4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image" Target="../media/image417.png"/><Relationship Id="rId5" Type="http://schemas.openxmlformats.org/officeDocument/2006/relationships/image" Target="../media/image1.png"/><Relationship Id="rId15" Type="http://schemas.openxmlformats.org/officeDocument/2006/relationships/image" Target="../media/image411.png"/><Relationship Id="rId10" Type="http://schemas.openxmlformats.org/officeDocument/2006/relationships/image" Target="../media/image414.png"/><Relationship Id="rId4" Type="http://schemas.openxmlformats.org/officeDocument/2006/relationships/image" Target="../media/image421.jpeg"/><Relationship Id="rId9" Type="http://schemas.openxmlformats.org/officeDocument/2006/relationships/image" Target="../media/image240.png"/><Relationship Id="rId14" Type="http://schemas.openxmlformats.org/officeDocument/2006/relationships/image" Target="../media/image410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11.png"/><Relationship Id="rId3" Type="http://schemas.openxmlformats.org/officeDocument/2006/relationships/image" Target="../media/image422.png"/><Relationship Id="rId7" Type="http://schemas.openxmlformats.org/officeDocument/2006/relationships/slide" Target="slide1.xml"/><Relationship Id="rId12" Type="http://schemas.openxmlformats.org/officeDocument/2006/relationships/image" Target="../media/image41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77.xml"/><Relationship Id="rId16" Type="http://schemas.openxmlformats.org/officeDocument/2006/relationships/image" Target="../media/image4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414.png"/><Relationship Id="rId5" Type="http://schemas.openxmlformats.org/officeDocument/2006/relationships/image" Target="../media/image423.jpeg"/><Relationship Id="rId15" Type="http://schemas.openxmlformats.org/officeDocument/2006/relationships/image" Target="../media/image413.png"/><Relationship Id="rId10" Type="http://schemas.openxmlformats.org/officeDocument/2006/relationships/image" Target="../media/image240.png"/><Relationship Id="rId4" Type="http://schemas.openxmlformats.org/officeDocument/2006/relationships/image" Target="../media/image416.png"/><Relationship Id="rId9" Type="http://schemas.openxmlformats.org/officeDocument/2006/relationships/image" Target="../media/image415.png"/><Relationship Id="rId14" Type="http://schemas.openxmlformats.org/officeDocument/2006/relationships/image" Target="../media/image412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slide" Target="slide1.xml"/><Relationship Id="rId18" Type="http://schemas.openxmlformats.org/officeDocument/2006/relationships/image" Target="../media/image62.png"/><Relationship Id="rId3" Type="http://schemas.openxmlformats.org/officeDocument/2006/relationships/image" Target="../media/image416.png"/><Relationship Id="rId7" Type="http://schemas.microsoft.com/office/2007/relationships/hdphoto" Target="../media/hdphoto5.wdp"/><Relationship Id="rId12" Type="http://schemas.openxmlformats.org/officeDocument/2006/relationships/image" Target="../media/image1.png"/><Relationship Id="rId17" Type="http://schemas.openxmlformats.org/officeDocument/2006/relationships/image" Target="../media/image414.png"/><Relationship Id="rId2" Type="http://schemas.openxmlformats.org/officeDocument/2006/relationships/notesSlide" Target="../notesSlides/notesSlide78.xml"/><Relationship Id="rId16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5.png"/><Relationship Id="rId11" Type="http://schemas.openxmlformats.org/officeDocument/2006/relationships/image" Target="../media/image413.png"/><Relationship Id="rId5" Type="http://schemas.openxmlformats.org/officeDocument/2006/relationships/image" Target="../media/image417.png"/><Relationship Id="rId15" Type="http://schemas.openxmlformats.org/officeDocument/2006/relationships/image" Target="../media/image415.png"/><Relationship Id="rId10" Type="http://schemas.openxmlformats.org/officeDocument/2006/relationships/image" Target="../media/image412.png"/><Relationship Id="rId4" Type="http://schemas.openxmlformats.org/officeDocument/2006/relationships/image" Target="../media/image424.png"/><Relationship Id="rId9" Type="http://schemas.openxmlformats.org/officeDocument/2006/relationships/image" Target="../media/image411.png"/><Relationship Id="rId14" Type="http://schemas.openxmlformats.org/officeDocument/2006/relationships/image" Target="../media/image8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3.png"/><Relationship Id="rId13" Type="http://schemas.openxmlformats.org/officeDocument/2006/relationships/slide" Target="slide1.xml"/><Relationship Id="rId18" Type="http://schemas.openxmlformats.org/officeDocument/2006/relationships/image" Target="../media/image65.png"/><Relationship Id="rId3" Type="http://schemas.openxmlformats.org/officeDocument/2006/relationships/image" Target="../media/image426.jpeg"/><Relationship Id="rId7" Type="http://schemas.openxmlformats.org/officeDocument/2006/relationships/image" Target="../media/image412.png"/><Relationship Id="rId12" Type="http://schemas.openxmlformats.org/officeDocument/2006/relationships/image" Target="../media/image1.png"/><Relationship Id="rId17" Type="http://schemas.openxmlformats.org/officeDocument/2006/relationships/image" Target="../media/image414.png"/><Relationship Id="rId2" Type="http://schemas.openxmlformats.org/officeDocument/2006/relationships/notesSlide" Target="../notesSlides/notesSlide79.xml"/><Relationship Id="rId16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1.png"/><Relationship Id="rId11" Type="http://schemas.openxmlformats.org/officeDocument/2006/relationships/image" Target="../media/image416.png"/><Relationship Id="rId5" Type="http://schemas.openxmlformats.org/officeDocument/2006/relationships/image" Target="../media/image410.png"/><Relationship Id="rId15" Type="http://schemas.openxmlformats.org/officeDocument/2006/relationships/image" Target="../media/image415.png"/><Relationship Id="rId10" Type="http://schemas.openxmlformats.org/officeDocument/2006/relationships/image" Target="../media/image417.png"/><Relationship Id="rId4" Type="http://schemas.openxmlformats.org/officeDocument/2006/relationships/image" Target="../media/image427.jpeg"/><Relationship Id="rId9" Type="http://schemas.openxmlformats.org/officeDocument/2006/relationships/image" Target="../media/image428.png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slide" Target="slide1.xml"/><Relationship Id="rId5" Type="http://schemas.openxmlformats.org/officeDocument/2006/relationships/image" Target="../media/image34.png"/><Relationship Id="rId15" Type="http://schemas.openxmlformats.org/officeDocument/2006/relationships/slide" Target="slide3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6.png"/><Relationship Id="rId14" Type="http://schemas.openxmlformats.org/officeDocument/2006/relationships/image" Target="../media/image23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2.png"/><Relationship Id="rId13" Type="http://schemas.openxmlformats.org/officeDocument/2006/relationships/image" Target="../media/image437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41.png"/><Relationship Id="rId7" Type="http://schemas.openxmlformats.org/officeDocument/2006/relationships/image" Target="../media/image431.png"/><Relationship Id="rId12" Type="http://schemas.openxmlformats.org/officeDocument/2006/relationships/image" Target="../media/image436.png"/><Relationship Id="rId17" Type="http://schemas.openxmlformats.org/officeDocument/2006/relationships/image" Target="../media/image8.png"/><Relationship Id="rId25" Type="http://schemas.openxmlformats.org/officeDocument/2006/relationships/image" Target="../media/image444.png"/><Relationship Id="rId2" Type="http://schemas.microsoft.com/office/2007/relationships/media" Target="../media/media4.mp3"/><Relationship Id="rId16" Type="http://schemas.openxmlformats.org/officeDocument/2006/relationships/slide" Target="slide1.xml"/><Relationship Id="rId20" Type="http://schemas.openxmlformats.org/officeDocument/2006/relationships/image" Target="../media/image440.png"/><Relationship Id="rId1" Type="http://schemas.openxmlformats.org/officeDocument/2006/relationships/audio" Target="NULL" TargetMode="External"/><Relationship Id="rId6" Type="http://schemas.openxmlformats.org/officeDocument/2006/relationships/image" Target="../media/image430.png"/><Relationship Id="rId11" Type="http://schemas.openxmlformats.org/officeDocument/2006/relationships/image" Target="../media/image435.png"/><Relationship Id="rId24" Type="http://schemas.openxmlformats.org/officeDocument/2006/relationships/image" Target="../media/image443.png"/><Relationship Id="rId5" Type="http://schemas.openxmlformats.org/officeDocument/2006/relationships/image" Target="../media/image429.png"/><Relationship Id="rId15" Type="http://schemas.openxmlformats.org/officeDocument/2006/relationships/image" Target="../media/image1.png"/><Relationship Id="rId23" Type="http://schemas.openxmlformats.org/officeDocument/2006/relationships/image" Target="../media/image125.png"/><Relationship Id="rId10" Type="http://schemas.openxmlformats.org/officeDocument/2006/relationships/image" Target="../media/image434.png"/><Relationship Id="rId19" Type="http://schemas.openxmlformats.org/officeDocument/2006/relationships/image" Target="../media/image439.png"/><Relationship Id="rId4" Type="http://schemas.openxmlformats.org/officeDocument/2006/relationships/notesSlide" Target="../notesSlides/notesSlide80.xml"/><Relationship Id="rId9" Type="http://schemas.openxmlformats.org/officeDocument/2006/relationships/image" Target="../media/image433.png"/><Relationship Id="rId14" Type="http://schemas.openxmlformats.org/officeDocument/2006/relationships/image" Target="../media/image438.png"/><Relationship Id="rId22" Type="http://schemas.openxmlformats.org/officeDocument/2006/relationships/image" Target="../media/image442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2.png"/><Relationship Id="rId13" Type="http://schemas.openxmlformats.org/officeDocument/2006/relationships/image" Target="../media/image450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51.png"/><Relationship Id="rId7" Type="http://schemas.openxmlformats.org/officeDocument/2006/relationships/image" Target="../media/image446.png"/><Relationship Id="rId12" Type="http://schemas.openxmlformats.org/officeDocument/2006/relationships/image" Target="../media/image449.png"/><Relationship Id="rId17" Type="http://schemas.openxmlformats.org/officeDocument/2006/relationships/slide" Target="slide1.xml"/><Relationship Id="rId2" Type="http://schemas.microsoft.com/office/2007/relationships/media" Target="../media/media4.mp3"/><Relationship Id="rId16" Type="http://schemas.openxmlformats.org/officeDocument/2006/relationships/image" Target="../media/image1.png"/><Relationship Id="rId20" Type="http://schemas.openxmlformats.org/officeDocument/2006/relationships/image" Target="../media/image439.png"/><Relationship Id="rId1" Type="http://schemas.openxmlformats.org/officeDocument/2006/relationships/audio" Target="NULL" TargetMode="External"/><Relationship Id="rId6" Type="http://schemas.openxmlformats.org/officeDocument/2006/relationships/image" Target="../media/image436.png"/><Relationship Id="rId11" Type="http://schemas.openxmlformats.org/officeDocument/2006/relationships/image" Target="../media/image448.png"/><Relationship Id="rId24" Type="http://schemas.openxmlformats.org/officeDocument/2006/relationships/image" Target="../media/image454.png"/><Relationship Id="rId5" Type="http://schemas.openxmlformats.org/officeDocument/2006/relationships/image" Target="../media/image445.png"/><Relationship Id="rId15" Type="http://schemas.openxmlformats.org/officeDocument/2006/relationships/image" Target="../media/image440.png"/><Relationship Id="rId23" Type="http://schemas.openxmlformats.org/officeDocument/2006/relationships/image" Target="../media/image453.png"/><Relationship Id="rId10" Type="http://schemas.openxmlformats.org/officeDocument/2006/relationships/image" Target="../media/image434.png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81.xml"/><Relationship Id="rId9" Type="http://schemas.openxmlformats.org/officeDocument/2006/relationships/image" Target="../media/image447.png"/><Relationship Id="rId14" Type="http://schemas.openxmlformats.org/officeDocument/2006/relationships/image" Target="../media/image431.png"/><Relationship Id="rId22" Type="http://schemas.openxmlformats.org/officeDocument/2006/relationships/image" Target="../media/image452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5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12" Type="http://schemas.openxmlformats.org/officeDocument/2006/relationships/image" Target="../media/image457.png"/><Relationship Id="rId2" Type="http://schemas.microsoft.com/office/2007/relationships/media" Target="../media/media16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456.png"/><Relationship Id="rId5" Type="http://schemas.openxmlformats.org/officeDocument/2006/relationships/image" Target="../media/image440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82.xml"/><Relationship Id="rId9" Type="http://schemas.openxmlformats.org/officeDocument/2006/relationships/image" Target="../media/image455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13" Type="http://schemas.openxmlformats.org/officeDocument/2006/relationships/image" Target="../media/image465.png"/><Relationship Id="rId3" Type="http://schemas.openxmlformats.org/officeDocument/2006/relationships/image" Target="../media/image1.png"/><Relationship Id="rId7" Type="http://schemas.openxmlformats.org/officeDocument/2006/relationships/image" Target="../media/image459.png"/><Relationship Id="rId12" Type="http://schemas.openxmlformats.org/officeDocument/2006/relationships/image" Target="../media/image46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6.png"/><Relationship Id="rId11" Type="http://schemas.openxmlformats.org/officeDocument/2006/relationships/image" Target="../media/image463.png"/><Relationship Id="rId5" Type="http://schemas.openxmlformats.org/officeDocument/2006/relationships/image" Target="../media/image8.png"/><Relationship Id="rId10" Type="http://schemas.openxmlformats.org/officeDocument/2006/relationships/image" Target="../media/image462.png"/><Relationship Id="rId4" Type="http://schemas.openxmlformats.org/officeDocument/2006/relationships/slide" Target="slide1.xml"/><Relationship Id="rId9" Type="http://schemas.openxmlformats.org/officeDocument/2006/relationships/image" Target="../media/image46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7.png"/><Relationship Id="rId3" Type="http://schemas.openxmlformats.org/officeDocument/2006/relationships/image" Target="../media/image1.png"/><Relationship Id="rId7" Type="http://schemas.openxmlformats.org/officeDocument/2006/relationships/image" Target="../media/image46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6.png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8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8.png"/><Relationship Id="rId3" Type="http://schemas.openxmlformats.org/officeDocument/2006/relationships/image" Target="../media/image468.png"/><Relationship Id="rId7" Type="http://schemas.openxmlformats.org/officeDocument/2006/relationships/image" Target="../media/image469.png"/><Relationship Id="rId12" Type="http://schemas.openxmlformats.org/officeDocument/2006/relationships/image" Target="../media/image47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22.png"/><Relationship Id="rId5" Type="http://schemas.openxmlformats.org/officeDocument/2006/relationships/slide" Target="slide1.xml"/><Relationship Id="rId15" Type="http://schemas.openxmlformats.org/officeDocument/2006/relationships/image" Target="../media/image474.png"/><Relationship Id="rId10" Type="http://schemas.openxmlformats.org/officeDocument/2006/relationships/image" Target="../media/image471.png"/><Relationship Id="rId4" Type="http://schemas.openxmlformats.org/officeDocument/2006/relationships/image" Target="../media/image1.png"/><Relationship Id="rId9" Type="http://schemas.openxmlformats.org/officeDocument/2006/relationships/image" Target="../media/image470.jpeg"/><Relationship Id="rId14" Type="http://schemas.openxmlformats.org/officeDocument/2006/relationships/image" Target="../media/image473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2.png"/><Relationship Id="rId13" Type="http://schemas.openxmlformats.org/officeDocument/2006/relationships/image" Target="../media/image401.png"/><Relationship Id="rId3" Type="http://schemas.openxmlformats.org/officeDocument/2006/relationships/image" Target="../media/image1.png"/><Relationship Id="rId7" Type="http://schemas.openxmlformats.org/officeDocument/2006/relationships/image" Target="../media/image468.png"/><Relationship Id="rId12" Type="http://schemas.openxmlformats.org/officeDocument/2006/relationships/image" Target="../media/image22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1.png"/><Relationship Id="rId11" Type="http://schemas.openxmlformats.org/officeDocument/2006/relationships/image" Target="../media/image51.png"/><Relationship Id="rId5" Type="http://schemas.openxmlformats.org/officeDocument/2006/relationships/image" Target="../media/image8.png"/><Relationship Id="rId10" Type="http://schemas.openxmlformats.org/officeDocument/2006/relationships/image" Target="../media/image473.png"/><Relationship Id="rId4" Type="http://schemas.openxmlformats.org/officeDocument/2006/relationships/slide" Target="slide1.xml"/><Relationship Id="rId9" Type="http://schemas.openxmlformats.org/officeDocument/2006/relationships/image" Target="../media/image475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76.png"/><Relationship Id="rId3" Type="http://schemas.openxmlformats.org/officeDocument/2006/relationships/image" Target="../media/image1.png"/><Relationship Id="rId7" Type="http://schemas.openxmlformats.org/officeDocument/2006/relationships/image" Target="../media/image471.png"/><Relationship Id="rId12" Type="http://schemas.openxmlformats.org/officeDocument/2006/relationships/image" Target="../media/image47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9.jpeg"/><Relationship Id="rId11" Type="http://schemas.openxmlformats.org/officeDocument/2006/relationships/image" Target="../media/image222.png"/><Relationship Id="rId5" Type="http://schemas.openxmlformats.org/officeDocument/2006/relationships/image" Target="../media/image8.png"/><Relationship Id="rId10" Type="http://schemas.openxmlformats.org/officeDocument/2006/relationships/image" Target="../media/image468.png"/><Relationship Id="rId4" Type="http://schemas.openxmlformats.org/officeDocument/2006/relationships/slide" Target="slide1.xml"/><Relationship Id="rId9" Type="http://schemas.openxmlformats.org/officeDocument/2006/relationships/image" Target="../media/image473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1.png"/><Relationship Id="rId13" Type="http://schemas.openxmlformats.org/officeDocument/2006/relationships/image" Target="../media/image478.png"/><Relationship Id="rId3" Type="http://schemas.openxmlformats.org/officeDocument/2006/relationships/image" Target="../media/image1.png"/><Relationship Id="rId7" Type="http://schemas.microsoft.com/office/2007/relationships/hdphoto" Target="../media/hdphoto7.wdp"/><Relationship Id="rId12" Type="http://schemas.openxmlformats.org/officeDocument/2006/relationships/image" Target="../media/image22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7.png"/><Relationship Id="rId11" Type="http://schemas.openxmlformats.org/officeDocument/2006/relationships/image" Target="../media/image472.png"/><Relationship Id="rId5" Type="http://schemas.openxmlformats.org/officeDocument/2006/relationships/image" Target="../media/image8.png"/><Relationship Id="rId10" Type="http://schemas.openxmlformats.org/officeDocument/2006/relationships/image" Target="../media/image468.png"/><Relationship Id="rId4" Type="http://schemas.openxmlformats.org/officeDocument/2006/relationships/slide" Target="slide1.xml"/><Relationship Id="rId9" Type="http://schemas.openxmlformats.org/officeDocument/2006/relationships/image" Target="../media/image55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image" Target="../media/image479.png"/><Relationship Id="rId7" Type="http://schemas.openxmlformats.org/officeDocument/2006/relationships/image" Target="../media/image45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482.png"/><Relationship Id="rId5" Type="http://schemas.openxmlformats.org/officeDocument/2006/relationships/slide" Target="slide1.xml"/><Relationship Id="rId10" Type="http://schemas.openxmlformats.org/officeDocument/2006/relationships/image" Target="../media/image48.png"/><Relationship Id="rId4" Type="http://schemas.openxmlformats.org/officeDocument/2006/relationships/image" Target="../media/image1.png"/><Relationship Id="rId9" Type="http://schemas.openxmlformats.org/officeDocument/2006/relationships/image" Target="../media/image48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slide" Target="slide1.xml"/><Relationship Id="rId5" Type="http://schemas.openxmlformats.org/officeDocument/2006/relationships/image" Target="../media/image37.png"/><Relationship Id="rId15" Type="http://schemas.openxmlformats.org/officeDocument/2006/relationships/slide" Target="slide3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9.png"/><Relationship Id="rId14" Type="http://schemas.openxmlformats.org/officeDocument/2006/relationships/image" Target="../media/image23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5.jpeg"/><Relationship Id="rId3" Type="http://schemas.openxmlformats.org/officeDocument/2006/relationships/image" Target="../media/image483.png"/><Relationship Id="rId7" Type="http://schemas.openxmlformats.org/officeDocument/2006/relationships/image" Target="../media/image484.jpeg"/><Relationship Id="rId12" Type="http://schemas.openxmlformats.org/officeDocument/2006/relationships/image" Target="../media/image48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51.png"/><Relationship Id="rId5" Type="http://schemas.openxmlformats.org/officeDocument/2006/relationships/slide" Target="slide1.xml"/><Relationship Id="rId10" Type="http://schemas.openxmlformats.org/officeDocument/2006/relationships/image" Target="../media/image482.png"/><Relationship Id="rId4" Type="http://schemas.openxmlformats.org/officeDocument/2006/relationships/image" Target="../media/image1.png"/><Relationship Id="rId9" Type="http://schemas.openxmlformats.org/officeDocument/2006/relationships/image" Target="../media/image480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image" Target="../media/image486.png"/><Relationship Id="rId7" Type="http://schemas.openxmlformats.org/officeDocument/2006/relationships/image" Target="../media/image487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54.png"/><Relationship Id="rId5" Type="http://schemas.openxmlformats.org/officeDocument/2006/relationships/slide" Target="slide1.xml"/><Relationship Id="rId10" Type="http://schemas.openxmlformats.org/officeDocument/2006/relationships/image" Target="../media/image481.png"/><Relationship Id="rId4" Type="http://schemas.openxmlformats.org/officeDocument/2006/relationships/image" Target="../media/image1.png"/><Relationship Id="rId9" Type="http://schemas.openxmlformats.org/officeDocument/2006/relationships/image" Target="../media/image482.png"/></Relationships>
</file>

<file path=ppt/slides/_rels/slide9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88.png"/><Relationship Id="rId7" Type="http://schemas.openxmlformats.org/officeDocument/2006/relationships/image" Target="../media/image489.png"/><Relationship Id="rId12" Type="http://schemas.openxmlformats.org/officeDocument/2006/relationships/image" Target="../media/image48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55.png"/><Relationship Id="rId5" Type="http://schemas.openxmlformats.org/officeDocument/2006/relationships/slide" Target="slide1.xml"/><Relationship Id="rId10" Type="http://schemas.openxmlformats.org/officeDocument/2006/relationships/image" Target="../media/image482.png"/><Relationship Id="rId4" Type="http://schemas.openxmlformats.org/officeDocument/2006/relationships/image" Target="../media/image1.png"/><Relationship Id="rId9" Type="http://schemas.openxmlformats.org/officeDocument/2006/relationships/image" Target="../media/image480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9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12" Type="http://schemas.openxmlformats.org/officeDocument/2006/relationships/image" Target="../media/image23.png"/><Relationship Id="rId17" Type="http://schemas.openxmlformats.org/officeDocument/2006/relationships/image" Target="../media/image496.png"/><Relationship Id="rId2" Type="http://schemas.microsoft.com/office/2007/relationships/media" Target="../media/media17.mp3"/><Relationship Id="rId16" Type="http://schemas.openxmlformats.org/officeDocument/2006/relationships/image" Target="../media/image495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491.jpeg"/><Relationship Id="rId5" Type="http://schemas.openxmlformats.org/officeDocument/2006/relationships/image" Target="../media/image440.png"/><Relationship Id="rId15" Type="http://schemas.openxmlformats.org/officeDocument/2006/relationships/image" Target="../media/image494.png"/><Relationship Id="rId10" Type="http://schemas.openxmlformats.org/officeDocument/2006/relationships/image" Target="../media/image490.jpeg"/><Relationship Id="rId4" Type="http://schemas.openxmlformats.org/officeDocument/2006/relationships/notesSlide" Target="../notesSlides/notesSlide93.xml"/><Relationship Id="rId9" Type="http://schemas.openxmlformats.org/officeDocument/2006/relationships/image" Target="../media/image484.jpeg"/><Relationship Id="rId14" Type="http://schemas.openxmlformats.org/officeDocument/2006/relationships/image" Target="../media/image493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8.png"/><Relationship Id="rId3" Type="http://schemas.openxmlformats.org/officeDocument/2006/relationships/image" Target="../media/image1.png"/><Relationship Id="rId7" Type="http://schemas.openxmlformats.org/officeDocument/2006/relationships/image" Target="../media/image49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2.png"/><Relationship Id="rId11" Type="http://schemas.openxmlformats.org/officeDocument/2006/relationships/image" Target="../media/image501.png"/><Relationship Id="rId5" Type="http://schemas.openxmlformats.org/officeDocument/2006/relationships/image" Target="../media/image8.png"/><Relationship Id="rId10" Type="http://schemas.openxmlformats.org/officeDocument/2006/relationships/image" Target="../media/image500.png"/><Relationship Id="rId4" Type="http://schemas.openxmlformats.org/officeDocument/2006/relationships/slide" Target="slide1.xml"/><Relationship Id="rId9" Type="http://schemas.openxmlformats.org/officeDocument/2006/relationships/image" Target="../media/image499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3.png"/><Relationship Id="rId3" Type="http://schemas.openxmlformats.org/officeDocument/2006/relationships/image" Target="../media/image1.png"/><Relationship Id="rId7" Type="http://schemas.openxmlformats.org/officeDocument/2006/relationships/image" Target="../media/image50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2.png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0.png"/><Relationship Id="rId3" Type="http://schemas.openxmlformats.org/officeDocument/2006/relationships/image" Target="../media/image1.png"/><Relationship Id="rId7" Type="http://schemas.openxmlformats.org/officeDocument/2006/relationships/image" Target="../media/image505.png"/><Relationship Id="rId12" Type="http://schemas.openxmlformats.org/officeDocument/2006/relationships/image" Target="../media/image509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4.png"/><Relationship Id="rId11" Type="http://schemas.openxmlformats.org/officeDocument/2006/relationships/image" Target="../media/image508.png"/><Relationship Id="rId5" Type="http://schemas.openxmlformats.org/officeDocument/2006/relationships/image" Target="../media/image8.png"/><Relationship Id="rId10" Type="http://schemas.openxmlformats.org/officeDocument/2006/relationships/image" Target="../media/image507.png"/><Relationship Id="rId4" Type="http://schemas.openxmlformats.org/officeDocument/2006/relationships/slide" Target="slide1.xml"/><Relationship Id="rId9" Type="http://schemas.openxmlformats.org/officeDocument/2006/relationships/image" Target="../media/image506.png"/><Relationship Id="rId14" Type="http://schemas.openxmlformats.org/officeDocument/2006/relationships/image" Target="../media/image511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5.png"/><Relationship Id="rId13" Type="http://schemas.openxmlformats.org/officeDocument/2006/relationships/image" Target="../media/image516.png"/><Relationship Id="rId3" Type="http://schemas.openxmlformats.org/officeDocument/2006/relationships/image" Target="../media/image1.png"/><Relationship Id="rId7" Type="http://schemas.openxmlformats.org/officeDocument/2006/relationships/image" Target="../media/image504.png"/><Relationship Id="rId12" Type="http://schemas.openxmlformats.org/officeDocument/2006/relationships/image" Target="../media/image515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2.jpeg"/><Relationship Id="rId11" Type="http://schemas.openxmlformats.org/officeDocument/2006/relationships/image" Target="../media/image514.png"/><Relationship Id="rId5" Type="http://schemas.openxmlformats.org/officeDocument/2006/relationships/image" Target="../media/image8.png"/><Relationship Id="rId10" Type="http://schemas.openxmlformats.org/officeDocument/2006/relationships/image" Target="../media/image513.png"/><Relationship Id="rId4" Type="http://schemas.openxmlformats.org/officeDocument/2006/relationships/slide" Target="slide1.xml"/><Relationship Id="rId9" Type="http://schemas.openxmlformats.org/officeDocument/2006/relationships/image" Target="../media/image51.png"/><Relationship Id="rId14" Type="http://schemas.openxmlformats.org/officeDocument/2006/relationships/image" Target="../media/image517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8.png"/><Relationship Id="rId13" Type="http://schemas.openxmlformats.org/officeDocument/2006/relationships/image" Target="../media/image523.pn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12" Type="http://schemas.openxmlformats.org/officeDocument/2006/relationships/image" Target="../media/image522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4.png"/><Relationship Id="rId11" Type="http://schemas.openxmlformats.org/officeDocument/2006/relationships/image" Target="../media/image521.png"/><Relationship Id="rId5" Type="http://schemas.openxmlformats.org/officeDocument/2006/relationships/image" Target="../media/image8.png"/><Relationship Id="rId10" Type="http://schemas.openxmlformats.org/officeDocument/2006/relationships/image" Target="../media/image520.png"/><Relationship Id="rId4" Type="http://schemas.openxmlformats.org/officeDocument/2006/relationships/slide" Target="slide1.xml"/><Relationship Id="rId9" Type="http://schemas.openxmlformats.org/officeDocument/2006/relationships/image" Target="../media/image519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28.png"/><Relationship Id="rId3" Type="http://schemas.openxmlformats.org/officeDocument/2006/relationships/image" Target="../media/image1.png"/><Relationship Id="rId7" Type="http://schemas.openxmlformats.org/officeDocument/2006/relationships/image" Target="../media/image504.png"/><Relationship Id="rId12" Type="http://schemas.openxmlformats.org/officeDocument/2006/relationships/image" Target="../media/image527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jpeg"/><Relationship Id="rId11" Type="http://schemas.openxmlformats.org/officeDocument/2006/relationships/image" Target="../media/image526.png"/><Relationship Id="rId5" Type="http://schemas.openxmlformats.org/officeDocument/2006/relationships/image" Target="../media/image8.png"/><Relationship Id="rId10" Type="http://schemas.openxmlformats.org/officeDocument/2006/relationships/image" Target="../media/image525.png"/><Relationship Id="rId4" Type="http://schemas.openxmlformats.org/officeDocument/2006/relationships/slide" Target="slide1.xml"/><Relationship Id="rId9" Type="http://schemas.openxmlformats.org/officeDocument/2006/relationships/image" Target="../media/image5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7BE9563-7AE6-4151-B4F5-0CF6C1F99320}"/>
              </a:ext>
            </a:extLst>
          </p:cNvPr>
          <p:cNvSpPr/>
          <p:nvPr/>
        </p:nvSpPr>
        <p:spPr>
          <a:xfrm>
            <a:off x="6638544" y="-164592"/>
            <a:ext cx="5553456" cy="7187184"/>
          </a:xfrm>
          <a:prstGeom prst="rect">
            <a:avLst/>
          </a:prstGeom>
          <a:solidFill>
            <a:srgbClr val="F05893"/>
          </a:solidFill>
          <a:ln>
            <a:solidFill>
              <a:srgbClr val="F05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53340E-56FF-408C-ACBB-17BA15F82C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1DCF6C-7870-473B-83CF-741A534317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0901" y="1600200"/>
            <a:ext cx="4949749" cy="40177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404238-3C22-4F4A-A1A7-624D2F2B0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0" y="1268027"/>
            <a:ext cx="6102625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12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6EAC7B-88BA-4CDF-834F-51336817EA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117" y="2244498"/>
            <a:ext cx="5462489" cy="10425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855842-5FCD-41D7-9B50-A2AE55D0A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069" y="2244498"/>
            <a:ext cx="5456393" cy="1133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4BB1C5-365B-4536-815A-118F7209E5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1213" y="3605268"/>
            <a:ext cx="5456393" cy="103641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71A318B-3F37-479C-B4A2-A2CE55B3E8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1213" y="3605268"/>
            <a:ext cx="5456393" cy="11339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7B4E5C-C5BA-D708-4DDE-5FBD0BABAB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99" y="1853125"/>
            <a:ext cx="4888484" cy="3260934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251FE7AD-EBBC-40DD-B4D7-AF10B11940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72E4CC9-8D05-4279-8F0A-2B7559CA0D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46800"/>
            <a:ext cx="9303302" cy="823031"/>
          </a:xfrm>
          <a:prstGeom prst="rect">
            <a:avLst/>
          </a:prstGeom>
        </p:spPr>
      </p:pic>
      <p:pic>
        <p:nvPicPr>
          <p:cNvPr id="13" name="Track-01.mp3">
            <a:hlinkClick r:id="" action="ppaction://media"/>
            <a:extLst>
              <a:ext uri="{FF2B5EF4-FFF2-40B4-BE49-F238E27FC236}">
                <a16:creationId xmlns:a16="http://schemas.microsoft.com/office/drawing/2014/main" id="{9FA91EDB-8B0D-4DE7-AA6E-9C102B82BC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70" end="5664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4000"/>
            <a:ext cx="821854" cy="820800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6FCB899D-83A2-4D48-A6F8-292B619AD6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626" y="6137164"/>
            <a:ext cx="9266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4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9B036889-9EC9-4DF7-92EC-FEC31B758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396" y="5334421"/>
            <a:ext cx="5108891" cy="1261981"/>
          </a:xfrm>
          <a:prstGeom prst="rect">
            <a:avLst/>
          </a:prstGeom>
        </p:spPr>
      </p:pic>
      <p:sp>
        <p:nvSpPr>
          <p:cNvPr id="44" name="Rectangle: Top Corners Rounded 30">
            <a:extLst>
              <a:ext uri="{FF2B5EF4-FFF2-40B4-BE49-F238E27FC236}">
                <a16:creationId xmlns:a16="http://schemas.microsoft.com/office/drawing/2014/main" id="{A3C301B8-EA5E-4AAE-8BF1-BEFD5EBC4B9C}"/>
              </a:ext>
            </a:extLst>
          </p:cNvPr>
          <p:cNvSpPr/>
          <p:nvPr/>
        </p:nvSpPr>
        <p:spPr>
          <a:xfrm rot="5400000">
            <a:off x="2916000" y="-2109851"/>
            <a:ext cx="684000" cy="651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7A9538CA-85AF-FA10-A36C-A8F25EA987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228000" y="5739046"/>
            <a:ext cx="1961314" cy="459965"/>
          </a:xfrm>
          <a:prstGeom prst="roundRect">
            <a:avLst/>
          </a:prstGeom>
          <a:solidFill>
            <a:srgbClr val="FDDFF1"/>
          </a:solidFill>
          <a:ln>
            <a:noFill/>
          </a:ln>
          <a:effectLst>
            <a:outerShdw dist="50800" dir="5400000" algn="t" rotWithShape="0">
              <a:srgbClr val="FAB0DC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DA861C2-F98E-46EA-9048-84456DAFB4ED}"/>
              </a:ext>
            </a:extLst>
          </p:cNvPr>
          <p:cNvGrpSpPr/>
          <p:nvPr/>
        </p:nvGrpSpPr>
        <p:grpSpPr>
          <a:xfrm>
            <a:off x="2649944" y="1635453"/>
            <a:ext cx="6888937" cy="2201295"/>
            <a:chOff x="1736434" y="1513527"/>
            <a:chExt cx="7415003" cy="2369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8C1070A-A7E1-44AC-AE52-221321CAB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9705" y="1527785"/>
              <a:ext cx="802342" cy="111425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813042A-4AAA-4CB5-89AA-4A795C51F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4600" y="1527785"/>
              <a:ext cx="802342" cy="1114254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91A0B68-167A-440B-94C8-6A2C8630C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5310" y="1513527"/>
              <a:ext cx="802342" cy="111425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BFD3C10-D767-4FC2-B858-35E69D04D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0913" y="1531668"/>
              <a:ext cx="802342" cy="1114254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8D791D5-9644-436B-9FB1-4ECDB1847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6516" y="1532068"/>
              <a:ext cx="802342" cy="1114254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B434473-DD73-49F5-A569-DFF854166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6434" y="2730475"/>
              <a:ext cx="802342" cy="1114254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3B485AF-85F8-40CA-A89B-C0A5F6994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3161" y="2730475"/>
              <a:ext cx="802342" cy="111425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CBFA6E3-B421-468F-9476-3FC66886C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5309" y="2721988"/>
              <a:ext cx="802342" cy="1114254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F64BDDB-78D6-439C-9A6A-F63DE84D5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0912" y="2731680"/>
              <a:ext cx="802342" cy="111425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4A6C4F6-B9EB-4AFF-B07D-3D2651D08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6516" y="2741086"/>
              <a:ext cx="802342" cy="111425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66D98B7-C045-4C5A-BB2F-16D6D553C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2369" y="1514713"/>
              <a:ext cx="802342" cy="1114254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0CDD9CE-15F1-4B02-988E-842209723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49095" y="2768667"/>
              <a:ext cx="802342" cy="1114254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B6C8276-129F-4285-A9A8-D667545FF7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6800"/>
            <a:ext cx="11619983" cy="81693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F22242D-393E-42B0-A055-A1F6AFBD0B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812" y="1685399"/>
            <a:ext cx="609653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2B43CF-5FB3-4511-ACCF-4EBF592F5A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809" y="530135"/>
            <a:ext cx="6066046" cy="1012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B627FA-E0F3-47DD-A254-011116A6965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13" y="4656978"/>
            <a:ext cx="2785000" cy="220102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EB85CBB-3A4A-4582-9799-BBFB69AF49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400933" y="4552369"/>
            <a:ext cx="1983561" cy="23056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C81BE53-F3C3-432D-9329-CDB56B7316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09346" y="4011151"/>
            <a:ext cx="5084505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2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FA6A89CB-058B-4AE3-878F-CD901910B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768" y="5364822"/>
            <a:ext cx="5066215" cy="12619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7A9538CA-85AF-FA10-A36C-A8F25EA987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E3DE8CE-9205-422A-B701-62D1BB9949E8}"/>
              </a:ext>
            </a:extLst>
          </p:cNvPr>
          <p:cNvGrpSpPr/>
          <p:nvPr/>
        </p:nvGrpSpPr>
        <p:grpSpPr>
          <a:xfrm>
            <a:off x="1939931" y="2439245"/>
            <a:ext cx="8308962" cy="456262"/>
            <a:chOff x="2952070" y="2516872"/>
            <a:chExt cx="7931122" cy="368156"/>
          </a:xfrm>
        </p:grpSpPr>
        <p:pic>
          <p:nvPicPr>
            <p:cNvPr id="29" name="Picture 28" descr="A group of pens and pencils&#10;&#10;Description automatically generated">
              <a:extLst>
                <a:ext uri="{FF2B5EF4-FFF2-40B4-BE49-F238E27FC236}">
                  <a16:creationId xmlns:a16="http://schemas.microsoft.com/office/drawing/2014/main" id="{379F772C-D8DF-08B0-02C3-7F1DC68C0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8685232">
              <a:off x="3606471" y="1887872"/>
              <a:ext cx="337053" cy="1645856"/>
            </a:xfrm>
            <a:prstGeom prst="rect">
              <a:avLst/>
            </a:prstGeom>
          </p:spPr>
        </p:pic>
        <p:pic>
          <p:nvPicPr>
            <p:cNvPr id="30" name="Picture 29" descr="A group of pens and pencils&#10;&#10;Description automatically generated">
              <a:extLst>
                <a:ext uri="{FF2B5EF4-FFF2-40B4-BE49-F238E27FC236}">
                  <a16:creationId xmlns:a16="http://schemas.microsoft.com/office/drawing/2014/main" id="{379F772C-D8DF-08B0-02C3-7F1DC68C0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8685232">
              <a:off x="4107747" y="1887871"/>
              <a:ext cx="337053" cy="1645856"/>
            </a:xfrm>
            <a:prstGeom prst="rect">
              <a:avLst/>
            </a:prstGeom>
          </p:spPr>
        </p:pic>
        <p:pic>
          <p:nvPicPr>
            <p:cNvPr id="31" name="Picture 30" descr="A group of pens and pencils&#10;&#10;Description automatically generated">
              <a:extLst>
                <a:ext uri="{FF2B5EF4-FFF2-40B4-BE49-F238E27FC236}">
                  <a16:creationId xmlns:a16="http://schemas.microsoft.com/office/drawing/2014/main" id="{379F772C-D8DF-08B0-02C3-7F1DC68C0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8685232">
              <a:off x="4592385" y="1887872"/>
              <a:ext cx="337053" cy="1645856"/>
            </a:xfrm>
            <a:prstGeom prst="rect">
              <a:avLst/>
            </a:prstGeom>
          </p:spPr>
        </p:pic>
        <p:pic>
          <p:nvPicPr>
            <p:cNvPr id="32" name="Picture 31" descr="A group of pens and pencils&#10;&#10;Description automatically generated">
              <a:extLst>
                <a:ext uri="{FF2B5EF4-FFF2-40B4-BE49-F238E27FC236}">
                  <a16:creationId xmlns:a16="http://schemas.microsoft.com/office/drawing/2014/main" id="{379F772C-D8DF-08B0-02C3-7F1DC68C0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8685232">
              <a:off x="5117000" y="1893574"/>
              <a:ext cx="337053" cy="1645856"/>
            </a:xfrm>
            <a:prstGeom prst="rect">
              <a:avLst/>
            </a:prstGeom>
          </p:spPr>
        </p:pic>
        <p:pic>
          <p:nvPicPr>
            <p:cNvPr id="33" name="Picture 32" descr="A group of pens and pencils&#10;&#10;Description automatically generated">
              <a:extLst>
                <a:ext uri="{FF2B5EF4-FFF2-40B4-BE49-F238E27FC236}">
                  <a16:creationId xmlns:a16="http://schemas.microsoft.com/office/drawing/2014/main" id="{379F772C-D8DF-08B0-02C3-7F1DC68C0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8685232">
              <a:off x="5618276" y="1893573"/>
              <a:ext cx="337053" cy="1645856"/>
            </a:xfrm>
            <a:prstGeom prst="rect">
              <a:avLst/>
            </a:prstGeom>
          </p:spPr>
        </p:pic>
        <p:pic>
          <p:nvPicPr>
            <p:cNvPr id="34" name="Picture 33" descr="A group of pens and pencils&#10;&#10;Description automatically generated">
              <a:extLst>
                <a:ext uri="{FF2B5EF4-FFF2-40B4-BE49-F238E27FC236}">
                  <a16:creationId xmlns:a16="http://schemas.microsoft.com/office/drawing/2014/main" id="{379F772C-D8DF-08B0-02C3-7F1DC68C0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8685232">
              <a:off x="6102914" y="1893574"/>
              <a:ext cx="337053" cy="1645856"/>
            </a:xfrm>
            <a:prstGeom prst="rect">
              <a:avLst/>
            </a:prstGeom>
          </p:spPr>
        </p:pic>
        <p:pic>
          <p:nvPicPr>
            <p:cNvPr id="35" name="Picture 34" descr="A group of pens and pencils&#10;&#10;Description automatically generated">
              <a:extLst>
                <a:ext uri="{FF2B5EF4-FFF2-40B4-BE49-F238E27FC236}">
                  <a16:creationId xmlns:a16="http://schemas.microsoft.com/office/drawing/2014/main" id="{379F772C-D8DF-08B0-02C3-7F1DC68C0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8685232">
              <a:off x="6574171" y="1887871"/>
              <a:ext cx="337053" cy="1645856"/>
            </a:xfrm>
            <a:prstGeom prst="rect">
              <a:avLst/>
            </a:prstGeom>
          </p:spPr>
        </p:pic>
        <p:pic>
          <p:nvPicPr>
            <p:cNvPr id="36" name="Picture 35" descr="A group of pens and pencils&#10;&#10;Description automatically generated">
              <a:extLst>
                <a:ext uri="{FF2B5EF4-FFF2-40B4-BE49-F238E27FC236}">
                  <a16:creationId xmlns:a16="http://schemas.microsoft.com/office/drawing/2014/main" id="{379F772C-D8DF-08B0-02C3-7F1DC68C0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8685232">
              <a:off x="7075447" y="1887870"/>
              <a:ext cx="337053" cy="1645856"/>
            </a:xfrm>
            <a:prstGeom prst="rect">
              <a:avLst/>
            </a:prstGeom>
          </p:spPr>
        </p:pic>
        <p:pic>
          <p:nvPicPr>
            <p:cNvPr id="37" name="Picture 36" descr="A group of pens and pencils&#10;&#10;Description automatically generated">
              <a:extLst>
                <a:ext uri="{FF2B5EF4-FFF2-40B4-BE49-F238E27FC236}">
                  <a16:creationId xmlns:a16="http://schemas.microsoft.com/office/drawing/2014/main" id="{379F772C-D8DF-08B0-02C3-7F1DC68C0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8685232">
              <a:off x="7560085" y="1887871"/>
              <a:ext cx="337053" cy="1645856"/>
            </a:xfrm>
            <a:prstGeom prst="rect">
              <a:avLst/>
            </a:prstGeom>
          </p:spPr>
        </p:pic>
        <p:pic>
          <p:nvPicPr>
            <p:cNvPr id="38" name="Picture 37" descr="A group of pens and pencils&#10;&#10;Description automatically generated">
              <a:extLst>
                <a:ext uri="{FF2B5EF4-FFF2-40B4-BE49-F238E27FC236}">
                  <a16:creationId xmlns:a16="http://schemas.microsoft.com/office/drawing/2014/main" id="{379F772C-D8DF-08B0-02C3-7F1DC68C0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8685232">
              <a:off x="8084700" y="1893573"/>
              <a:ext cx="337053" cy="1645856"/>
            </a:xfrm>
            <a:prstGeom prst="rect">
              <a:avLst/>
            </a:prstGeom>
          </p:spPr>
        </p:pic>
        <p:pic>
          <p:nvPicPr>
            <p:cNvPr id="39" name="Picture 38" descr="A group of pens and pencils&#10;&#10;Description automatically generated">
              <a:extLst>
                <a:ext uri="{FF2B5EF4-FFF2-40B4-BE49-F238E27FC236}">
                  <a16:creationId xmlns:a16="http://schemas.microsoft.com/office/drawing/2014/main" id="{379F772C-D8DF-08B0-02C3-7F1DC68C0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8685232">
              <a:off x="9891737" y="1862471"/>
              <a:ext cx="337053" cy="1645856"/>
            </a:xfrm>
            <a:prstGeom prst="rect">
              <a:avLst/>
            </a:prstGeom>
          </p:spPr>
        </p:pic>
      </p:grpSp>
      <p:sp>
        <p:nvSpPr>
          <p:cNvPr id="41" name="Rounded Rectangle 40"/>
          <p:cNvSpPr/>
          <p:nvPr/>
        </p:nvSpPr>
        <p:spPr>
          <a:xfrm>
            <a:off x="4494212" y="5765829"/>
            <a:ext cx="3775693" cy="459965"/>
          </a:xfrm>
          <a:prstGeom prst="roundRect">
            <a:avLst/>
          </a:prstGeom>
          <a:solidFill>
            <a:srgbClr val="FDDFF1"/>
          </a:solidFill>
          <a:ln>
            <a:noFill/>
          </a:ln>
          <a:effectLst>
            <a:outerShdw dist="50800" dir="5400000" algn="t" rotWithShape="0">
              <a:srgbClr val="FAB0DC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A0FC77D-2B1A-4712-9EA5-8439368860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6800"/>
            <a:ext cx="11619983" cy="81693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137ACF0-1764-4CAC-8F47-F0554FEED7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667" y="1685399"/>
            <a:ext cx="627942" cy="755970"/>
          </a:xfrm>
          <a:prstGeom prst="rect">
            <a:avLst/>
          </a:prstGeom>
        </p:spPr>
      </p:pic>
      <p:sp>
        <p:nvSpPr>
          <p:cNvPr id="43" name="Rectangle: Top Corners Rounded 30">
            <a:extLst>
              <a:ext uri="{FF2B5EF4-FFF2-40B4-BE49-F238E27FC236}">
                <a16:creationId xmlns:a16="http://schemas.microsoft.com/office/drawing/2014/main" id="{F0496E60-04A7-412A-A808-8C3979C1CCC8}"/>
              </a:ext>
            </a:extLst>
          </p:cNvPr>
          <p:cNvSpPr/>
          <p:nvPr/>
        </p:nvSpPr>
        <p:spPr>
          <a:xfrm rot="5400000">
            <a:off x="2916000" y="-2109851"/>
            <a:ext cx="684000" cy="651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5641B3A-4824-49FF-B74A-D9888AB4A2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809" y="530135"/>
            <a:ext cx="6066046" cy="101202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BBE8F5C-4A17-4E8D-8EFE-589A2CD658A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13" y="4656978"/>
            <a:ext cx="2785000" cy="220102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618D9D6-67E4-4188-9794-B68DDB1E494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400933" y="4552369"/>
            <a:ext cx="1983561" cy="23056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46CE60F-F9EE-486C-A891-E930DECDFB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346" y="4014199"/>
            <a:ext cx="5084505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34710678-68F5-4422-982E-CF172C81A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227" y="5342770"/>
            <a:ext cx="5121084" cy="12619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97890A8-C6FB-474E-9151-C49A0EAD7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593" y="4014199"/>
            <a:ext cx="5066010" cy="12558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0AE6975-F138-595B-2BAA-2E68080B63B9}"/>
              </a:ext>
            </a:extLst>
          </p:cNvPr>
          <p:cNvGrpSpPr/>
          <p:nvPr/>
        </p:nvGrpSpPr>
        <p:grpSpPr>
          <a:xfrm>
            <a:off x="0" y="802226"/>
            <a:ext cx="8552547" cy="599374"/>
            <a:chOff x="-53567" y="840196"/>
            <a:chExt cx="8552547" cy="599374"/>
          </a:xfrm>
        </p:grpSpPr>
        <p:sp>
          <p:nvSpPr>
            <p:cNvPr id="3" name="Rectangle: Top Corners Rounded 15">
              <a:extLst>
                <a:ext uri="{FF2B5EF4-FFF2-40B4-BE49-F238E27FC236}">
                  <a16:creationId xmlns:a16="http://schemas.microsoft.com/office/drawing/2014/main" id="{4A9021DA-688E-8645-B95D-9FAA147151F3}"/>
                </a:ext>
              </a:extLst>
            </p:cNvPr>
            <p:cNvSpPr/>
            <p:nvPr/>
          </p:nvSpPr>
          <p:spPr>
            <a:xfrm rot="5400000">
              <a:off x="3923020" y="-3136391"/>
              <a:ext cx="599374" cy="85525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19050">
              <a:solidFill>
                <a:srgbClr val="FDDF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" name="TextBox 72">
              <a:extLst>
                <a:ext uri="{FF2B5EF4-FFF2-40B4-BE49-F238E27FC236}">
                  <a16:creationId xmlns:a16="http://schemas.microsoft.com/office/drawing/2014/main" id="{1DEA2F75-F5FE-E884-5BD7-F35440689E8C}"/>
                </a:ext>
              </a:extLst>
            </p:cNvPr>
            <p:cNvSpPr txBox="1"/>
            <p:nvPr/>
          </p:nvSpPr>
          <p:spPr>
            <a:xfrm>
              <a:off x="402496" y="936434"/>
              <a:ext cx="59346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2400" dirty="0">
                  <a:latin typeface="Mali SemiBold" panose="00000700000000000000" pitchFamily="2" charset="-34"/>
                  <a:cs typeface="Mali SemiBold" panose="00000700000000000000" pitchFamily="2" charset="-34"/>
                </a:rPr>
                <a:t>ดูภาพแล้วสลับกันพูดกับเพื่อนให้ถูกต้อง</a:t>
              </a:r>
              <a:endParaRPr lang="en-US" sz="2400" dirty="0">
                <a:latin typeface="Mali SemiBold" panose="00000700000000000000" pitchFamily="2" charset="-34"/>
                <a:cs typeface="Mali SemiBold" panose="00000700000000000000" pitchFamily="2" charset="-34"/>
              </a:endParaRPr>
            </a:p>
          </p:txBody>
        </p:sp>
      </p:grpSp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7A9538CA-85AF-FA10-A36C-A8F25EA987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CA7059D-5A4E-4A81-ADCA-5C58BCB235F9}"/>
              </a:ext>
            </a:extLst>
          </p:cNvPr>
          <p:cNvGrpSpPr/>
          <p:nvPr/>
        </p:nvGrpSpPr>
        <p:grpSpPr>
          <a:xfrm>
            <a:off x="2241766" y="1658457"/>
            <a:ext cx="7705293" cy="2065200"/>
            <a:chOff x="1896086" y="1694776"/>
            <a:chExt cx="8070037" cy="2162960"/>
          </a:xfrm>
        </p:grpSpPr>
        <p:pic>
          <p:nvPicPr>
            <p:cNvPr id="6146" name="Picture 2" descr="http://photobank.aksorn.com/fotoweb/cache/5004/Vector/Objects%20(%E0%B8%AA%E0%B8%B4%E0%B9%88%E0%B8%87%E0%B8%82%E0%B8%AD%E0%B8%87)/shutterstock_1414191452.t610b2efe.m400.ai.pv.x5073cb50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09028" y="1697093"/>
              <a:ext cx="664892" cy="102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http://photobank.aksorn.com/fotoweb/cache/5004/Vector/Objects%20(%E0%B8%AA%E0%B8%B4%E0%B9%88%E0%B8%87%E0%B8%82%E0%B8%AD%E0%B8%87)/shutterstock_1414191452.t610b2efe.m400.ai.pv.x5073cb50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799308" y="1697093"/>
              <a:ext cx="664892" cy="102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http://photobank.aksorn.com/fotoweb/cache/5004/Vector/Objects%20(%E0%B8%AA%E0%B8%B4%E0%B9%88%E0%B8%87%E0%B8%82%E0%B8%AD%E0%B8%87)/shutterstock_1414191452.t610b2efe.m400.ai.pv.x5073cb50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11382" y="1697093"/>
              <a:ext cx="664892" cy="102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http://photobank.aksorn.com/fotoweb/cache/5004/Vector/Objects%20(%E0%B8%AA%E0%B8%B4%E0%B9%88%E0%B8%87%E0%B8%82%E0%B8%AD%E0%B8%87)/shutterstock_1414191452.t610b2efe.m400.ai.pv.x5073cb50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20240" y="1694776"/>
              <a:ext cx="664892" cy="102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http://photobank.aksorn.com/fotoweb/cache/5004/Vector/Objects%20(%E0%B8%AA%E0%B8%B4%E0%B9%88%E0%B8%87%E0%B8%82%E0%B8%AD%E0%B8%87)/shutterstock_1414191452.t610b2efe.m400.ai.pv.x5073cb50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56241" y="1694776"/>
              <a:ext cx="664892" cy="102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http://photobank.aksorn.com/fotoweb/cache/5004/Vector/Objects%20(%E0%B8%AA%E0%B8%B4%E0%B9%88%E0%B8%87%E0%B8%82%E0%B8%AD%E0%B8%87)/shutterstock_1414191452.t610b2efe.m400.ai.pv.x5073cb50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82488" y="2816336"/>
              <a:ext cx="664892" cy="102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http://photobank.aksorn.com/fotoweb/cache/5004/Vector/Objects%20(%E0%B8%AA%E0%B8%B4%E0%B9%88%E0%B8%87%E0%B8%82%E0%B8%AD%E0%B8%87)/shutterstock_1414191452.t610b2efe.m400.ai.pv.x5073cb50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20671" y="1709793"/>
              <a:ext cx="664892" cy="102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http://photobank.aksorn.com/fotoweb/cache/5004/Vector/Objects%20(%E0%B8%AA%E0%B8%B4%E0%B9%88%E0%B8%87%E0%B8%82%E0%B8%AD%E0%B8%87)/shutterstock_1414191452.t610b2efe.m400.ai.pv.x5073cb50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410951" y="1709793"/>
              <a:ext cx="664892" cy="102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http://photobank.aksorn.com/fotoweb/cache/5004/Vector/Objects%20(%E0%B8%AA%E0%B8%B4%E0%B9%88%E0%B8%87%E0%B8%82%E0%B8%AD%E0%B8%87)/shutterstock_1414191452.t610b2efe.m400.ai.pv.x5073cb50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301231" y="1709793"/>
              <a:ext cx="664892" cy="102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http://photobank.aksorn.com/fotoweb/cache/5004/Vector/Objects%20(%E0%B8%AA%E0%B8%B4%E0%B9%88%E0%B8%87%E0%B8%82%E0%B8%AD%E0%B8%87)/shutterstock_1414191452.t610b2efe.m400.ai.pv.x5073cb50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086" y="2816336"/>
              <a:ext cx="664892" cy="102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http://photobank.aksorn.com/fotoweb/cache/5004/Vector/Objects%20(%E0%B8%AA%E0%B8%B4%E0%B9%88%E0%B8%87%E0%B8%82%E0%B8%AD%E0%B8%87)/shutterstock_1414191452.t610b2efe.m400.ai.pv.x5073cb50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799308" y="2829036"/>
              <a:ext cx="664892" cy="102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http://photobank.aksorn.com/fotoweb/cache/5004/Vector/Objects%20(%E0%B8%AA%E0%B8%B4%E0%B9%88%E0%B8%87%E0%B8%82%E0%B8%AD%E0%B8%87)/shutterstock_1414191452.t610b2efe.m400.ai.pv.x5073cb50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07264" y="2816336"/>
              <a:ext cx="664892" cy="102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http://photobank.aksorn.com/fotoweb/cache/5004/Vector/Objects%20(%E0%B8%AA%E0%B8%B4%E0%B9%88%E0%B8%87%E0%B8%82%E0%B8%AD%E0%B8%87)/shutterstock_1414191452.t610b2efe.m400.ai.pv.x5073cb50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20016" y="2829036"/>
              <a:ext cx="664892" cy="102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http://photobank.aksorn.com/fotoweb/cache/5004/Vector/Objects%20(%E0%B8%AA%E0%B8%B4%E0%B9%88%E0%B8%87%E0%B8%82%E0%B8%AD%E0%B8%87)/shutterstock_1414191452.t610b2efe.m400.ai.pv.x5073cb50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32240" y="2816336"/>
              <a:ext cx="664892" cy="102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http://photobank.aksorn.com/fotoweb/cache/5004/Vector/Objects%20(%E0%B8%AA%E0%B8%B4%E0%B9%88%E0%B8%87%E0%B8%82%E0%B8%AD%E0%B8%87)/shutterstock_1414191452.t610b2efe.m400.ai.pv.x5073cb50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20671" y="2829036"/>
              <a:ext cx="664892" cy="102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Rounded Rectangle 42"/>
          <p:cNvSpPr/>
          <p:nvPr/>
        </p:nvSpPr>
        <p:spPr>
          <a:xfrm>
            <a:off x="4428000" y="5705184"/>
            <a:ext cx="3928470" cy="459965"/>
          </a:xfrm>
          <a:prstGeom prst="roundRect">
            <a:avLst/>
          </a:prstGeom>
          <a:solidFill>
            <a:srgbClr val="FDDFF1"/>
          </a:solidFill>
          <a:ln>
            <a:noFill/>
          </a:ln>
          <a:effectLst>
            <a:outerShdw dist="50800" dir="5400000" algn="t" rotWithShape="0">
              <a:srgbClr val="FAB0DC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3741167" y="4142108"/>
            <a:ext cx="2872604" cy="459965"/>
          </a:xfrm>
          <a:prstGeom prst="roundRect">
            <a:avLst/>
          </a:prstGeom>
          <a:solidFill>
            <a:srgbClr val="FDDFF1"/>
          </a:solidFill>
          <a:ln>
            <a:noFill/>
          </a:ln>
          <a:effectLst>
            <a:outerShdw dist="50800" dir="5400000" algn="t" rotWithShape="0">
              <a:srgbClr val="FAB0DC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4276274" y="4674759"/>
            <a:ext cx="1802390" cy="459965"/>
          </a:xfrm>
          <a:prstGeom prst="roundRect">
            <a:avLst/>
          </a:prstGeom>
          <a:solidFill>
            <a:srgbClr val="FDDFF1"/>
          </a:solidFill>
          <a:ln>
            <a:noFill/>
          </a:ln>
          <a:effectLst>
            <a:outerShdw dist="50800" dir="5400000" algn="t" rotWithShape="0">
              <a:srgbClr val="FAB0DC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C9B8B6F-1CD4-47D1-AA4B-053985D170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46800"/>
            <a:ext cx="11619983" cy="81693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19EBC23-27FE-4F33-9050-8A1753B9E0F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13" y="4656978"/>
            <a:ext cx="2785000" cy="220102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3228471-32D2-4336-ADF7-B341D5EB4FC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400933" y="4552369"/>
            <a:ext cx="1983561" cy="230563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97F27AD-8AB3-46B5-B830-717DF08745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667" y="1685399"/>
            <a:ext cx="646232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2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: Top Corners Rounded 30">
            <a:extLst>
              <a:ext uri="{FF2B5EF4-FFF2-40B4-BE49-F238E27FC236}">
                <a16:creationId xmlns:a16="http://schemas.microsoft.com/office/drawing/2014/main" id="{E4784CB3-4080-443F-B97A-A134476F3FE4}"/>
              </a:ext>
            </a:extLst>
          </p:cNvPr>
          <p:cNvSpPr/>
          <p:nvPr/>
        </p:nvSpPr>
        <p:spPr>
          <a:xfrm rot="5400000">
            <a:off x="2458650" y="-1652501"/>
            <a:ext cx="684000" cy="56013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BA9533F-6322-41BD-88F6-DBCE48DBC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177" y="3095693"/>
            <a:ext cx="3895682" cy="121930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F4093C5-11E1-448F-A8AC-03C9852A9F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489" y="3794921"/>
            <a:ext cx="556740" cy="5567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779B5820-DDC0-959D-8602-6429D3BF87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17" name="Track-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66.1672" end="28414.4714"/>
                </p14:media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720000"/>
            <a:ext cx="821855" cy="820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B248AB-AB9A-4512-B5FF-E640615B95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46800"/>
            <a:ext cx="11619983" cy="816935"/>
          </a:xfrm>
          <a:prstGeom prst="rect">
            <a:avLst/>
          </a:prstGeom>
        </p:spPr>
      </p:pic>
      <p:pic>
        <p:nvPicPr>
          <p:cNvPr id="34" name="teacher guide">
            <a:extLst>
              <a:ext uri="{FF2B5EF4-FFF2-40B4-BE49-F238E27FC236}">
                <a16:creationId xmlns:a16="http://schemas.microsoft.com/office/drawing/2014/main" id="{9A990E04-2BB7-459E-AF63-6C372CD182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  <p:pic>
        <p:nvPicPr>
          <p:cNvPr id="41" name="Picture 34">
            <a:extLst>
              <a:ext uri="{FF2B5EF4-FFF2-40B4-BE49-F238E27FC236}">
                <a16:creationId xmlns:a16="http://schemas.microsoft.com/office/drawing/2014/main" id="{5C83062B-6A75-4D65-B037-CC0C2DBD553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8452" y="3794921"/>
            <a:ext cx="773592" cy="77233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13FF83E-B4DE-4CE2-806B-F6D28D6C77F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33738" y="3095693"/>
            <a:ext cx="3657917" cy="121930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D65595C-9918-4AEA-A507-4FFA69DCE2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1812" y="1685399"/>
            <a:ext cx="609653" cy="75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9900E4-0F1B-4D0C-AF6C-BED6E87A4FA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9324" y="543729"/>
            <a:ext cx="4426080" cy="101202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3CCF4A8-64AE-4A84-A929-C08027FE4B5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47924" y="6898259"/>
            <a:ext cx="7291448" cy="1816765"/>
          </a:xfrm>
          <a:prstGeom prst="rect">
            <a:avLst/>
          </a:prstGeom>
        </p:spPr>
      </p:pic>
      <p:pic>
        <p:nvPicPr>
          <p:cNvPr id="39" name="close">
            <a:extLst>
              <a:ext uri="{FF2B5EF4-FFF2-40B4-BE49-F238E27FC236}">
                <a16:creationId xmlns:a16="http://schemas.microsoft.com/office/drawing/2014/main" id="{BE462498-AF9C-423C-AC46-D9D0F89FC19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0322" y="6877247"/>
            <a:ext cx="556595" cy="5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9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8802E-6 -0.6007 L -3.98802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5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251E-7 -0.59745 L 2.42251E-7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8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8802E-6 0.03935 L -3.98802E-6 -0.6007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01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251E-7 0.04144 L 2.42251E-7 -0.59745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Top Corners Rounded 30">
            <a:extLst>
              <a:ext uri="{FF2B5EF4-FFF2-40B4-BE49-F238E27FC236}">
                <a16:creationId xmlns:a16="http://schemas.microsoft.com/office/drawing/2014/main" id="{FE6445DD-5CF0-40DB-B308-DA7B7DD9EF22}"/>
              </a:ext>
            </a:extLst>
          </p:cNvPr>
          <p:cNvSpPr/>
          <p:nvPr/>
        </p:nvSpPr>
        <p:spPr>
          <a:xfrm rot="5400000">
            <a:off x="2458650" y="-1652501"/>
            <a:ext cx="684000" cy="56013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B1ACC9C-DF9B-4928-87C5-0A204A822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324" y="543729"/>
            <a:ext cx="4426080" cy="101202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BA9533F-6322-41BD-88F6-DBCE48DBCA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225" y="3095693"/>
            <a:ext cx="3889585" cy="12193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779B5820-DDC0-959D-8602-6429D3BF87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B248AB-AB9A-4512-B5FF-E640615B95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46800"/>
            <a:ext cx="11619983" cy="81693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13FF83E-B4DE-4CE2-806B-F6D28D6C77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738" y="3095693"/>
            <a:ext cx="3657917" cy="12193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7D16BDB-A627-4C5E-99F3-EC9F3C335D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667" y="1685399"/>
            <a:ext cx="627942" cy="75597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F4093C5-11E1-448F-A8AC-03C9852A9F2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00" y="3794921"/>
            <a:ext cx="556740" cy="556740"/>
          </a:xfrm>
          <a:prstGeom prst="rect">
            <a:avLst/>
          </a:prstGeom>
        </p:spPr>
      </p:pic>
      <p:pic>
        <p:nvPicPr>
          <p:cNvPr id="30" name="teacher guide">
            <a:extLst>
              <a:ext uri="{FF2B5EF4-FFF2-40B4-BE49-F238E27FC236}">
                <a16:creationId xmlns:a16="http://schemas.microsoft.com/office/drawing/2014/main" id="{C410F863-9B96-4E06-BD1C-EE40349B32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  <p:pic>
        <p:nvPicPr>
          <p:cNvPr id="35" name="Track-13.mp3">
            <a:hlinkClick r:id="" action="ppaction://media"/>
            <a:extLst>
              <a:ext uri="{FF2B5EF4-FFF2-40B4-BE49-F238E27FC236}">
                <a16:creationId xmlns:a16="http://schemas.microsoft.com/office/drawing/2014/main" id="{2681987C-770B-4A9F-A7EA-01C64F1947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00" end="21562.7546"/>
                </p14:media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720000"/>
            <a:ext cx="821855" cy="8208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4545583-587B-463B-8230-93FCAA303A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972" y="6898259"/>
            <a:ext cx="7285351" cy="1816765"/>
          </a:xfrm>
          <a:prstGeom prst="rect">
            <a:avLst/>
          </a:prstGeom>
        </p:spPr>
      </p:pic>
      <p:pic>
        <p:nvPicPr>
          <p:cNvPr id="32" name="close">
            <a:extLst>
              <a:ext uri="{FF2B5EF4-FFF2-40B4-BE49-F238E27FC236}">
                <a16:creationId xmlns:a16="http://schemas.microsoft.com/office/drawing/2014/main" id="{9412CE58-95D0-4902-8D74-0ED8B01DAB4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0322" y="6877247"/>
            <a:ext cx="556595" cy="5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6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8802E-6 -0.6007 L -3.98802E-6 0.25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5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251E-7 -0.59745 L 2.42251E-7 0.25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8802E-6 0.03935 L -3.98802E-6 -0.6007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01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251E-7 0.04144 L 2.42251E-7 -0.59745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68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Top Corners Rounded 30">
            <a:extLst>
              <a:ext uri="{FF2B5EF4-FFF2-40B4-BE49-F238E27FC236}">
                <a16:creationId xmlns:a16="http://schemas.microsoft.com/office/drawing/2014/main" id="{FE6445DD-5CF0-40DB-B308-DA7B7DD9EF22}"/>
              </a:ext>
            </a:extLst>
          </p:cNvPr>
          <p:cNvSpPr/>
          <p:nvPr/>
        </p:nvSpPr>
        <p:spPr>
          <a:xfrm rot="5400000">
            <a:off x="2458650" y="-1652501"/>
            <a:ext cx="684000" cy="56013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B1ACC9C-DF9B-4928-87C5-0A204A822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324" y="543729"/>
            <a:ext cx="4426080" cy="10120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779B5820-DDC0-959D-8602-6429D3BF87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B248AB-AB9A-4512-B5FF-E640615B95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46800"/>
            <a:ext cx="11619983" cy="816935"/>
          </a:xfrm>
          <a:prstGeom prst="rect">
            <a:avLst/>
          </a:prstGeom>
        </p:spPr>
      </p:pic>
      <p:pic>
        <p:nvPicPr>
          <p:cNvPr id="30" name="teacher guide">
            <a:extLst>
              <a:ext uri="{FF2B5EF4-FFF2-40B4-BE49-F238E27FC236}">
                <a16:creationId xmlns:a16="http://schemas.microsoft.com/office/drawing/2014/main" id="{C410F863-9B96-4E06-BD1C-EE40349B32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  <p:pic>
        <p:nvPicPr>
          <p:cNvPr id="15" name="Track-13.mp3">
            <a:hlinkClick r:id="" action="ppaction://media"/>
            <a:extLst>
              <a:ext uri="{FF2B5EF4-FFF2-40B4-BE49-F238E27FC236}">
                <a16:creationId xmlns:a16="http://schemas.microsoft.com/office/drawing/2014/main" id="{40CE236C-8BEB-47D4-B0D5-44E3F3A061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67.32" end="15315.601"/>
                </p14:media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720000"/>
            <a:ext cx="821855" cy="820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244FA3-5A32-4FD1-9271-D7C20D1E2B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667" y="1685399"/>
            <a:ext cx="646232" cy="7559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5C76B7-0CBD-4280-9E41-73CF020DD4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225" y="3095693"/>
            <a:ext cx="3889585" cy="12193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95E234-ABC9-4572-8E0D-C2A5792F836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489" y="3794921"/>
            <a:ext cx="556740" cy="5567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D6C534E-E221-486C-8CEE-5659B7EEC4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738" y="3095693"/>
            <a:ext cx="3657917" cy="12193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4545583-587B-463B-8230-93FCAA303A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972" y="6921950"/>
            <a:ext cx="7285351" cy="1769383"/>
          </a:xfrm>
          <a:prstGeom prst="rect">
            <a:avLst/>
          </a:prstGeom>
        </p:spPr>
      </p:pic>
      <p:pic>
        <p:nvPicPr>
          <p:cNvPr id="32" name="close">
            <a:extLst>
              <a:ext uri="{FF2B5EF4-FFF2-40B4-BE49-F238E27FC236}">
                <a16:creationId xmlns:a16="http://schemas.microsoft.com/office/drawing/2014/main" id="{9412CE58-95D0-4902-8D74-0ED8B01DAB4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0322" y="6877247"/>
            <a:ext cx="556595" cy="5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3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8802E-6 -0.6007 L -3.98802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5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251E-7 -0.59745 L 2.42251E-7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8802E-6 0.03935 L -3.98802E-6 -0.6007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01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251E-7 0.04144 L 2.42251E-7 -0.5974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56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teacher guide">
            <a:extLst>
              <a:ext uri="{FF2B5EF4-FFF2-40B4-BE49-F238E27FC236}">
                <a16:creationId xmlns:a16="http://schemas.microsoft.com/office/drawing/2014/main" id="{5E0296A3-E9C1-414B-9A42-B753B84CBB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  <p:sp>
        <p:nvSpPr>
          <p:cNvPr id="40" name="Rectangle: Top Corners Rounded 30">
            <a:extLst>
              <a:ext uri="{FF2B5EF4-FFF2-40B4-BE49-F238E27FC236}">
                <a16:creationId xmlns:a16="http://schemas.microsoft.com/office/drawing/2014/main" id="{A733A2AD-34FB-4C2F-94C6-C174C1CB5C3A}"/>
              </a:ext>
            </a:extLst>
          </p:cNvPr>
          <p:cNvSpPr/>
          <p:nvPr/>
        </p:nvSpPr>
        <p:spPr>
          <a:xfrm rot="5400000">
            <a:off x="2458650" y="-1652501"/>
            <a:ext cx="684000" cy="56013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AB68695-5BB4-4AF6-A67B-94E9235D09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324" y="543729"/>
            <a:ext cx="4426080" cy="10120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779B5820-DDC0-959D-8602-6429D3BF87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38" name="Track-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00" end="8060.8426"/>
                </p14:media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720000"/>
            <a:ext cx="821855" cy="8208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972ABE9-CBD6-418A-8500-B94DB98BAF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46800"/>
            <a:ext cx="11619983" cy="81693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FED3FAC-49F6-4A21-B083-BA9C74B9F3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667" y="1685399"/>
            <a:ext cx="658425" cy="75597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37A4F0F-75B4-4D7B-86DD-10FCC447C5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225" y="3095693"/>
            <a:ext cx="3889585" cy="121930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C4E1F7E-DE91-4E50-B20C-89EA508B50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738" y="3095693"/>
            <a:ext cx="3657917" cy="121930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798A0DA-4DFC-455C-83C7-A8BD66EECA6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00" y="3794921"/>
            <a:ext cx="556740" cy="55674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7BAB6C6-C046-417B-9CCE-84A087BA79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974" y="6921950"/>
            <a:ext cx="7285346" cy="1769383"/>
          </a:xfrm>
          <a:prstGeom prst="rect">
            <a:avLst/>
          </a:prstGeom>
        </p:spPr>
      </p:pic>
      <p:pic>
        <p:nvPicPr>
          <p:cNvPr id="44" name="close">
            <a:extLst>
              <a:ext uri="{FF2B5EF4-FFF2-40B4-BE49-F238E27FC236}">
                <a16:creationId xmlns:a16="http://schemas.microsoft.com/office/drawing/2014/main" id="{4A0403DC-C99D-4C13-A524-826443DB796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0322" y="6877247"/>
            <a:ext cx="556595" cy="5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1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8802E-6 -0.6007 L -3.98802E-6 0.25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5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251E-7 -0.59745 L 2.42251E-7 0.25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8802E-6 0.03935 L -3.98802E-6 -0.6007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01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251E-7 0.04144 L 2.42251E-7 -0.59745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Top Corners Rounded 30">
            <a:extLst>
              <a:ext uri="{FF2B5EF4-FFF2-40B4-BE49-F238E27FC236}">
                <a16:creationId xmlns:a16="http://schemas.microsoft.com/office/drawing/2014/main" id="{F9329E74-AEA5-4B5B-89D1-A41D7A635047}"/>
              </a:ext>
            </a:extLst>
          </p:cNvPr>
          <p:cNvSpPr/>
          <p:nvPr/>
        </p:nvSpPr>
        <p:spPr>
          <a:xfrm rot="5400000">
            <a:off x="2458650" y="-1652501"/>
            <a:ext cx="684000" cy="56013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BDF7A022-F9CA-4DF1-A89C-E1CE26FD9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324" y="543729"/>
            <a:ext cx="4426080" cy="10120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779B5820-DDC0-959D-8602-6429D3BF87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38" name="Track-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971.5136" end="201.521"/>
                </p14:media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720000"/>
            <a:ext cx="821855" cy="8208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8194ABC-4530-4313-B1A2-BF012D048A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46800"/>
            <a:ext cx="11619983" cy="816935"/>
          </a:xfrm>
          <a:prstGeom prst="rect">
            <a:avLst/>
          </a:prstGeom>
        </p:spPr>
      </p:pic>
      <p:pic>
        <p:nvPicPr>
          <p:cNvPr id="42" name="teacher guide">
            <a:extLst>
              <a:ext uri="{FF2B5EF4-FFF2-40B4-BE49-F238E27FC236}">
                <a16:creationId xmlns:a16="http://schemas.microsoft.com/office/drawing/2014/main" id="{3DDC847C-1D4B-4D46-B6E9-B755AE98F4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4B13F41-A4B4-4869-862C-E04FBD0A42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225" y="3098546"/>
            <a:ext cx="3889585" cy="121359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951107-62CD-4D46-81F7-D224A7F1E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489" y="3794921"/>
            <a:ext cx="556740" cy="55674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86B3238-CFAC-46F4-B690-D69476748A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738" y="3095693"/>
            <a:ext cx="3657917" cy="121930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F5EEECE-37D1-4E01-9886-A3DEB0627C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2667" y="1685399"/>
            <a:ext cx="640135" cy="75597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F4A4DE3-12A5-429D-BBD9-FAC4F6FAB7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974" y="6921950"/>
            <a:ext cx="7285346" cy="1769382"/>
          </a:xfrm>
          <a:prstGeom prst="rect">
            <a:avLst/>
          </a:prstGeom>
        </p:spPr>
      </p:pic>
      <p:pic>
        <p:nvPicPr>
          <p:cNvPr id="44" name="close">
            <a:extLst>
              <a:ext uri="{FF2B5EF4-FFF2-40B4-BE49-F238E27FC236}">
                <a16:creationId xmlns:a16="http://schemas.microsoft.com/office/drawing/2014/main" id="{32921F91-C302-4088-8B2C-E95C4C5618C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0322" y="6877247"/>
            <a:ext cx="556595" cy="5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5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8802E-6 -0.6007 L -3.98802E-6 0.25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5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251E-7 -0.59745 L 2.42251E-7 0.25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8802E-6 0.03935 L -3.98802E-6 -0.6007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01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251E-7 0.04144 L 2.42251E-7 -0.59745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90BC78-DC85-4952-A059-A84820B56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891" y="2600864"/>
            <a:ext cx="12188824" cy="2687823"/>
          </a:xfrm>
          <a:prstGeom prst="rect">
            <a:avLst/>
          </a:prstGeom>
        </p:spPr>
      </p:pic>
      <p:sp>
        <p:nvSpPr>
          <p:cNvPr id="6" name="Rectangle: Top Corners Rounded 14">
            <a:extLst>
              <a:ext uri="{FF2B5EF4-FFF2-40B4-BE49-F238E27FC236}">
                <a16:creationId xmlns:a16="http://schemas.microsoft.com/office/drawing/2014/main" id="{2E45CB50-ACA2-4851-86AB-524C02F2AE31}"/>
              </a:ext>
            </a:extLst>
          </p:cNvPr>
          <p:cNvSpPr/>
          <p:nvPr/>
        </p:nvSpPr>
        <p:spPr>
          <a:xfrm rot="10800000">
            <a:off x="0" y="-35193"/>
            <a:ext cx="11473479" cy="357205"/>
          </a:xfrm>
          <a:prstGeom prst="round2SameRect">
            <a:avLst>
              <a:gd name="adj1" fmla="val 39393"/>
              <a:gd name="adj2" fmla="val 0"/>
            </a:avLst>
          </a:prstGeom>
          <a:solidFill>
            <a:srgbClr val="FAC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EDABCC5-C8A7-09FD-B0BD-112FA4DC9D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FFF9ED-5A10-4EA9-961F-98541E2955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812" y="119155"/>
            <a:ext cx="4590686" cy="658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977E8C-CC58-4983-8E81-CCBA3A9AF5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378" y="1797619"/>
            <a:ext cx="8943607" cy="969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B5A7F4-F131-4E89-ADDA-98026E95DB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389" y="1038430"/>
            <a:ext cx="6358679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55351E-3B73-45BF-9C93-F337E3AE80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167" y="2600864"/>
            <a:ext cx="10467739" cy="963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62EC7D-FE56-4903-8198-979F765197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099" y="4286475"/>
            <a:ext cx="639525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1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079F3EF-E1B9-4E48-814D-FC1DC1DFF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078" y="869673"/>
            <a:ext cx="10888400" cy="5791702"/>
          </a:xfrm>
          <a:prstGeom prst="rect">
            <a:avLst/>
          </a:prstGeom>
        </p:spPr>
      </p:pic>
      <p:sp>
        <p:nvSpPr>
          <p:cNvPr id="6" name="Rectangle: Top Corners Rounded 14">
            <a:extLst>
              <a:ext uri="{FF2B5EF4-FFF2-40B4-BE49-F238E27FC236}">
                <a16:creationId xmlns:a16="http://schemas.microsoft.com/office/drawing/2014/main" id="{2E45CB50-ACA2-4851-86AB-524C02F2AE31}"/>
              </a:ext>
            </a:extLst>
          </p:cNvPr>
          <p:cNvSpPr/>
          <p:nvPr/>
        </p:nvSpPr>
        <p:spPr>
          <a:xfrm rot="10800000">
            <a:off x="-1" y="-34709"/>
            <a:ext cx="11473479" cy="405310"/>
          </a:xfrm>
          <a:prstGeom prst="round2SameRect">
            <a:avLst>
              <a:gd name="adj1" fmla="val 39393"/>
              <a:gd name="adj2" fmla="val 0"/>
            </a:avLst>
          </a:prstGeom>
          <a:solidFill>
            <a:srgbClr val="FAC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E0D9F6-F3E3-4AC3-B215-D35637E7ED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412" y="134130"/>
            <a:ext cx="4785775" cy="6828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1EDABCC5-C8A7-09FD-B0BD-112FA4DC9D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3" name="Picture 2" descr="A group of books with different colors&#10;&#10;Description automatically generated">
            <a:extLst>
              <a:ext uri="{FF2B5EF4-FFF2-40B4-BE49-F238E27FC236}">
                <a16:creationId xmlns:a16="http://schemas.microsoft.com/office/drawing/2014/main" id="{F3D4B47F-FFC0-9EC7-F89F-D464E349689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10615">
            <a:off x="324407" y="936965"/>
            <a:ext cx="804242" cy="812520"/>
          </a:xfrm>
          <a:prstGeom prst="rect">
            <a:avLst/>
          </a:prstGeom>
        </p:spPr>
      </p:pic>
      <p:pic>
        <p:nvPicPr>
          <p:cNvPr id="4" name="Picture 3" descr="A group of books with different colors&#10;&#10;Description automatically generated">
            <a:extLst>
              <a:ext uri="{FF2B5EF4-FFF2-40B4-BE49-F238E27FC236}">
                <a16:creationId xmlns:a16="http://schemas.microsoft.com/office/drawing/2014/main" id="{809FD5D1-D43F-3A68-0380-90BFC572DB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84" b="89286" l="9722" r="94444">
                        <a14:foregroundMark x1="30903" y1="55612" x2="30903" y2="55612"/>
                        <a14:foregroundMark x1="85764" y1="55612" x2="94792" y2="55612"/>
                        <a14:foregroundMark x1="30903" y1="56122" x2="30903" y2="56122"/>
                        <a14:foregroundMark x1="30903" y1="48980" x2="32986" y2="68367"/>
                        <a14:foregroundMark x1="84375" y1="45408" x2="84375" y2="70408"/>
                        <a14:foregroundMark x1="85764" y1="62755" x2="85764" y2="59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10660334" y="4947607"/>
            <a:ext cx="1371600" cy="929024"/>
          </a:xfrm>
          <a:prstGeom prst="rect">
            <a:avLst/>
          </a:prstGeom>
        </p:spPr>
      </p:pic>
      <p:pic>
        <p:nvPicPr>
          <p:cNvPr id="5" name="Track-1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00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85" y="-3859"/>
            <a:ext cx="821854" cy="8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5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0DA1BD24-0FB7-47B3-A2AD-2BF37BFB0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048" y="5160749"/>
            <a:ext cx="4011516" cy="1036410"/>
          </a:xfrm>
          <a:prstGeom prst="rect">
            <a:avLst/>
          </a:prstGeom>
        </p:spPr>
      </p:pic>
      <p:sp>
        <p:nvSpPr>
          <p:cNvPr id="29" name="Rectangle: Top Corners Rounded 30">
            <a:extLst>
              <a:ext uri="{FF2B5EF4-FFF2-40B4-BE49-F238E27FC236}">
                <a16:creationId xmlns:a16="http://schemas.microsoft.com/office/drawing/2014/main" id="{FA832708-9656-4D72-BE52-20C702D48D57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251FE7AD-EBBC-40DD-B4D7-AF10B11940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38" name="Picture 37" descr="A person looking out a window&#10;&#10;Description automatically generated">
            <a:extLst>
              <a:ext uri="{FF2B5EF4-FFF2-40B4-BE49-F238E27FC236}">
                <a16:creationId xmlns:a16="http://schemas.microsoft.com/office/drawing/2014/main" id="{E77B4E5C-C5BA-D708-4DDE-5FBD0BABA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696" y="1685399"/>
            <a:ext cx="4894497" cy="3263153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8CBD65-A765-411F-8382-E5FAC1E8B0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6800"/>
            <a:ext cx="9303302" cy="780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23E33B-17DA-4830-AD04-B775D1FE46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383" y="858776"/>
            <a:ext cx="5041829" cy="6462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4C1D7D2-7FA4-4256-B96C-F2A965BBE3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032" y="5663035"/>
            <a:ext cx="584761" cy="58476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2A70D26-44B7-484D-A2F8-600205A38F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3438" y="5160749"/>
            <a:ext cx="4011516" cy="103641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CBF74A1-ACC4-4283-9A8E-C8F8916B2D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1812" y="1685399"/>
            <a:ext cx="609653" cy="755970"/>
          </a:xfrm>
          <a:prstGeom prst="rect">
            <a:avLst/>
          </a:prstGeom>
        </p:spPr>
      </p:pic>
      <p:pic>
        <p:nvPicPr>
          <p:cNvPr id="42" name="Picture 33">
            <a:extLst>
              <a:ext uri="{FF2B5EF4-FFF2-40B4-BE49-F238E27FC236}">
                <a16:creationId xmlns:a16="http://schemas.microsoft.com/office/drawing/2014/main" id="{307E530B-F887-4AF7-AE42-A347A1E2A79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055" y="5663035"/>
            <a:ext cx="773592" cy="772330"/>
          </a:xfrm>
          <a:prstGeom prst="rect">
            <a:avLst/>
          </a:prstGeom>
        </p:spPr>
      </p:pic>
      <p:pic>
        <p:nvPicPr>
          <p:cNvPr id="47" name="Picture 34">
            <a:extLst>
              <a:ext uri="{FF2B5EF4-FFF2-40B4-BE49-F238E27FC236}">
                <a16:creationId xmlns:a16="http://schemas.microsoft.com/office/drawing/2014/main" id="{B293DF5F-AAD0-479A-9970-CDA9A6234FC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6337" y="5637026"/>
            <a:ext cx="773592" cy="77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0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2">
            <a:extLst>
              <a:ext uri="{FF2B5EF4-FFF2-40B4-BE49-F238E27FC236}">
                <a16:creationId xmlns:a16="http://schemas.microsoft.com/office/drawing/2014/main" id="{DD882B0E-897D-4FE8-803E-F7CA4E49F7E5}"/>
              </a:ext>
            </a:extLst>
          </p:cNvPr>
          <p:cNvSpPr/>
          <p:nvPr/>
        </p:nvSpPr>
        <p:spPr>
          <a:xfrm>
            <a:off x="6685621" y="3993849"/>
            <a:ext cx="3144831" cy="2248136"/>
          </a:xfrm>
          <a:prstGeom prst="roundRect">
            <a:avLst/>
          </a:prstGeom>
          <a:solidFill>
            <a:srgbClr val="FEE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2799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1D0B77-5D7D-46D9-B243-6260130967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055" y="4119930"/>
            <a:ext cx="1626472" cy="14617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321C52A-559E-4006-A725-99B4252B0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658" y="5702847"/>
            <a:ext cx="3127519" cy="7416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0E82179-DB25-4A21-B0EC-412B28831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5562" y="5689044"/>
            <a:ext cx="3139712" cy="908383"/>
          </a:xfrm>
          <a:prstGeom prst="rect">
            <a:avLst/>
          </a:prstGeom>
        </p:spPr>
      </p:pic>
      <p:sp>
        <p:nvSpPr>
          <p:cNvPr id="87" name="Rounded Rectangle 2">
            <a:extLst>
              <a:ext uri="{FF2B5EF4-FFF2-40B4-BE49-F238E27FC236}">
                <a16:creationId xmlns:a16="http://schemas.microsoft.com/office/drawing/2014/main" id="{6899468B-F1EC-4AF3-86B5-84321F7EB8E1}"/>
              </a:ext>
            </a:extLst>
          </p:cNvPr>
          <p:cNvSpPr/>
          <p:nvPr/>
        </p:nvSpPr>
        <p:spPr>
          <a:xfrm>
            <a:off x="10002087" y="3955923"/>
            <a:ext cx="2025125" cy="2277054"/>
          </a:xfrm>
          <a:prstGeom prst="roundRect">
            <a:avLst/>
          </a:prstGeom>
          <a:solidFill>
            <a:srgbClr val="FEE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2799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90434B-2A12-4F5E-B3BB-23D93E6BA0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2771" y="4071772"/>
            <a:ext cx="723754" cy="147432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680F679-C915-429E-BE27-11E3FE6847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8062" y="5704065"/>
            <a:ext cx="2194750" cy="71329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DED7AED-36F5-4220-925D-8CC230AF28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6909" y="5689044"/>
            <a:ext cx="1999661" cy="908383"/>
          </a:xfrm>
          <a:prstGeom prst="rect">
            <a:avLst/>
          </a:prstGeom>
        </p:spPr>
      </p:pic>
      <p:sp>
        <p:nvSpPr>
          <p:cNvPr id="34" name="Rounded Rectangle 2">
            <a:extLst>
              <a:ext uri="{FF2B5EF4-FFF2-40B4-BE49-F238E27FC236}">
                <a16:creationId xmlns:a16="http://schemas.microsoft.com/office/drawing/2014/main" id="{CB0B3E4A-D1CE-4A66-B900-F6C5AB63153D}"/>
              </a:ext>
            </a:extLst>
          </p:cNvPr>
          <p:cNvSpPr/>
          <p:nvPr/>
        </p:nvSpPr>
        <p:spPr>
          <a:xfrm>
            <a:off x="3458382" y="3993849"/>
            <a:ext cx="3144830" cy="2299689"/>
          </a:xfrm>
          <a:prstGeom prst="roundRect">
            <a:avLst/>
          </a:prstGeom>
          <a:solidFill>
            <a:srgbClr val="FEE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2799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03E413-591D-4C7D-805D-3FDACE8A3A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128" y="4178765"/>
            <a:ext cx="836828" cy="13877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09F5784-FAB2-4128-A20A-16A8B9F024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3407" y="5710518"/>
            <a:ext cx="3145809" cy="7254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7CA2A2D-5818-4A0E-8AB8-448FA0D64A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3407" y="5688025"/>
            <a:ext cx="3127519" cy="894735"/>
          </a:xfrm>
          <a:prstGeom prst="rect">
            <a:avLst/>
          </a:prstGeom>
        </p:spPr>
      </p:pic>
      <p:sp>
        <p:nvSpPr>
          <p:cNvPr id="33" name="Rounded Rectangle 2">
            <a:extLst>
              <a:ext uri="{FF2B5EF4-FFF2-40B4-BE49-F238E27FC236}">
                <a16:creationId xmlns:a16="http://schemas.microsoft.com/office/drawing/2014/main" id="{ADE8386C-7D13-400C-A5E6-9FE743942E93}"/>
              </a:ext>
            </a:extLst>
          </p:cNvPr>
          <p:cNvSpPr/>
          <p:nvPr/>
        </p:nvSpPr>
        <p:spPr>
          <a:xfrm>
            <a:off x="203194" y="3993849"/>
            <a:ext cx="3144830" cy="2338668"/>
          </a:xfrm>
          <a:prstGeom prst="roundRect">
            <a:avLst/>
          </a:prstGeom>
          <a:solidFill>
            <a:srgbClr val="FEE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2799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97C3A6-7D1C-4521-BDB9-ED38A84E42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59" y="4112085"/>
            <a:ext cx="1220720" cy="14960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8D63CD3-BF91-48AC-AFE4-02AFB70573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0273" y="5737307"/>
            <a:ext cx="3145809" cy="707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6DFEAE-3CDF-485D-8269-8FA3C0694DE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1244" y="5674377"/>
            <a:ext cx="3145809" cy="908383"/>
          </a:xfrm>
          <a:prstGeom prst="rect">
            <a:avLst/>
          </a:prstGeom>
        </p:spPr>
      </p:pic>
      <p:sp>
        <p:nvSpPr>
          <p:cNvPr id="30" name="Rounded Rectangle 2">
            <a:extLst>
              <a:ext uri="{FF2B5EF4-FFF2-40B4-BE49-F238E27FC236}">
                <a16:creationId xmlns:a16="http://schemas.microsoft.com/office/drawing/2014/main" id="{289CFCCA-630A-4DB6-9429-677D4D310406}"/>
              </a:ext>
            </a:extLst>
          </p:cNvPr>
          <p:cNvSpPr/>
          <p:nvPr/>
        </p:nvSpPr>
        <p:spPr>
          <a:xfrm>
            <a:off x="8394467" y="1151947"/>
            <a:ext cx="3139436" cy="2277053"/>
          </a:xfrm>
          <a:prstGeom prst="roundRect">
            <a:avLst/>
          </a:prstGeom>
          <a:solidFill>
            <a:srgbClr val="FEE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2799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23D5F4-CB7C-4525-9778-8056CDC350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527" y="1328235"/>
            <a:ext cx="1996121" cy="15705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56972B-A3A2-438F-9B2B-865544E9B8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94467" y="3001962"/>
            <a:ext cx="3188484" cy="6950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383B3A-B289-4348-880D-0D2FE3EBB64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95870" y="2963137"/>
            <a:ext cx="3133616" cy="908383"/>
          </a:xfrm>
          <a:prstGeom prst="rect">
            <a:avLst/>
          </a:prstGeom>
        </p:spPr>
      </p:pic>
      <p:sp>
        <p:nvSpPr>
          <p:cNvPr id="29" name="Rounded Rectangle 2">
            <a:extLst>
              <a:ext uri="{FF2B5EF4-FFF2-40B4-BE49-F238E27FC236}">
                <a16:creationId xmlns:a16="http://schemas.microsoft.com/office/drawing/2014/main" id="{230CAA2C-E9D0-4CCB-AE51-0D216C628905}"/>
              </a:ext>
            </a:extLst>
          </p:cNvPr>
          <p:cNvSpPr/>
          <p:nvPr/>
        </p:nvSpPr>
        <p:spPr>
          <a:xfrm>
            <a:off x="4520129" y="1163983"/>
            <a:ext cx="3139435" cy="2277052"/>
          </a:xfrm>
          <a:prstGeom prst="roundRect">
            <a:avLst/>
          </a:prstGeom>
          <a:solidFill>
            <a:srgbClr val="FEE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2799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42C843-5773-42CD-879B-1AE619FAED6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258" y="1291443"/>
            <a:ext cx="1197322" cy="16952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44EC98-7B52-4172-B8F4-C53C8AB1939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20129" y="3015224"/>
            <a:ext cx="3194581" cy="7011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04261A-B5D0-4147-A121-AB4C6C88D3A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36749" y="2974808"/>
            <a:ext cx="3115326" cy="908383"/>
          </a:xfrm>
          <a:prstGeom prst="rect">
            <a:avLst/>
          </a:prstGeom>
        </p:spPr>
      </p:pic>
      <p:sp>
        <p:nvSpPr>
          <p:cNvPr id="28" name="Rounded Rectangle 2">
            <a:extLst>
              <a:ext uri="{FF2B5EF4-FFF2-40B4-BE49-F238E27FC236}">
                <a16:creationId xmlns:a16="http://schemas.microsoft.com/office/drawing/2014/main" id="{CF1549D9-D936-4145-8D99-B530DC240B6E}"/>
              </a:ext>
            </a:extLst>
          </p:cNvPr>
          <p:cNvSpPr/>
          <p:nvPr/>
        </p:nvSpPr>
        <p:spPr>
          <a:xfrm>
            <a:off x="679937" y="1151948"/>
            <a:ext cx="3139435" cy="2277052"/>
          </a:xfrm>
          <a:prstGeom prst="roundRect">
            <a:avLst/>
          </a:prstGeom>
          <a:solidFill>
            <a:srgbClr val="FEE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2799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B382BB9-2E85-40B9-A7F9-DEB20ABAF3B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068" y="1240530"/>
            <a:ext cx="1164313" cy="17857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C62BB2-B454-4F5C-AE05-42317EC32BA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7780" y="3046822"/>
            <a:ext cx="3133616" cy="6889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B76AE4-CA9E-44B2-964D-0A254352C5E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93364" y="2991188"/>
            <a:ext cx="3144830" cy="914479"/>
          </a:xfrm>
          <a:prstGeom prst="rect">
            <a:avLst/>
          </a:prstGeom>
        </p:spPr>
      </p:pic>
      <p:pic>
        <p:nvPicPr>
          <p:cNvPr id="58" name="Picture 27">
            <a:extLst>
              <a:ext uri="{FF2B5EF4-FFF2-40B4-BE49-F238E27FC236}">
                <a16:creationId xmlns:a16="http://schemas.microsoft.com/office/drawing/2014/main" id="{0AE77F3C-1F50-495B-B8E6-EE9C8E87C979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8903" y="894"/>
            <a:ext cx="716661" cy="7550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D7D82B-96A3-44B2-8B1F-07DD1A063C3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-46800"/>
            <a:ext cx="8602202" cy="908383"/>
          </a:xfrm>
          <a:prstGeom prst="rect">
            <a:avLst/>
          </a:prstGeom>
        </p:spPr>
      </p:pic>
      <p:pic>
        <p:nvPicPr>
          <p:cNvPr id="59" name="Picture 21">
            <a:hlinkClick r:id="rId26" action="ppaction://hlinksldjump"/>
            <a:extLst>
              <a:ext uri="{FF2B5EF4-FFF2-40B4-BE49-F238E27FC236}">
                <a16:creationId xmlns:a16="http://schemas.microsoft.com/office/drawing/2014/main" id="{6D0AD5C1-B761-4ED1-9FC4-C37B423CF60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3903" y="6139068"/>
            <a:ext cx="493309" cy="48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944E6E99-3EC0-FC94-9E7A-7EDEC8405D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101" name="Picture 27">
            <a:extLst>
              <a:ext uri="{FF2B5EF4-FFF2-40B4-BE49-F238E27FC236}">
                <a16:creationId xmlns:a16="http://schemas.microsoft.com/office/drawing/2014/main" id="{1D2DFB07-EF6F-4350-8C72-6FD83B2A2F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8903" y="894"/>
            <a:ext cx="716661" cy="755055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76DA5F6B-C4DA-4F4C-8702-A59BFD006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6800"/>
            <a:ext cx="8602202" cy="908383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0A54F5EE-7690-491B-AD8C-A9B667564C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241" y="2386259"/>
            <a:ext cx="1974111" cy="957145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5A2D8A78-0D0A-4C08-94B4-9F7E8B2E44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152" y="2443605"/>
            <a:ext cx="1914289" cy="7994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48F4D2-31B2-4FE6-AABA-6E8C423EEE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641" y="1124019"/>
            <a:ext cx="1419402" cy="1430279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3C91441E-4A8A-4DF5-A330-8655277734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1176" y="1124018"/>
            <a:ext cx="1500977" cy="1430279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177F104F-D4A6-4E71-906A-0D53219A53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79592" y="2379967"/>
            <a:ext cx="1995864" cy="95714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BB26764-AAA8-4C82-9220-11E93C44B7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20379" y="2428572"/>
            <a:ext cx="1914289" cy="799434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CB4DC0BD-3C2E-4E17-9BD7-670BD06BF5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63416" y="1124017"/>
            <a:ext cx="1528168" cy="143027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0024AF3E-A06F-40BF-96D4-B8C19A05DF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78338" y="2400522"/>
            <a:ext cx="2392861" cy="957145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20D21930-C6F6-4C88-8DA6-DF8C983ED23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3509" y="2436684"/>
            <a:ext cx="2202520" cy="799434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758C4B80-E0FD-4D97-A342-C24C416BD7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12465" y="2385136"/>
            <a:ext cx="2507067" cy="957145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28A24455-1409-4F1B-A153-71801F6687B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58564" y="2431995"/>
            <a:ext cx="2398300" cy="799434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5BA1AB96-F19D-4936-8602-579D5ADFF68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08945" y="1089944"/>
            <a:ext cx="1549922" cy="143027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A4AE63EA-675A-4A81-A0F2-B9DACD9934D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64061" y="2393003"/>
            <a:ext cx="2088316" cy="957145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2182FD68-33D5-4736-9D6A-AFE68C2B7F3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49251" y="2452278"/>
            <a:ext cx="1919728" cy="799434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45D019F8-9FB0-4F86-8F9D-60F528E91FE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786055" y="1131816"/>
            <a:ext cx="1517291" cy="1430279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730ABCD9-FFF4-4D46-A052-043DA737AE9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296" y="5022144"/>
            <a:ext cx="2088316" cy="923476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F27114F2-AC13-4C0E-934C-E6058531CA1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04486" y="5064584"/>
            <a:ext cx="1919728" cy="799434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5C9ADEA2-20EA-48AC-A091-37781518F39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1524" y="3733800"/>
            <a:ext cx="1533607" cy="143571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9C65CFD0-AAF8-4CEA-A924-6A65C045BEE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289" y="4999250"/>
            <a:ext cx="2691970" cy="916415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043C8E0D-FAA2-4C9C-87EE-BB8E85D3FD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75036" y="5045466"/>
            <a:ext cx="2414944" cy="799434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35DC16AB-0CCE-487C-A1E5-11D40D86693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928048" y="3746736"/>
            <a:ext cx="1500977" cy="143571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F352FFF2-42AD-42A3-A9FA-869451AE1C2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867832" y="4991726"/>
            <a:ext cx="2691970" cy="957145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3749498E-2983-4A1F-8FCE-120C2C0D12F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21578" y="5058307"/>
            <a:ext cx="2414944" cy="799434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53FD3E78-F90A-4A55-B715-99C23FB0A4A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410416" y="3787368"/>
            <a:ext cx="1544483" cy="1430279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A1DD83C-0314-45FF-A94B-13CBABF112D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409794" y="5046737"/>
            <a:ext cx="2485313" cy="957145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C8C0618C-7EFC-4763-89A6-783FE848E3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51191" y="5076229"/>
            <a:ext cx="2202520" cy="799434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78DC9B21-DCC2-403C-BE05-344A785F1C9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812052" y="3733800"/>
            <a:ext cx="1528168" cy="1435717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3F610B44-9B03-4025-8CB1-D1CEEB2587A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6854" y="5044064"/>
            <a:ext cx="1974111" cy="911925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BEB5ABF5-9558-4C4C-B7A4-BC69D181D3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6765" y="5078800"/>
            <a:ext cx="1914289" cy="799434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9748D48D-1232-474F-ABD6-121324BBEAF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015442" y="3778925"/>
            <a:ext cx="1636935" cy="143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0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2">
            <a:extLst>
              <a:ext uri="{FF2B5EF4-FFF2-40B4-BE49-F238E27FC236}">
                <a16:creationId xmlns:a16="http://schemas.microsoft.com/office/drawing/2014/main" id="{DD882B0E-897D-4FE8-803E-F7CA4E49F7E5}"/>
              </a:ext>
            </a:extLst>
          </p:cNvPr>
          <p:cNvSpPr/>
          <p:nvPr/>
        </p:nvSpPr>
        <p:spPr>
          <a:xfrm>
            <a:off x="8394467" y="4055463"/>
            <a:ext cx="2829327" cy="1965880"/>
          </a:xfrm>
          <a:prstGeom prst="roundRect">
            <a:avLst/>
          </a:prstGeom>
          <a:solidFill>
            <a:srgbClr val="FEE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2799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1A1AC3-056A-492D-A4DF-36323258F2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3074" y="4055463"/>
            <a:ext cx="2194680" cy="14631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1B8242-D664-416A-861F-042EA87F0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7892" y="5584397"/>
            <a:ext cx="2828789" cy="646232"/>
          </a:xfrm>
          <a:prstGeom prst="rect">
            <a:avLst/>
          </a:prstGeom>
        </p:spPr>
      </p:pic>
      <p:sp>
        <p:nvSpPr>
          <p:cNvPr id="34" name="Rounded Rectangle 2">
            <a:extLst>
              <a:ext uri="{FF2B5EF4-FFF2-40B4-BE49-F238E27FC236}">
                <a16:creationId xmlns:a16="http://schemas.microsoft.com/office/drawing/2014/main" id="{CB0B3E4A-D1CE-4A66-B900-F6C5AB63153D}"/>
              </a:ext>
            </a:extLst>
          </p:cNvPr>
          <p:cNvSpPr/>
          <p:nvPr/>
        </p:nvSpPr>
        <p:spPr>
          <a:xfrm>
            <a:off x="4679749" y="4068393"/>
            <a:ext cx="2829326" cy="1965879"/>
          </a:xfrm>
          <a:prstGeom prst="roundRect">
            <a:avLst/>
          </a:prstGeom>
          <a:solidFill>
            <a:srgbClr val="FEE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2799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93FBBA-2B5F-4A04-AD45-4823DD1E83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106" y="3976666"/>
            <a:ext cx="2190606" cy="1633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08B180-BE0C-40F7-9D0E-16C42F86C9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0014" y="5565917"/>
            <a:ext cx="2828789" cy="646232"/>
          </a:xfrm>
          <a:prstGeom prst="rect">
            <a:avLst/>
          </a:prstGeom>
        </p:spPr>
      </p:pic>
      <p:sp>
        <p:nvSpPr>
          <p:cNvPr id="33" name="Rounded Rectangle 2">
            <a:extLst>
              <a:ext uri="{FF2B5EF4-FFF2-40B4-BE49-F238E27FC236}">
                <a16:creationId xmlns:a16="http://schemas.microsoft.com/office/drawing/2014/main" id="{ADE8386C-7D13-400C-A5E6-9FE743942E93}"/>
              </a:ext>
            </a:extLst>
          </p:cNvPr>
          <p:cNvSpPr/>
          <p:nvPr/>
        </p:nvSpPr>
        <p:spPr>
          <a:xfrm>
            <a:off x="965030" y="4055463"/>
            <a:ext cx="2829326" cy="1965879"/>
          </a:xfrm>
          <a:prstGeom prst="roundRect">
            <a:avLst/>
          </a:prstGeom>
          <a:solidFill>
            <a:srgbClr val="FEE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2799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593033-3BD6-4C50-A291-4FA2183554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8801" y="4118681"/>
            <a:ext cx="1710917" cy="12805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89F1D1-5765-475F-8D45-E432748731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657" y="5583941"/>
            <a:ext cx="2828789" cy="646232"/>
          </a:xfrm>
          <a:prstGeom prst="rect">
            <a:avLst/>
          </a:prstGeom>
        </p:spPr>
      </p:pic>
      <p:sp>
        <p:nvSpPr>
          <p:cNvPr id="30" name="Rounded Rectangle 2">
            <a:extLst>
              <a:ext uri="{FF2B5EF4-FFF2-40B4-BE49-F238E27FC236}">
                <a16:creationId xmlns:a16="http://schemas.microsoft.com/office/drawing/2014/main" id="{289CFCCA-630A-4DB6-9429-677D4D310406}"/>
              </a:ext>
            </a:extLst>
          </p:cNvPr>
          <p:cNvSpPr/>
          <p:nvPr/>
        </p:nvSpPr>
        <p:spPr>
          <a:xfrm>
            <a:off x="8394467" y="1463120"/>
            <a:ext cx="2829327" cy="1965880"/>
          </a:xfrm>
          <a:prstGeom prst="roundRect">
            <a:avLst/>
          </a:prstGeom>
          <a:solidFill>
            <a:srgbClr val="FEE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2799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C6C9C7-7A46-477C-B4D8-A5A0FD4CA80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2412" y="1628266"/>
            <a:ext cx="1236267" cy="1168779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84C0D6-BE0B-46C5-8C85-A6246B365E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3964" y="3016956"/>
            <a:ext cx="2834886" cy="646232"/>
          </a:xfrm>
          <a:prstGeom prst="rect">
            <a:avLst/>
          </a:prstGeom>
        </p:spPr>
      </p:pic>
      <p:sp>
        <p:nvSpPr>
          <p:cNvPr id="29" name="Rounded Rectangle 2">
            <a:extLst>
              <a:ext uri="{FF2B5EF4-FFF2-40B4-BE49-F238E27FC236}">
                <a16:creationId xmlns:a16="http://schemas.microsoft.com/office/drawing/2014/main" id="{230CAA2C-E9D0-4CCB-AE51-0D216C628905}"/>
              </a:ext>
            </a:extLst>
          </p:cNvPr>
          <p:cNvSpPr/>
          <p:nvPr/>
        </p:nvSpPr>
        <p:spPr>
          <a:xfrm>
            <a:off x="4679749" y="1463122"/>
            <a:ext cx="2829326" cy="1965879"/>
          </a:xfrm>
          <a:prstGeom prst="roundRect">
            <a:avLst/>
          </a:prstGeom>
          <a:solidFill>
            <a:srgbClr val="FEE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2799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66D4B6E-0658-46B5-BDE3-2BDEE26952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084" y="1570346"/>
            <a:ext cx="1877502" cy="14081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18B862-7EF5-4E8D-83B2-29FF84B3C7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3440" y="3026441"/>
            <a:ext cx="2828789" cy="646232"/>
          </a:xfrm>
          <a:prstGeom prst="rect">
            <a:avLst/>
          </a:prstGeom>
        </p:spPr>
      </p:pic>
      <p:sp>
        <p:nvSpPr>
          <p:cNvPr id="28" name="Rounded Rectangle 2">
            <a:extLst>
              <a:ext uri="{FF2B5EF4-FFF2-40B4-BE49-F238E27FC236}">
                <a16:creationId xmlns:a16="http://schemas.microsoft.com/office/drawing/2014/main" id="{CF1549D9-D936-4145-8D99-B530DC240B6E}"/>
              </a:ext>
            </a:extLst>
          </p:cNvPr>
          <p:cNvSpPr/>
          <p:nvPr/>
        </p:nvSpPr>
        <p:spPr>
          <a:xfrm>
            <a:off x="965031" y="1463122"/>
            <a:ext cx="2829326" cy="1965879"/>
          </a:xfrm>
          <a:prstGeom prst="roundRect">
            <a:avLst/>
          </a:prstGeom>
          <a:solidFill>
            <a:srgbClr val="FEE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2799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05BBF27-13D3-4257-B41B-706CE43E0A3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38571">
            <a:off x="1467453" y="1815338"/>
            <a:ext cx="1812619" cy="8103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805317-6C17-4B14-BE38-A37F53E335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0526" y="3026441"/>
            <a:ext cx="2828789" cy="64623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0E03832-F94B-4478-ADC0-AD3CBEC217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6874" y="2966938"/>
            <a:ext cx="2817480" cy="816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81509BF-9B62-4E20-AC86-13A58E57F5E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19095" y="2966938"/>
            <a:ext cx="2817480" cy="81674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AAEC63D-46DE-4607-A203-15B41493495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21674" y="2966938"/>
            <a:ext cx="2817480" cy="81674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3464147-A4CB-4C53-9A1A-D2A7300967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5023" y="5518583"/>
            <a:ext cx="2817480" cy="81674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065DB06-7234-4029-A3F3-F38DFE4262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91592" y="5518583"/>
            <a:ext cx="2817480" cy="81674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0C538B6-25E3-468F-8C59-F06F0FC79A0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21674" y="5518583"/>
            <a:ext cx="2817480" cy="816740"/>
          </a:xfrm>
          <a:prstGeom prst="rect">
            <a:avLst/>
          </a:prstGeom>
        </p:spPr>
      </p:pic>
      <p:pic>
        <p:nvPicPr>
          <p:cNvPr id="58" name="Picture 27">
            <a:extLst>
              <a:ext uri="{FF2B5EF4-FFF2-40B4-BE49-F238E27FC236}">
                <a16:creationId xmlns:a16="http://schemas.microsoft.com/office/drawing/2014/main" id="{0AE77F3C-1F50-495B-B8E6-EE9C8E87C97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8903" y="894"/>
            <a:ext cx="716661" cy="755055"/>
          </a:xfrm>
          <a:prstGeom prst="rect">
            <a:avLst/>
          </a:prstGeom>
        </p:spPr>
      </p:pic>
      <p:pic>
        <p:nvPicPr>
          <p:cNvPr id="59" name="Picture 21">
            <a:hlinkClick r:id="rId17" action="ppaction://hlinksldjump"/>
            <a:extLst>
              <a:ext uri="{FF2B5EF4-FFF2-40B4-BE49-F238E27FC236}">
                <a16:creationId xmlns:a16="http://schemas.microsoft.com/office/drawing/2014/main" id="{6D0AD5C1-B761-4ED1-9FC4-C37B423CF6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3903" y="6139068"/>
            <a:ext cx="493309" cy="48690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9C5C6C7-650B-45C7-AEFB-5083AB0607D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-46800"/>
            <a:ext cx="8602202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1">
            <a:hlinkClick r:id="rId2" action="ppaction://hlinksldjump"/>
            <a:extLst>
              <a:ext uri="{FF2B5EF4-FFF2-40B4-BE49-F238E27FC236}">
                <a16:creationId xmlns:a16="http://schemas.microsoft.com/office/drawing/2014/main" id="{24FCFA0F-AE77-48BC-AB38-7B93B902E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3903" y="6139068"/>
            <a:ext cx="493309" cy="486902"/>
          </a:xfrm>
          <a:prstGeom prst="rect">
            <a:avLst/>
          </a:prstGeom>
        </p:spPr>
      </p:pic>
      <p:pic>
        <p:nvPicPr>
          <p:cNvPr id="8" name="Picture 27">
            <a:extLst>
              <a:ext uri="{FF2B5EF4-FFF2-40B4-BE49-F238E27FC236}">
                <a16:creationId xmlns:a16="http://schemas.microsoft.com/office/drawing/2014/main" id="{2138462A-5249-44E1-A225-463413CC0C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8903" y="894"/>
            <a:ext cx="716661" cy="755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D08FDA-C368-4AA6-8364-5E45FEBE1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6800"/>
            <a:ext cx="8602202" cy="908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551186-30D4-4EED-8F81-3B49CAD64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163" y="993166"/>
            <a:ext cx="11022523" cy="55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5377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1">
            <a:hlinkClick r:id="rId2" action="ppaction://hlinksldjump"/>
            <a:extLst>
              <a:ext uri="{FF2B5EF4-FFF2-40B4-BE49-F238E27FC236}">
                <a16:creationId xmlns:a16="http://schemas.microsoft.com/office/drawing/2014/main" id="{24FCFA0F-AE77-48BC-AB38-7B93B902E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3903" y="6139068"/>
            <a:ext cx="493309" cy="486902"/>
          </a:xfrm>
          <a:prstGeom prst="rect">
            <a:avLst/>
          </a:prstGeom>
        </p:spPr>
      </p:pic>
      <p:pic>
        <p:nvPicPr>
          <p:cNvPr id="8" name="Picture 27">
            <a:extLst>
              <a:ext uri="{FF2B5EF4-FFF2-40B4-BE49-F238E27FC236}">
                <a16:creationId xmlns:a16="http://schemas.microsoft.com/office/drawing/2014/main" id="{2138462A-5249-44E1-A225-463413CC0C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8903" y="894"/>
            <a:ext cx="716661" cy="755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02C8D2-418E-46F6-80C2-E22A69CC8F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6800"/>
            <a:ext cx="8602202" cy="908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1BE6AC-2C88-4F67-AAB7-E18BCAFAFE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783" y="861583"/>
            <a:ext cx="10437257" cy="59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5477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F94EB0C-A8CF-4959-BCF9-19A5FDE2624A}"/>
              </a:ext>
            </a:extLst>
          </p:cNvPr>
          <p:cNvSpPr/>
          <p:nvPr/>
        </p:nvSpPr>
        <p:spPr>
          <a:xfrm>
            <a:off x="-3406" y="2364945"/>
            <a:ext cx="12192231" cy="3045255"/>
          </a:xfrm>
          <a:prstGeom prst="rect">
            <a:avLst/>
          </a:prstGeom>
          <a:solidFill>
            <a:srgbClr val="FEEC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1EDABCC5-C8A7-09FD-B0BD-112FA4DC9D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9C27CF-0D23-4226-BA9E-512109313337}"/>
              </a:ext>
            </a:extLst>
          </p:cNvPr>
          <p:cNvGrpSpPr/>
          <p:nvPr/>
        </p:nvGrpSpPr>
        <p:grpSpPr>
          <a:xfrm>
            <a:off x="-1" y="0"/>
            <a:ext cx="11473479" cy="774163"/>
            <a:chOff x="-1" y="0"/>
            <a:chExt cx="11473479" cy="774163"/>
          </a:xfrm>
        </p:grpSpPr>
        <p:sp>
          <p:nvSpPr>
            <p:cNvPr id="6" name="Rectangle: Top Corners Rounded 14">
              <a:extLst>
                <a:ext uri="{FF2B5EF4-FFF2-40B4-BE49-F238E27FC236}">
                  <a16:creationId xmlns:a16="http://schemas.microsoft.com/office/drawing/2014/main" id="{2E45CB50-ACA2-4851-86AB-524C02F2AE31}"/>
                </a:ext>
              </a:extLst>
            </p:cNvPr>
            <p:cNvSpPr/>
            <p:nvPr/>
          </p:nvSpPr>
          <p:spPr>
            <a:xfrm rot="10800000">
              <a:off x="-1" y="0"/>
              <a:ext cx="11473479" cy="370601"/>
            </a:xfrm>
            <a:prstGeom prst="round2SameRect">
              <a:avLst>
                <a:gd name="adj1" fmla="val 39393"/>
                <a:gd name="adj2" fmla="val 0"/>
              </a:avLst>
            </a:prstGeom>
            <a:solidFill>
              <a:srgbClr val="FAC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66D9E41-CE52-4395-A4B4-07CDBC95A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9412" y="115738"/>
              <a:ext cx="6273328" cy="658425"/>
            </a:xfrm>
            <a:prstGeom prst="rect">
              <a:avLst/>
            </a:prstGeom>
          </p:spPr>
        </p:pic>
      </p:grpSp>
      <p:pic>
        <p:nvPicPr>
          <p:cNvPr id="31" name="teacher guide">
            <a:extLst>
              <a:ext uri="{FF2B5EF4-FFF2-40B4-BE49-F238E27FC236}">
                <a16:creationId xmlns:a16="http://schemas.microsoft.com/office/drawing/2014/main" id="{D87B656A-8C3A-4B9C-A10B-9D359166AF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3019A21-268B-4BDB-B794-96A35AED47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351" y="1094770"/>
            <a:ext cx="5157663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919470-2C2E-4030-AC6E-65E626E931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212" y="1600200"/>
            <a:ext cx="1702473" cy="26111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283B642-DD78-45A3-A5C2-2ACFE78275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6157" y="4446722"/>
            <a:ext cx="3237257" cy="926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245E84-7CF4-4DFF-A8F2-3C10787C19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74080" y="4419600"/>
            <a:ext cx="3237257" cy="9327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59DD81-02F7-45F9-AFDB-6B48C79708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14138" y="4419600"/>
            <a:ext cx="3237257" cy="9266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1834D8-3701-4ABC-BF58-F2604A079B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08042" y="4419600"/>
            <a:ext cx="3243353" cy="926672"/>
          </a:xfrm>
          <a:prstGeom prst="rect">
            <a:avLst/>
          </a:prstGeom>
        </p:spPr>
      </p:pic>
      <p:pic>
        <p:nvPicPr>
          <p:cNvPr id="15" name="ถัดไป">
            <a:hlinkClick r:id="rId14" action="ppaction://hlinksldjump"/>
            <a:extLst>
              <a:ext uri="{FF2B5EF4-FFF2-40B4-BE49-F238E27FC236}">
                <a16:creationId xmlns:a16="http://schemas.microsoft.com/office/drawing/2014/main" id="{979ABD3C-F40B-4FE0-8270-5E175CB2558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771" y="6143419"/>
            <a:ext cx="922823" cy="483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2FC1DB-743C-4C91-914A-AC6ECAA328C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38152" y="6858000"/>
            <a:ext cx="8858256" cy="2121592"/>
          </a:xfrm>
          <a:prstGeom prst="rect">
            <a:avLst/>
          </a:prstGeom>
        </p:spPr>
      </p:pic>
      <p:pic>
        <p:nvPicPr>
          <p:cNvPr id="21" name="close">
            <a:extLst>
              <a:ext uri="{FF2B5EF4-FFF2-40B4-BE49-F238E27FC236}">
                <a16:creationId xmlns:a16="http://schemas.microsoft.com/office/drawing/2014/main" id="{FD6624CF-E7A4-477A-8EA7-76C2A5A58F6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7176" y="7129695"/>
            <a:ext cx="556740" cy="5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4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64236 L 4.375E-6 0.25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60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9469E-6 -0.59745 L 3.59469E-6 0.25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.12615 L 4.375E-6 -0.6423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42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9469E-6 3.7037E-7 L 3.59469E-6 -0.59745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E30CB60C-0849-4A6E-93E5-786BD0BB4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042" y="4304006"/>
            <a:ext cx="3243353" cy="92667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9A4B8E0-BF47-4556-B3A6-2DA50361A907}"/>
              </a:ext>
            </a:extLst>
          </p:cNvPr>
          <p:cNvSpPr/>
          <p:nvPr/>
        </p:nvSpPr>
        <p:spPr>
          <a:xfrm>
            <a:off x="-3406" y="2364945"/>
            <a:ext cx="12192231" cy="3045255"/>
          </a:xfrm>
          <a:prstGeom prst="rect">
            <a:avLst/>
          </a:prstGeom>
          <a:solidFill>
            <a:srgbClr val="FEEC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EDABCC5-C8A7-09FD-B0BD-112FA4DC9D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0CC321F-3156-4D76-BF6A-605A08103C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351" y="1097045"/>
            <a:ext cx="5157663" cy="641681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776DA25-7394-4B5B-AE9E-EBF66E733D2F}"/>
              </a:ext>
            </a:extLst>
          </p:cNvPr>
          <p:cNvGrpSpPr/>
          <p:nvPr/>
        </p:nvGrpSpPr>
        <p:grpSpPr>
          <a:xfrm>
            <a:off x="-1" y="0"/>
            <a:ext cx="11473479" cy="774163"/>
            <a:chOff x="-1" y="0"/>
            <a:chExt cx="11473479" cy="774163"/>
          </a:xfrm>
        </p:grpSpPr>
        <p:sp>
          <p:nvSpPr>
            <p:cNvPr id="33" name="Rectangle: Top Corners Rounded 14">
              <a:extLst>
                <a:ext uri="{FF2B5EF4-FFF2-40B4-BE49-F238E27FC236}">
                  <a16:creationId xmlns:a16="http://schemas.microsoft.com/office/drawing/2014/main" id="{DAF5AAA5-4EE9-4D36-B948-51D02DAEE3E5}"/>
                </a:ext>
              </a:extLst>
            </p:cNvPr>
            <p:cNvSpPr/>
            <p:nvPr/>
          </p:nvSpPr>
          <p:spPr>
            <a:xfrm rot="10800000">
              <a:off x="-1" y="0"/>
              <a:ext cx="11473479" cy="370601"/>
            </a:xfrm>
            <a:prstGeom prst="round2SameRect">
              <a:avLst>
                <a:gd name="adj1" fmla="val 39393"/>
                <a:gd name="adj2" fmla="val 0"/>
              </a:avLst>
            </a:prstGeom>
            <a:solidFill>
              <a:srgbClr val="FAC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CD97FD4-09BE-41DC-805F-C48F802C8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9412" y="115738"/>
              <a:ext cx="6273328" cy="658425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25BC95B1-B887-4166-9F23-EF6457AC55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712" y="1794163"/>
            <a:ext cx="2819400" cy="221830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2606302-4F83-4225-9A97-1E03DA6335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157" y="4331128"/>
            <a:ext cx="3237257" cy="92667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552B8CF-F2B9-4C9E-8E4D-CD9FEC508D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7729" y="4307055"/>
            <a:ext cx="3237253" cy="92667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270F3F-B944-4A9C-AF1E-81B29EE743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7729" y="4307055"/>
            <a:ext cx="3237257" cy="9266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B7F5BCF-A29C-4E35-BF50-B6DB642331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4138" y="4304006"/>
            <a:ext cx="3237257" cy="926671"/>
          </a:xfrm>
          <a:prstGeom prst="rect">
            <a:avLst/>
          </a:prstGeom>
        </p:spPr>
      </p:pic>
      <p:pic>
        <p:nvPicPr>
          <p:cNvPr id="41" name="ถัดไป">
            <a:hlinkClick r:id="rId14" action="ppaction://hlinksldjump"/>
            <a:extLst>
              <a:ext uri="{FF2B5EF4-FFF2-40B4-BE49-F238E27FC236}">
                <a16:creationId xmlns:a16="http://schemas.microsoft.com/office/drawing/2014/main" id="{72D6C865-1BA5-49BE-AB49-A65C90F9D8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771" y="6143419"/>
            <a:ext cx="922823" cy="483384"/>
          </a:xfrm>
          <a:prstGeom prst="rect">
            <a:avLst/>
          </a:prstGeom>
        </p:spPr>
      </p:pic>
      <p:pic>
        <p:nvPicPr>
          <p:cNvPr id="16" name="teacher guide">
            <a:extLst>
              <a:ext uri="{FF2B5EF4-FFF2-40B4-BE49-F238E27FC236}">
                <a16:creationId xmlns:a16="http://schemas.microsoft.com/office/drawing/2014/main" id="{EE6AB640-436C-4551-A450-1472551585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34F7E5D-DF3B-4654-AACC-966981E6116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655" y="6858000"/>
            <a:ext cx="8614395" cy="2121592"/>
          </a:xfrm>
          <a:prstGeom prst="rect">
            <a:avLst/>
          </a:prstGeom>
        </p:spPr>
      </p:pic>
      <p:pic>
        <p:nvPicPr>
          <p:cNvPr id="18" name="close">
            <a:extLst>
              <a:ext uri="{FF2B5EF4-FFF2-40B4-BE49-F238E27FC236}">
                <a16:creationId xmlns:a16="http://schemas.microsoft.com/office/drawing/2014/main" id="{4707D315-6FBC-428A-84B4-3C7595AE4C7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7176" y="7129695"/>
            <a:ext cx="556740" cy="5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3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64236 L 4.375E-6 0.25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60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9469E-6 -0.59745 L 3.59469E-6 0.25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.12615 L 4.375E-6 -0.6423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42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9469E-6 3.7037E-7 L 3.59469E-6 -0.59745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eacher guide">
            <a:extLst>
              <a:ext uri="{FF2B5EF4-FFF2-40B4-BE49-F238E27FC236}">
                <a16:creationId xmlns:a16="http://schemas.microsoft.com/office/drawing/2014/main" id="{C5EF39C9-7466-4DC8-9858-C5E8F5487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F94EB0C-A8CF-4959-BCF9-19A5FDE2624A}"/>
              </a:ext>
            </a:extLst>
          </p:cNvPr>
          <p:cNvSpPr/>
          <p:nvPr/>
        </p:nvSpPr>
        <p:spPr>
          <a:xfrm>
            <a:off x="-3406" y="2364945"/>
            <a:ext cx="12192231" cy="3045255"/>
          </a:xfrm>
          <a:prstGeom prst="rect">
            <a:avLst/>
          </a:prstGeom>
          <a:solidFill>
            <a:srgbClr val="FEEC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EDABCC5-C8A7-09FD-B0BD-112FA4DC9D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9C27CF-0D23-4226-BA9E-512109313337}"/>
              </a:ext>
            </a:extLst>
          </p:cNvPr>
          <p:cNvGrpSpPr/>
          <p:nvPr/>
        </p:nvGrpSpPr>
        <p:grpSpPr>
          <a:xfrm>
            <a:off x="-1" y="0"/>
            <a:ext cx="11473479" cy="774163"/>
            <a:chOff x="-1" y="0"/>
            <a:chExt cx="11473479" cy="774163"/>
          </a:xfrm>
        </p:grpSpPr>
        <p:sp>
          <p:nvSpPr>
            <p:cNvPr id="6" name="Rectangle: Top Corners Rounded 14">
              <a:extLst>
                <a:ext uri="{FF2B5EF4-FFF2-40B4-BE49-F238E27FC236}">
                  <a16:creationId xmlns:a16="http://schemas.microsoft.com/office/drawing/2014/main" id="{2E45CB50-ACA2-4851-86AB-524C02F2AE31}"/>
                </a:ext>
              </a:extLst>
            </p:cNvPr>
            <p:cNvSpPr/>
            <p:nvPr/>
          </p:nvSpPr>
          <p:spPr>
            <a:xfrm rot="10800000">
              <a:off x="-1" y="0"/>
              <a:ext cx="11473479" cy="370601"/>
            </a:xfrm>
            <a:prstGeom prst="round2SameRect">
              <a:avLst>
                <a:gd name="adj1" fmla="val 39393"/>
                <a:gd name="adj2" fmla="val 0"/>
              </a:avLst>
            </a:prstGeom>
            <a:solidFill>
              <a:srgbClr val="FAC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66D9E41-CE52-4395-A4B4-07CDBC95A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9412" y="115738"/>
              <a:ext cx="6273328" cy="658425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93019A21-268B-4BDB-B794-96A35AED47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351" y="1097421"/>
            <a:ext cx="5157663" cy="6409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041F02-2851-4133-AAD6-F16EDEE774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9915" y="1612691"/>
            <a:ext cx="3005588" cy="267027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1AEE9BD-826C-45AD-B90C-292C7CBD28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0329" y="4339902"/>
            <a:ext cx="3237257" cy="9266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D925530-4D7F-4EEE-B495-7B3852CD1A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11254" y="4343400"/>
            <a:ext cx="3237257" cy="9266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948F43-008D-4999-9D59-CE9226A244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0285" y="4363127"/>
            <a:ext cx="3237257" cy="92667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D3F76FB-F675-4D19-8088-1021B95036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0285" y="4363127"/>
            <a:ext cx="3237257" cy="926672"/>
          </a:xfrm>
          <a:prstGeom prst="rect">
            <a:avLst/>
          </a:prstGeom>
        </p:spPr>
      </p:pic>
      <p:pic>
        <p:nvPicPr>
          <p:cNvPr id="15" name="ถัดไป">
            <a:hlinkClick r:id="rId14" action="ppaction://hlinksldjump"/>
            <a:extLst>
              <a:ext uri="{FF2B5EF4-FFF2-40B4-BE49-F238E27FC236}">
                <a16:creationId xmlns:a16="http://schemas.microsoft.com/office/drawing/2014/main" id="{95407A53-0767-4C93-9575-B91AF65C43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771" y="6143419"/>
            <a:ext cx="922823" cy="4833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390F8-503A-4E05-B3BE-A7089405AF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655" y="6858000"/>
            <a:ext cx="8614395" cy="2121592"/>
          </a:xfrm>
          <a:prstGeom prst="rect">
            <a:avLst/>
          </a:prstGeom>
        </p:spPr>
      </p:pic>
      <p:pic>
        <p:nvPicPr>
          <p:cNvPr id="18" name="close">
            <a:extLst>
              <a:ext uri="{FF2B5EF4-FFF2-40B4-BE49-F238E27FC236}">
                <a16:creationId xmlns:a16="http://schemas.microsoft.com/office/drawing/2014/main" id="{67DEF1C6-E22C-4A32-B0C1-D5183FCD957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7176" y="7129695"/>
            <a:ext cx="556740" cy="5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9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64236 L 4.375E-6 0.25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60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9469E-6 -0.59745 L 3.59469E-6 0.25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.12615 L 4.375E-6 -0.6423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42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9469E-6 3.7037E-7 L 3.59469E-6 -0.59745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eacher guide">
            <a:extLst>
              <a:ext uri="{FF2B5EF4-FFF2-40B4-BE49-F238E27FC236}">
                <a16:creationId xmlns:a16="http://schemas.microsoft.com/office/drawing/2014/main" id="{ACE9BC0A-452A-4FAA-A68F-7E43ECD18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F94EB0C-A8CF-4959-BCF9-19A5FDE2624A}"/>
              </a:ext>
            </a:extLst>
          </p:cNvPr>
          <p:cNvSpPr/>
          <p:nvPr/>
        </p:nvSpPr>
        <p:spPr>
          <a:xfrm>
            <a:off x="-3406" y="2364945"/>
            <a:ext cx="12192231" cy="3045255"/>
          </a:xfrm>
          <a:prstGeom prst="rect">
            <a:avLst/>
          </a:prstGeom>
          <a:solidFill>
            <a:srgbClr val="FEEC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EDABCC5-C8A7-09FD-B0BD-112FA4DC9D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9C27CF-0D23-4226-BA9E-512109313337}"/>
              </a:ext>
            </a:extLst>
          </p:cNvPr>
          <p:cNvGrpSpPr/>
          <p:nvPr/>
        </p:nvGrpSpPr>
        <p:grpSpPr>
          <a:xfrm>
            <a:off x="-1" y="0"/>
            <a:ext cx="11473479" cy="774163"/>
            <a:chOff x="-1" y="0"/>
            <a:chExt cx="11473479" cy="774163"/>
          </a:xfrm>
        </p:grpSpPr>
        <p:sp>
          <p:nvSpPr>
            <p:cNvPr id="6" name="Rectangle: Top Corners Rounded 14">
              <a:extLst>
                <a:ext uri="{FF2B5EF4-FFF2-40B4-BE49-F238E27FC236}">
                  <a16:creationId xmlns:a16="http://schemas.microsoft.com/office/drawing/2014/main" id="{2E45CB50-ACA2-4851-86AB-524C02F2AE31}"/>
                </a:ext>
              </a:extLst>
            </p:cNvPr>
            <p:cNvSpPr/>
            <p:nvPr/>
          </p:nvSpPr>
          <p:spPr>
            <a:xfrm rot="10800000">
              <a:off x="-1" y="0"/>
              <a:ext cx="11473479" cy="370601"/>
            </a:xfrm>
            <a:prstGeom prst="round2SameRect">
              <a:avLst>
                <a:gd name="adj1" fmla="val 39393"/>
                <a:gd name="adj2" fmla="val 0"/>
              </a:avLst>
            </a:prstGeom>
            <a:solidFill>
              <a:srgbClr val="FAC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66D9E41-CE52-4395-A4B4-07CDBC95A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9412" y="115738"/>
              <a:ext cx="6273328" cy="658425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93019A21-268B-4BDB-B794-96A35AED47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354" y="1097421"/>
            <a:ext cx="5157656" cy="6409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8F0EC9D-814B-431B-9E93-4EBC8A0A6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5528" y="1627350"/>
            <a:ext cx="3054361" cy="26702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766A874-5416-4DE8-9437-614EDB0C5D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724" y="4325031"/>
            <a:ext cx="3237257" cy="93276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2F76DB4-727D-427D-A1C9-DC7D65556B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4174" y="4325031"/>
            <a:ext cx="3237257" cy="926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8EFA95-E62B-4D24-98B7-2BA9CE427F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87918" y="4331128"/>
            <a:ext cx="3237257" cy="92667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BB3FBF9-AF18-4201-8A94-4A68EA240B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87919" y="4325031"/>
            <a:ext cx="3237257" cy="932769"/>
          </a:xfrm>
          <a:prstGeom prst="rect">
            <a:avLst/>
          </a:prstGeom>
        </p:spPr>
      </p:pic>
      <p:pic>
        <p:nvPicPr>
          <p:cNvPr id="15" name="ถัดไป">
            <a:hlinkClick r:id="rId14" action="ppaction://hlinksldjump"/>
            <a:extLst>
              <a:ext uri="{FF2B5EF4-FFF2-40B4-BE49-F238E27FC236}">
                <a16:creationId xmlns:a16="http://schemas.microsoft.com/office/drawing/2014/main" id="{7B927953-1A11-45EB-BB48-7BC99C56DA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771" y="6143419"/>
            <a:ext cx="922823" cy="4833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4CBF96-5ADF-479F-8D23-83FB3EB49B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655" y="6858000"/>
            <a:ext cx="8614395" cy="2121592"/>
          </a:xfrm>
          <a:prstGeom prst="rect">
            <a:avLst/>
          </a:prstGeom>
        </p:spPr>
      </p:pic>
      <p:pic>
        <p:nvPicPr>
          <p:cNvPr id="22" name="close">
            <a:extLst>
              <a:ext uri="{FF2B5EF4-FFF2-40B4-BE49-F238E27FC236}">
                <a16:creationId xmlns:a16="http://schemas.microsoft.com/office/drawing/2014/main" id="{B1591086-CE21-4F82-995B-02DA09FE31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7176" y="7129695"/>
            <a:ext cx="556740" cy="5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7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64236 L 4.375E-6 0.25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60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9469E-6 -0.59745 L 3.59469E-6 0.25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.12615 L 4.375E-6 -0.6423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42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9469E-6 3.7037E-7 L 3.59469E-6 -0.59745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eacher guide">
            <a:extLst>
              <a:ext uri="{FF2B5EF4-FFF2-40B4-BE49-F238E27FC236}">
                <a16:creationId xmlns:a16="http://schemas.microsoft.com/office/drawing/2014/main" id="{6195F417-F865-43EF-ADCD-3C621D7E5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F94EB0C-A8CF-4959-BCF9-19A5FDE2624A}"/>
              </a:ext>
            </a:extLst>
          </p:cNvPr>
          <p:cNvSpPr/>
          <p:nvPr/>
        </p:nvSpPr>
        <p:spPr>
          <a:xfrm>
            <a:off x="-3406" y="2364945"/>
            <a:ext cx="12192231" cy="3045255"/>
          </a:xfrm>
          <a:prstGeom prst="rect">
            <a:avLst/>
          </a:prstGeom>
          <a:solidFill>
            <a:srgbClr val="FEEC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4A78A1-5A9D-4999-AC4B-94BB83D8B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4461" y="4331128"/>
            <a:ext cx="3237257" cy="92667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5019885-B07A-4423-9149-F8A9285C60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4461" y="4331128"/>
            <a:ext cx="3237257" cy="9266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1EDABCC5-C8A7-09FD-B0BD-112FA4DC9D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9C27CF-0D23-4226-BA9E-512109313337}"/>
              </a:ext>
            </a:extLst>
          </p:cNvPr>
          <p:cNvGrpSpPr/>
          <p:nvPr/>
        </p:nvGrpSpPr>
        <p:grpSpPr>
          <a:xfrm>
            <a:off x="-1" y="0"/>
            <a:ext cx="11473479" cy="774163"/>
            <a:chOff x="-1" y="0"/>
            <a:chExt cx="11473479" cy="774163"/>
          </a:xfrm>
        </p:grpSpPr>
        <p:sp>
          <p:nvSpPr>
            <p:cNvPr id="6" name="Rectangle: Top Corners Rounded 14">
              <a:extLst>
                <a:ext uri="{FF2B5EF4-FFF2-40B4-BE49-F238E27FC236}">
                  <a16:creationId xmlns:a16="http://schemas.microsoft.com/office/drawing/2014/main" id="{2E45CB50-ACA2-4851-86AB-524C02F2AE31}"/>
                </a:ext>
              </a:extLst>
            </p:cNvPr>
            <p:cNvSpPr/>
            <p:nvPr/>
          </p:nvSpPr>
          <p:spPr>
            <a:xfrm rot="10800000">
              <a:off x="-1" y="0"/>
              <a:ext cx="11473479" cy="370601"/>
            </a:xfrm>
            <a:prstGeom prst="round2SameRect">
              <a:avLst>
                <a:gd name="adj1" fmla="val 39393"/>
                <a:gd name="adj2" fmla="val 0"/>
              </a:avLst>
            </a:prstGeom>
            <a:solidFill>
              <a:srgbClr val="FAC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66D9E41-CE52-4395-A4B4-07CDBC95A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9412" y="115738"/>
              <a:ext cx="6273328" cy="658425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93019A21-268B-4BDB-B794-96A35AED47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354" y="1097421"/>
            <a:ext cx="5157656" cy="64092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D2FD9B0-EEB4-4E97-8ABA-C35E1A3034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7724" y="4331128"/>
            <a:ext cx="3237257" cy="92667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85622E0-E5A5-40B1-AC8F-4C78BCB884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71199" y="4331128"/>
            <a:ext cx="3237257" cy="926672"/>
          </a:xfrm>
          <a:prstGeom prst="rect">
            <a:avLst/>
          </a:prstGeom>
        </p:spPr>
      </p:pic>
      <p:pic>
        <p:nvPicPr>
          <p:cNvPr id="17" name="ถัดไป">
            <a:hlinkClick r:id="rId13" action="ppaction://hlinksldjump"/>
            <a:extLst>
              <a:ext uri="{FF2B5EF4-FFF2-40B4-BE49-F238E27FC236}">
                <a16:creationId xmlns:a16="http://schemas.microsoft.com/office/drawing/2014/main" id="{AA6B7C5B-5661-463A-8C26-FF3D0FE21A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771" y="6143419"/>
            <a:ext cx="922823" cy="483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3FCDA6-B801-4759-BFEC-CDF7E823913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012" y="1828800"/>
            <a:ext cx="1737105" cy="21466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E2C48A4-B4E1-4A04-A076-3803DF9CF29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655" y="6858000"/>
            <a:ext cx="8614395" cy="2121592"/>
          </a:xfrm>
          <a:prstGeom prst="rect">
            <a:avLst/>
          </a:prstGeom>
        </p:spPr>
      </p:pic>
      <p:pic>
        <p:nvPicPr>
          <p:cNvPr id="23" name="close">
            <a:extLst>
              <a:ext uri="{FF2B5EF4-FFF2-40B4-BE49-F238E27FC236}">
                <a16:creationId xmlns:a16="http://schemas.microsoft.com/office/drawing/2014/main" id="{FF42B7B0-F7D4-4DC1-A856-CCAFE57436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7176" y="7129695"/>
            <a:ext cx="556740" cy="5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9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64236 L 4.375E-6 0.25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60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9469E-6 -0.59745 L 3.59469E-6 0.25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.12615 L 4.375E-6 -0.6423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42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9469E-6 3.7037E-7 L 3.59469E-6 -0.59745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0DA1BD24-0FB7-47B3-A2AD-2BF37BFB0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048" y="5160749"/>
            <a:ext cx="4011516" cy="1036409"/>
          </a:xfrm>
          <a:prstGeom prst="rect">
            <a:avLst/>
          </a:prstGeom>
        </p:spPr>
      </p:pic>
      <p:sp>
        <p:nvSpPr>
          <p:cNvPr id="29" name="Rectangle: Top Corners Rounded 30">
            <a:extLst>
              <a:ext uri="{FF2B5EF4-FFF2-40B4-BE49-F238E27FC236}">
                <a16:creationId xmlns:a16="http://schemas.microsoft.com/office/drawing/2014/main" id="{FA832708-9656-4D72-BE52-20C702D48D57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251FE7AD-EBBC-40DD-B4D7-AF10B11940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77B4E5C-C5BA-D708-4DDE-5FBD0BABAB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696" y="1688509"/>
            <a:ext cx="4894497" cy="3256933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8CBD65-A765-411F-8382-E5FAC1E8B0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6800"/>
            <a:ext cx="9303302" cy="780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23E33B-17DA-4830-AD04-B775D1FE46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383" y="858776"/>
            <a:ext cx="5041829" cy="6462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4C1D7D2-7FA4-4256-B96C-F2A965BBE3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032" y="5663035"/>
            <a:ext cx="584761" cy="58476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2A70D26-44B7-484D-A2F8-600205A38F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438" y="5160749"/>
            <a:ext cx="4011516" cy="10364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72AD65-F8A9-4759-81BF-D747B86F29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667" y="1685399"/>
            <a:ext cx="627942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5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F94EB0C-A8CF-4959-BCF9-19A5FDE2624A}"/>
              </a:ext>
            </a:extLst>
          </p:cNvPr>
          <p:cNvSpPr/>
          <p:nvPr/>
        </p:nvSpPr>
        <p:spPr>
          <a:xfrm>
            <a:off x="-3406" y="2364945"/>
            <a:ext cx="12192231" cy="3045255"/>
          </a:xfrm>
          <a:prstGeom prst="rect">
            <a:avLst/>
          </a:prstGeom>
          <a:solidFill>
            <a:srgbClr val="FEEC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1EDABCC5-C8A7-09FD-B0BD-112FA4DC9D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9C27CF-0D23-4226-BA9E-512109313337}"/>
              </a:ext>
            </a:extLst>
          </p:cNvPr>
          <p:cNvGrpSpPr/>
          <p:nvPr/>
        </p:nvGrpSpPr>
        <p:grpSpPr>
          <a:xfrm>
            <a:off x="-1" y="0"/>
            <a:ext cx="11473479" cy="774163"/>
            <a:chOff x="-1" y="0"/>
            <a:chExt cx="11473479" cy="774163"/>
          </a:xfrm>
        </p:grpSpPr>
        <p:sp>
          <p:nvSpPr>
            <p:cNvPr id="6" name="Rectangle: Top Corners Rounded 14">
              <a:extLst>
                <a:ext uri="{FF2B5EF4-FFF2-40B4-BE49-F238E27FC236}">
                  <a16:creationId xmlns:a16="http://schemas.microsoft.com/office/drawing/2014/main" id="{2E45CB50-ACA2-4851-86AB-524C02F2AE31}"/>
                </a:ext>
              </a:extLst>
            </p:cNvPr>
            <p:cNvSpPr/>
            <p:nvPr/>
          </p:nvSpPr>
          <p:spPr>
            <a:xfrm rot="10800000">
              <a:off x="-1" y="0"/>
              <a:ext cx="11473479" cy="370601"/>
            </a:xfrm>
            <a:prstGeom prst="round2SameRect">
              <a:avLst>
                <a:gd name="adj1" fmla="val 39393"/>
                <a:gd name="adj2" fmla="val 0"/>
              </a:avLst>
            </a:prstGeom>
            <a:solidFill>
              <a:srgbClr val="FAC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66D9E41-CE52-4395-A4B4-07CDBC95A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9412" y="115738"/>
              <a:ext cx="6273328" cy="658425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93019A21-268B-4BDB-B794-96A35AED47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354" y="1097796"/>
            <a:ext cx="5157656" cy="640177"/>
          </a:xfrm>
          <a:prstGeom prst="rect">
            <a:avLst/>
          </a:prstGeom>
        </p:spPr>
      </p:pic>
      <p:pic>
        <p:nvPicPr>
          <p:cNvPr id="17" name="Picture 16" descr="A closet with open doors&#10;&#10;Description automatically generated">
            <a:extLst>
              <a:ext uri="{FF2B5EF4-FFF2-40B4-BE49-F238E27FC236}">
                <a16:creationId xmlns:a16="http://schemas.microsoft.com/office/drawing/2014/main" id="{46DA20BC-F958-40B0-BD82-FBF02115C2A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3812" y="1793445"/>
            <a:ext cx="2057400" cy="233830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456CA9D-D4CE-41D1-B14D-28AC428944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200" y="4328643"/>
            <a:ext cx="3237257" cy="92667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B43C609-EC86-4BBE-8066-F0D610A3C2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0368" y="4328643"/>
            <a:ext cx="3237257" cy="926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825C21-C77E-483E-8C14-A51FFBCD4C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75783" y="4328643"/>
            <a:ext cx="3237257" cy="926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D9BF69-FF4B-437F-B287-4B909CE392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75783" y="4328643"/>
            <a:ext cx="3237257" cy="926672"/>
          </a:xfrm>
          <a:prstGeom prst="rect">
            <a:avLst/>
          </a:prstGeom>
        </p:spPr>
      </p:pic>
      <p:pic>
        <p:nvPicPr>
          <p:cNvPr id="15" name="ถัดไป">
            <a:hlinkClick r:id="rId13" action="ppaction://hlinksldjump"/>
            <a:extLst>
              <a:ext uri="{FF2B5EF4-FFF2-40B4-BE49-F238E27FC236}">
                <a16:creationId xmlns:a16="http://schemas.microsoft.com/office/drawing/2014/main" id="{79037096-6195-4120-A9B1-B531400EE2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771" y="6143419"/>
            <a:ext cx="922823" cy="483384"/>
          </a:xfrm>
          <a:prstGeom prst="rect">
            <a:avLst/>
          </a:prstGeom>
        </p:spPr>
      </p:pic>
      <p:pic>
        <p:nvPicPr>
          <p:cNvPr id="21" name="teacher guide">
            <a:extLst>
              <a:ext uri="{FF2B5EF4-FFF2-40B4-BE49-F238E27FC236}">
                <a16:creationId xmlns:a16="http://schemas.microsoft.com/office/drawing/2014/main" id="{3AC98F37-016A-447B-9880-BBE12FE8A0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64BAC1-24CD-495D-9667-F3229F39A45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848" y="6858000"/>
            <a:ext cx="8590008" cy="2121592"/>
          </a:xfrm>
          <a:prstGeom prst="rect">
            <a:avLst/>
          </a:prstGeom>
        </p:spPr>
      </p:pic>
      <p:pic>
        <p:nvPicPr>
          <p:cNvPr id="23" name="close">
            <a:extLst>
              <a:ext uri="{FF2B5EF4-FFF2-40B4-BE49-F238E27FC236}">
                <a16:creationId xmlns:a16="http://schemas.microsoft.com/office/drawing/2014/main" id="{5C3FEAC7-DA79-436B-B087-BEA0F7FDF51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7176" y="7129695"/>
            <a:ext cx="556740" cy="5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7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64236 L 4.375E-6 0.25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60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6476E-6 -0.59745 L 2.66476E-6 0.25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.12615 L 4.375E-6 -0.6423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42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6476E-6 3.7037E-7 L 2.66476E-6 -0.59745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F94EB0C-A8CF-4959-BCF9-19A5FDE2624A}"/>
              </a:ext>
            </a:extLst>
          </p:cNvPr>
          <p:cNvSpPr/>
          <p:nvPr/>
        </p:nvSpPr>
        <p:spPr>
          <a:xfrm>
            <a:off x="-3406" y="2364945"/>
            <a:ext cx="12192231" cy="3045255"/>
          </a:xfrm>
          <a:prstGeom prst="rect">
            <a:avLst/>
          </a:prstGeom>
          <a:solidFill>
            <a:srgbClr val="FEEC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2D745E-AE76-45C7-8E92-5CBB4386B7ED}"/>
              </a:ext>
            </a:extLst>
          </p:cNvPr>
          <p:cNvGrpSpPr/>
          <p:nvPr/>
        </p:nvGrpSpPr>
        <p:grpSpPr>
          <a:xfrm>
            <a:off x="928553" y="1911739"/>
            <a:ext cx="10328312" cy="2047995"/>
            <a:chOff x="1065212" y="1642458"/>
            <a:chExt cx="10328312" cy="204799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6D0185B-5DF6-406C-82E3-119F7265032C}"/>
                </a:ext>
              </a:extLst>
            </p:cNvPr>
            <p:cNvSpPr/>
            <p:nvPr/>
          </p:nvSpPr>
          <p:spPr>
            <a:xfrm>
              <a:off x="1065212" y="1642458"/>
              <a:ext cx="10328312" cy="20479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ABECF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 descr="A close-up of a eraser&#10;&#10;Description automatically generated">
              <a:extLst>
                <a:ext uri="{FF2B5EF4-FFF2-40B4-BE49-F238E27FC236}">
                  <a16:creationId xmlns:a16="http://schemas.microsoft.com/office/drawing/2014/main" id="{05FD8D07-1C84-45B4-949E-54142D9CE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6385" y="1984133"/>
              <a:ext cx="784028" cy="459189"/>
            </a:xfrm>
            <a:prstGeom prst="rect">
              <a:avLst/>
            </a:prstGeom>
          </p:spPr>
        </p:pic>
        <p:pic>
          <p:nvPicPr>
            <p:cNvPr id="19" name="Picture 18" descr="A close-up of a eraser&#10;&#10;Description automatically generated">
              <a:extLst>
                <a:ext uri="{FF2B5EF4-FFF2-40B4-BE49-F238E27FC236}">
                  <a16:creationId xmlns:a16="http://schemas.microsoft.com/office/drawing/2014/main" id="{78601C21-9C4C-42CA-9CFA-7A0766D1D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4412" y="2006060"/>
              <a:ext cx="784028" cy="459189"/>
            </a:xfrm>
            <a:prstGeom prst="rect">
              <a:avLst/>
            </a:prstGeom>
          </p:spPr>
        </p:pic>
        <p:pic>
          <p:nvPicPr>
            <p:cNvPr id="20" name="Picture 19" descr="A close-up of a eraser&#10;&#10;Description automatically generated">
              <a:extLst>
                <a:ext uri="{FF2B5EF4-FFF2-40B4-BE49-F238E27FC236}">
                  <a16:creationId xmlns:a16="http://schemas.microsoft.com/office/drawing/2014/main" id="{FE5069CF-F49C-4F4B-BE29-D00DBFFFEA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72439" y="1984133"/>
              <a:ext cx="784028" cy="459189"/>
            </a:xfrm>
            <a:prstGeom prst="rect">
              <a:avLst/>
            </a:prstGeom>
          </p:spPr>
        </p:pic>
        <p:pic>
          <p:nvPicPr>
            <p:cNvPr id="21" name="Picture 20" descr="A close-up of a eraser&#10;&#10;Description automatically generated">
              <a:extLst>
                <a:ext uri="{FF2B5EF4-FFF2-40B4-BE49-F238E27FC236}">
                  <a16:creationId xmlns:a16="http://schemas.microsoft.com/office/drawing/2014/main" id="{8354CCD1-5BDE-4A20-8DA3-48B11BBEE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60466" y="2006059"/>
              <a:ext cx="784028" cy="459189"/>
            </a:xfrm>
            <a:prstGeom prst="rect">
              <a:avLst/>
            </a:prstGeom>
          </p:spPr>
        </p:pic>
        <p:pic>
          <p:nvPicPr>
            <p:cNvPr id="22" name="Picture 21" descr="A close-up of a eraser&#10;&#10;Description automatically generated">
              <a:extLst>
                <a:ext uri="{FF2B5EF4-FFF2-40B4-BE49-F238E27FC236}">
                  <a16:creationId xmlns:a16="http://schemas.microsoft.com/office/drawing/2014/main" id="{292D03C6-0D56-44B9-8E32-0756C29E5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8493" y="1998816"/>
              <a:ext cx="784028" cy="459189"/>
            </a:xfrm>
            <a:prstGeom prst="rect">
              <a:avLst/>
            </a:prstGeom>
          </p:spPr>
        </p:pic>
        <p:pic>
          <p:nvPicPr>
            <p:cNvPr id="23" name="Picture 22" descr="A close-up of a eraser&#10;&#10;Description automatically generated">
              <a:extLst>
                <a:ext uri="{FF2B5EF4-FFF2-40B4-BE49-F238E27FC236}">
                  <a16:creationId xmlns:a16="http://schemas.microsoft.com/office/drawing/2014/main" id="{E2AD1ACF-0F30-4A55-8B89-D21F07575C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7167" y="1993578"/>
              <a:ext cx="784028" cy="459189"/>
            </a:xfrm>
            <a:prstGeom prst="rect">
              <a:avLst/>
            </a:prstGeom>
          </p:spPr>
        </p:pic>
        <p:pic>
          <p:nvPicPr>
            <p:cNvPr id="24" name="Picture 23" descr="A close-up of a eraser&#10;&#10;Description automatically generated">
              <a:extLst>
                <a:ext uri="{FF2B5EF4-FFF2-40B4-BE49-F238E27FC236}">
                  <a16:creationId xmlns:a16="http://schemas.microsoft.com/office/drawing/2014/main" id="{97EAF091-FCDE-421A-AC5C-7CABE0C6F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55194" y="2015505"/>
              <a:ext cx="784028" cy="459189"/>
            </a:xfrm>
            <a:prstGeom prst="rect">
              <a:avLst/>
            </a:prstGeom>
          </p:spPr>
        </p:pic>
        <p:pic>
          <p:nvPicPr>
            <p:cNvPr id="26" name="Picture 25" descr="A close-up of a eraser&#10;&#10;Description automatically generated">
              <a:extLst>
                <a:ext uri="{FF2B5EF4-FFF2-40B4-BE49-F238E27FC236}">
                  <a16:creationId xmlns:a16="http://schemas.microsoft.com/office/drawing/2014/main" id="{34C53DEF-B06B-462E-B9E7-3E0CDA510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43221" y="1993578"/>
              <a:ext cx="784028" cy="459189"/>
            </a:xfrm>
            <a:prstGeom prst="rect">
              <a:avLst/>
            </a:prstGeom>
          </p:spPr>
        </p:pic>
        <p:pic>
          <p:nvPicPr>
            <p:cNvPr id="27" name="Picture 26" descr="A close-up of a eraser&#10;&#10;Description automatically generated">
              <a:extLst>
                <a:ext uri="{FF2B5EF4-FFF2-40B4-BE49-F238E27FC236}">
                  <a16:creationId xmlns:a16="http://schemas.microsoft.com/office/drawing/2014/main" id="{A9DC650D-7B5F-410F-95D3-15F7F87DA6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31248" y="2015504"/>
              <a:ext cx="784028" cy="459189"/>
            </a:xfrm>
            <a:prstGeom prst="rect">
              <a:avLst/>
            </a:prstGeom>
          </p:spPr>
        </p:pic>
        <p:pic>
          <p:nvPicPr>
            <p:cNvPr id="28" name="Picture 27" descr="A close-up of a eraser&#10;&#10;Description automatically generated">
              <a:extLst>
                <a:ext uri="{FF2B5EF4-FFF2-40B4-BE49-F238E27FC236}">
                  <a16:creationId xmlns:a16="http://schemas.microsoft.com/office/drawing/2014/main" id="{2CE7EA92-6502-4B4F-9830-87A24C59CB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19275" y="2008261"/>
              <a:ext cx="784028" cy="459189"/>
            </a:xfrm>
            <a:prstGeom prst="rect">
              <a:avLst/>
            </a:prstGeom>
          </p:spPr>
        </p:pic>
        <p:pic>
          <p:nvPicPr>
            <p:cNvPr id="29" name="Picture 28" descr="A close-up of a eraser&#10;&#10;Description automatically generated">
              <a:extLst>
                <a:ext uri="{FF2B5EF4-FFF2-40B4-BE49-F238E27FC236}">
                  <a16:creationId xmlns:a16="http://schemas.microsoft.com/office/drawing/2014/main" id="{018BB59D-D8EF-4A40-9DC2-C7B588814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6385" y="2777676"/>
              <a:ext cx="784028" cy="459189"/>
            </a:xfrm>
            <a:prstGeom prst="rect">
              <a:avLst/>
            </a:prstGeom>
          </p:spPr>
        </p:pic>
        <p:pic>
          <p:nvPicPr>
            <p:cNvPr id="34" name="Picture 33" descr="A close-up of a eraser&#10;&#10;Description automatically generated">
              <a:extLst>
                <a:ext uri="{FF2B5EF4-FFF2-40B4-BE49-F238E27FC236}">
                  <a16:creationId xmlns:a16="http://schemas.microsoft.com/office/drawing/2014/main" id="{F01C3631-673E-4D55-B27A-268F35943A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4412" y="2799603"/>
              <a:ext cx="784028" cy="459189"/>
            </a:xfrm>
            <a:prstGeom prst="rect">
              <a:avLst/>
            </a:prstGeom>
          </p:spPr>
        </p:pic>
        <p:pic>
          <p:nvPicPr>
            <p:cNvPr id="35" name="Picture 34" descr="A close-up of a eraser&#10;&#10;Description automatically generated">
              <a:extLst>
                <a:ext uri="{FF2B5EF4-FFF2-40B4-BE49-F238E27FC236}">
                  <a16:creationId xmlns:a16="http://schemas.microsoft.com/office/drawing/2014/main" id="{E8ACD078-1CAB-4905-8485-D64765507C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72439" y="2777676"/>
              <a:ext cx="784028" cy="459189"/>
            </a:xfrm>
            <a:prstGeom prst="rect">
              <a:avLst/>
            </a:prstGeom>
          </p:spPr>
        </p:pic>
        <p:pic>
          <p:nvPicPr>
            <p:cNvPr id="36" name="Picture 35" descr="A close-up of a eraser&#10;&#10;Description automatically generated">
              <a:extLst>
                <a:ext uri="{FF2B5EF4-FFF2-40B4-BE49-F238E27FC236}">
                  <a16:creationId xmlns:a16="http://schemas.microsoft.com/office/drawing/2014/main" id="{0064DEB0-2C64-4F57-A52B-0996831C8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60466" y="2799602"/>
              <a:ext cx="784028" cy="459189"/>
            </a:xfrm>
            <a:prstGeom prst="rect">
              <a:avLst/>
            </a:prstGeom>
          </p:spPr>
        </p:pic>
        <p:pic>
          <p:nvPicPr>
            <p:cNvPr id="37" name="Picture 36" descr="A close-up of a eraser&#10;&#10;Description automatically generated">
              <a:extLst>
                <a:ext uri="{FF2B5EF4-FFF2-40B4-BE49-F238E27FC236}">
                  <a16:creationId xmlns:a16="http://schemas.microsoft.com/office/drawing/2014/main" id="{A99F7C5F-749E-49E4-8D98-7F8F7685C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8493" y="2792359"/>
              <a:ext cx="784028" cy="459189"/>
            </a:xfrm>
            <a:prstGeom prst="rect">
              <a:avLst/>
            </a:prstGeom>
          </p:spPr>
        </p:pic>
        <p:pic>
          <p:nvPicPr>
            <p:cNvPr id="38" name="Picture 37" descr="A close-up of a eraser&#10;&#10;Description automatically generated">
              <a:extLst>
                <a:ext uri="{FF2B5EF4-FFF2-40B4-BE49-F238E27FC236}">
                  <a16:creationId xmlns:a16="http://schemas.microsoft.com/office/drawing/2014/main" id="{066A6C06-A3B1-491E-B9B9-15C87FEE6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7167" y="2787121"/>
              <a:ext cx="784028" cy="459189"/>
            </a:xfrm>
            <a:prstGeom prst="rect">
              <a:avLst/>
            </a:prstGeom>
          </p:spPr>
        </p:pic>
        <p:pic>
          <p:nvPicPr>
            <p:cNvPr id="39" name="Picture 38" descr="A close-up of a eraser&#10;&#10;Description automatically generated">
              <a:extLst>
                <a:ext uri="{FF2B5EF4-FFF2-40B4-BE49-F238E27FC236}">
                  <a16:creationId xmlns:a16="http://schemas.microsoft.com/office/drawing/2014/main" id="{2D076659-1C68-48FB-BFF4-914C70B1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55194" y="2809048"/>
              <a:ext cx="784028" cy="459189"/>
            </a:xfrm>
            <a:prstGeom prst="rect">
              <a:avLst/>
            </a:prstGeom>
          </p:spPr>
        </p:pic>
        <p:pic>
          <p:nvPicPr>
            <p:cNvPr id="40" name="Picture 39" descr="A close-up of a eraser&#10;&#10;Description automatically generated">
              <a:extLst>
                <a:ext uri="{FF2B5EF4-FFF2-40B4-BE49-F238E27FC236}">
                  <a16:creationId xmlns:a16="http://schemas.microsoft.com/office/drawing/2014/main" id="{96E04271-A43C-40DF-804B-FD6C55ECF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43221" y="2787121"/>
              <a:ext cx="784028" cy="459189"/>
            </a:xfrm>
            <a:prstGeom prst="rect">
              <a:avLst/>
            </a:prstGeom>
          </p:spPr>
        </p:pic>
        <p:pic>
          <p:nvPicPr>
            <p:cNvPr id="41" name="Picture 40" descr="A close-up of a eraser&#10;&#10;Description automatically generated">
              <a:extLst>
                <a:ext uri="{FF2B5EF4-FFF2-40B4-BE49-F238E27FC236}">
                  <a16:creationId xmlns:a16="http://schemas.microsoft.com/office/drawing/2014/main" id="{FEA19DB0-B1B6-40A8-8FB3-CCD67EAA3D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31248" y="2809047"/>
              <a:ext cx="784028" cy="459189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A456CA9D-D4CE-41D1-B14D-28AC42894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00" y="4292547"/>
            <a:ext cx="3237257" cy="9266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B363B2-6827-4A5B-90EA-4CFBD7BB5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4774" y="4292546"/>
            <a:ext cx="3328704" cy="92667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B43C609-EC86-4BBE-8066-F0D610A3C2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0368" y="4290541"/>
            <a:ext cx="3343110" cy="9306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D9BF69-FF4B-437F-B287-4B909CE392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783" y="4292547"/>
            <a:ext cx="3237257" cy="9266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1EDABCC5-C8A7-09FD-B0BD-112FA4DC9D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9C27CF-0D23-4226-BA9E-512109313337}"/>
              </a:ext>
            </a:extLst>
          </p:cNvPr>
          <p:cNvGrpSpPr/>
          <p:nvPr/>
        </p:nvGrpSpPr>
        <p:grpSpPr>
          <a:xfrm>
            <a:off x="-1" y="0"/>
            <a:ext cx="11473479" cy="774163"/>
            <a:chOff x="-1" y="0"/>
            <a:chExt cx="11473479" cy="774163"/>
          </a:xfrm>
        </p:grpSpPr>
        <p:sp>
          <p:nvSpPr>
            <p:cNvPr id="6" name="Rectangle: Top Corners Rounded 14">
              <a:extLst>
                <a:ext uri="{FF2B5EF4-FFF2-40B4-BE49-F238E27FC236}">
                  <a16:creationId xmlns:a16="http://schemas.microsoft.com/office/drawing/2014/main" id="{2E45CB50-ACA2-4851-86AB-524C02F2AE31}"/>
                </a:ext>
              </a:extLst>
            </p:cNvPr>
            <p:cNvSpPr/>
            <p:nvPr/>
          </p:nvSpPr>
          <p:spPr>
            <a:xfrm rot="10800000">
              <a:off x="-1" y="0"/>
              <a:ext cx="11473479" cy="370601"/>
            </a:xfrm>
            <a:prstGeom prst="round2SameRect">
              <a:avLst>
                <a:gd name="adj1" fmla="val 39393"/>
                <a:gd name="adj2" fmla="val 0"/>
              </a:avLst>
            </a:prstGeom>
            <a:solidFill>
              <a:srgbClr val="FAC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66D9E41-CE52-4395-A4B4-07CDBC95A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79412" y="115738"/>
              <a:ext cx="6273328" cy="658425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93019A21-268B-4BDB-B794-96A35AED47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33" y="1097796"/>
            <a:ext cx="5103297" cy="640177"/>
          </a:xfrm>
          <a:prstGeom prst="rect">
            <a:avLst/>
          </a:prstGeom>
        </p:spPr>
      </p:pic>
      <p:pic>
        <p:nvPicPr>
          <p:cNvPr id="46" name="ถัดไป">
            <a:hlinkClick r:id="rId13" action="ppaction://hlinksldjump"/>
            <a:extLst>
              <a:ext uri="{FF2B5EF4-FFF2-40B4-BE49-F238E27FC236}">
                <a16:creationId xmlns:a16="http://schemas.microsoft.com/office/drawing/2014/main" id="{0A3585BD-770B-4F4A-89FF-5DF5F0916E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771" y="6143419"/>
            <a:ext cx="922823" cy="483384"/>
          </a:xfrm>
          <a:prstGeom prst="rect">
            <a:avLst/>
          </a:prstGeom>
        </p:spPr>
      </p:pic>
      <p:pic>
        <p:nvPicPr>
          <p:cNvPr id="56" name="teacher guide">
            <a:extLst>
              <a:ext uri="{FF2B5EF4-FFF2-40B4-BE49-F238E27FC236}">
                <a16:creationId xmlns:a16="http://schemas.microsoft.com/office/drawing/2014/main" id="{5EDAA9B1-D16D-4718-B367-AB01C9576A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128B0F6-893C-4A6E-8BDD-2B955AC36A5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848" y="6858000"/>
            <a:ext cx="8590008" cy="2121592"/>
          </a:xfrm>
          <a:prstGeom prst="rect">
            <a:avLst/>
          </a:prstGeom>
        </p:spPr>
      </p:pic>
      <p:pic>
        <p:nvPicPr>
          <p:cNvPr id="58" name="close">
            <a:extLst>
              <a:ext uri="{FF2B5EF4-FFF2-40B4-BE49-F238E27FC236}">
                <a16:creationId xmlns:a16="http://schemas.microsoft.com/office/drawing/2014/main" id="{5E864D72-E870-4BFB-A9CF-34D9C5451C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7176" y="7129695"/>
            <a:ext cx="556740" cy="5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0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64236 L 4.375E-6 0.25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60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6476E-6 -0.59745 L 2.66476E-6 0.25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.12615 L 4.375E-6 -0.6423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42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6476E-6 3.7037E-7 L 2.66476E-6 -0.59745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eacher guide">
            <a:extLst>
              <a:ext uri="{FF2B5EF4-FFF2-40B4-BE49-F238E27FC236}">
                <a16:creationId xmlns:a16="http://schemas.microsoft.com/office/drawing/2014/main" id="{26F14018-8479-404D-8674-AC435883A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F94EB0C-A8CF-4959-BCF9-19A5FDE2624A}"/>
              </a:ext>
            </a:extLst>
          </p:cNvPr>
          <p:cNvSpPr/>
          <p:nvPr/>
        </p:nvSpPr>
        <p:spPr>
          <a:xfrm>
            <a:off x="-3406" y="2364945"/>
            <a:ext cx="12192231" cy="3045255"/>
          </a:xfrm>
          <a:prstGeom prst="rect">
            <a:avLst/>
          </a:prstGeom>
          <a:solidFill>
            <a:srgbClr val="FEEC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456CA9D-D4CE-41D1-B14D-28AC42894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02" y="4292547"/>
            <a:ext cx="3237253" cy="9266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B363B2-6827-4A5B-90EA-4CFBD7BB5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0497" y="4292546"/>
            <a:ext cx="3237257" cy="92667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B43C609-EC86-4BBE-8066-F0D610A3C2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290" y="4290541"/>
            <a:ext cx="3251265" cy="9306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D9BF69-FF4B-437F-B287-4B909CE392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785" y="4292547"/>
            <a:ext cx="3237253" cy="9266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1EDABCC5-C8A7-09FD-B0BD-112FA4DC9D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9C27CF-0D23-4226-BA9E-512109313337}"/>
              </a:ext>
            </a:extLst>
          </p:cNvPr>
          <p:cNvGrpSpPr/>
          <p:nvPr/>
        </p:nvGrpSpPr>
        <p:grpSpPr>
          <a:xfrm>
            <a:off x="-1" y="0"/>
            <a:ext cx="11473479" cy="774163"/>
            <a:chOff x="-1" y="0"/>
            <a:chExt cx="11473479" cy="774163"/>
          </a:xfrm>
        </p:grpSpPr>
        <p:sp>
          <p:nvSpPr>
            <p:cNvPr id="6" name="Rectangle: Top Corners Rounded 14">
              <a:extLst>
                <a:ext uri="{FF2B5EF4-FFF2-40B4-BE49-F238E27FC236}">
                  <a16:creationId xmlns:a16="http://schemas.microsoft.com/office/drawing/2014/main" id="{2E45CB50-ACA2-4851-86AB-524C02F2AE31}"/>
                </a:ext>
              </a:extLst>
            </p:cNvPr>
            <p:cNvSpPr/>
            <p:nvPr/>
          </p:nvSpPr>
          <p:spPr>
            <a:xfrm rot="10800000">
              <a:off x="-1" y="0"/>
              <a:ext cx="11473479" cy="370601"/>
            </a:xfrm>
            <a:prstGeom prst="round2SameRect">
              <a:avLst>
                <a:gd name="adj1" fmla="val 39393"/>
                <a:gd name="adj2" fmla="val 0"/>
              </a:avLst>
            </a:prstGeom>
            <a:solidFill>
              <a:srgbClr val="FAC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66D9E41-CE52-4395-A4B4-07CDBC95A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79412" y="115738"/>
              <a:ext cx="6273328" cy="658425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93019A21-268B-4BDB-B794-96A35AED47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33" y="1106975"/>
            <a:ext cx="5206100" cy="6097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9FC177-8AD2-4FBB-8D10-C4B03AE520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18196" y="2004896"/>
            <a:ext cx="5749026" cy="1713124"/>
          </a:xfrm>
          <a:prstGeom prst="rect">
            <a:avLst/>
          </a:prstGeom>
        </p:spPr>
      </p:pic>
      <p:pic>
        <p:nvPicPr>
          <p:cNvPr id="45" name="ถัดไป">
            <a:hlinkClick r:id="rId14" action="ppaction://hlinksldjump"/>
            <a:extLst>
              <a:ext uri="{FF2B5EF4-FFF2-40B4-BE49-F238E27FC236}">
                <a16:creationId xmlns:a16="http://schemas.microsoft.com/office/drawing/2014/main" id="{074C562B-EA95-43C2-AA15-F160F144F3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771" y="6143419"/>
            <a:ext cx="922823" cy="4833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15567BD-8F45-46DB-AEDF-4E47B6AD1CB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99408" y="7360022"/>
            <a:ext cx="8590008" cy="3243353"/>
          </a:xfrm>
          <a:prstGeom prst="rect">
            <a:avLst/>
          </a:prstGeom>
        </p:spPr>
      </p:pic>
      <p:pic>
        <p:nvPicPr>
          <p:cNvPr id="28" name="close">
            <a:extLst>
              <a:ext uri="{FF2B5EF4-FFF2-40B4-BE49-F238E27FC236}">
                <a16:creationId xmlns:a16="http://schemas.microsoft.com/office/drawing/2014/main" id="{AF3C9F6A-6099-46C7-AC21-29BD8635D06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0615" y="7631717"/>
            <a:ext cx="556740" cy="5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3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78773 L 3.12321E-6 0.25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5187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73634 L 0 0.25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4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321E-6 0.12616 L 0.00117 -0.78773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4569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0013 -0.73634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3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eacher guide">
            <a:extLst>
              <a:ext uri="{FF2B5EF4-FFF2-40B4-BE49-F238E27FC236}">
                <a16:creationId xmlns:a16="http://schemas.microsoft.com/office/drawing/2014/main" id="{4D8E58A6-AB52-4BBF-B7B5-038114146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F94EB0C-A8CF-4959-BCF9-19A5FDE2624A}"/>
              </a:ext>
            </a:extLst>
          </p:cNvPr>
          <p:cNvSpPr/>
          <p:nvPr/>
        </p:nvSpPr>
        <p:spPr>
          <a:xfrm>
            <a:off x="-3406" y="2364945"/>
            <a:ext cx="12192231" cy="3045255"/>
          </a:xfrm>
          <a:prstGeom prst="rect">
            <a:avLst/>
          </a:prstGeom>
          <a:solidFill>
            <a:srgbClr val="FEEC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456CA9D-D4CE-41D1-B14D-28AC42894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02" y="4292547"/>
            <a:ext cx="3237253" cy="9266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B43C609-EC86-4BBE-8066-F0D610A3C2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290" y="4290541"/>
            <a:ext cx="3251265" cy="9306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0BD190-C148-4D06-A824-9DE4E6B55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785" y="4292547"/>
            <a:ext cx="3237250" cy="926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D9BF69-FF4B-437F-B287-4B909CE392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785" y="4292547"/>
            <a:ext cx="3237253" cy="926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1EDABCC5-C8A7-09FD-B0BD-112FA4DC9D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9C27CF-0D23-4226-BA9E-512109313337}"/>
              </a:ext>
            </a:extLst>
          </p:cNvPr>
          <p:cNvGrpSpPr/>
          <p:nvPr/>
        </p:nvGrpSpPr>
        <p:grpSpPr>
          <a:xfrm>
            <a:off x="-1" y="0"/>
            <a:ext cx="11473479" cy="774163"/>
            <a:chOff x="-1" y="0"/>
            <a:chExt cx="11473479" cy="774163"/>
          </a:xfrm>
        </p:grpSpPr>
        <p:sp>
          <p:nvSpPr>
            <p:cNvPr id="6" name="Rectangle: Top Corners Rounded 14">
              <a:extLst>
                <a:ext uri="{FF2B5EF4-FFF2-40B4-BE49-F238E27FC236}">
                  <a16:creationId xmlns:a16="http://schemas.microsoft.com/office/drawing/2014/main" id="{2E45CB50-ACA2-4851-86AB-524C02F2AE31}"/>
                </a:ext>
              </a:extLst>
            </p:cNvPr>
            <p:cNvSpPr/>
            <p:nvPr/>
          </p:nvSpPr>
          <p:spPr>
            <a:xfrm rot="10800000">
              <a:off x="-1" y="0"/>
              <a:ext cx="11473479" cy="370601"/>
            </a:xfrm>
            <a:prstGeom prst="round2SameRect">
              <a:avLst>
                <a:gd name="adj1" fmla="val 39393"/>
                <a:gd name="adj2" fmla="val 0"/>
              </a:avLst>
            </a:prstGeom>
            <a:solidFill>
              <a:srgbClr val="FAC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66D9E41-CE52-4395-A4B4-07CDBC95A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79412" y="115738"/>
              <a:ext cx="6273328" cy="658425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93019A21-268B-4BDB-B794-96A35AED47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33" y="1106975"/>
            <a:ext cx="3802464" cy="6097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DDE9C6-7C45-459F-9678-1201A521A5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78060" y="2004896"/>
            <a:ext cx="7029297" cy="1713124"/>
          </a:xfrm>
          <a:prstGeom prst="rect">
            <a:avLst/>
          </a:prstGeom>
        </p:spPr>
      </p:pic>
      <p:pic>
        <p:nvPicPr>
          <p:cNvPr id="19" name="ถัดไป">
            <a:hlinkClick r:id="rId14" action="ppaction://hlinksldjump"/>
            <a:extLst>
              <a:ext uri="{FF2B5EF4-FFF2-40B4-BE49-F238E27FC236}">
                <a16:creationId xmlns:a16="http://schemas.microsoft.com/office/drawing/2014/main" id="{A0D68278-CA61-4311-86EC-5D4825BE64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771" y="6143419"/>
            <a:ext cx="922823" cy="4833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065617-30B5-4889-801B-EBD5311EFB3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408" y="7665783"/>
            <a:ext cx="8590008" cy="2631831"/>
          </a:xfrm>
          <a:prstGeom prst="rect">
            <a:avLst/>
          </a:prstGeom>
        </p:spPr>
      </p:pic>
      <p:pic>
        <p:nvPicPr>
          <p:cNvPr id="21" name="close">
            <a:extLst>
              <a:ext uri="{FF2B5EF4-FFF2-40B4-BE49-F238E27FC236}">
                <a16:creationId xmlns:a16="http://schemas.microsoft.com/office/drawing/2014/main" id="{241F576D-7AF1-4AFF-BDE3-816B235093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8730" y="8001000"/>
            <a:ext cx="556740" cy="5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0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78774 L 3.36546E-6 0.25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5187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73634 L 0 0.25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4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6546E-6 0.12615 L 0.00117 -0.78774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4569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0013 -0.73634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3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F94EB0C-A8CF-4959-BCF9-19A5FDE2624A}"/>
              </a:ext>
            </a:extLst>
          </p:cNvPr>
          <p:cNvSpPr/>
          <p:nvPr/>
        </p:nvSpPr>
        <p:spPr>
          <a:xfrm>
            <a:off x="-3406" y="2364945"/>
            <a:ext cx="12192231" cy="3045255"/>
          </a:xfrm>
          <a:prstGeom prst="rect">
            <a:avLst/>
          </a:prstGeom>
          <a:solidFill>
            <a:srgbClr val="FEEC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9C27CF-0D23-4226-BA9E-512109313337}"/>
              </a:ext>
            </a:extLst>
          </p:cNvPr>
          <p:cNvGrpSpPr/>
          <p:nvPr/>
        </p:nvGrpSpPr>
        <p:grpSpPr>
          <a:xfrm>
            <a:off x="-1" y="0"/>
            <a:ext cx="11473479" cy="774163"/>
            <a:chOff x="-1" y="0"/>
            <a:chExt cx="11473479" cy="774163"/>
          </a:xfrm>
        </p:grpSpPr>
        <p:sp>
          <p:nvSpPr>
            <p:cNvPr id="6" name="Rectangle: Top Corners Rounded 14">
              <a:extLst>
                <a:ext uri="{FF2B5EF4-FFF2-40B4-BE49-F238E27FC236}">
                  <a16:creationId xmlns:a16="http://schemas.microsoft.com/office/drawing/2014/main" id="{2E45CB50-ACA2-4851-86AB-524C02F2AE31}"/>
                </a:ext>
              </a:extLst>
            </p:cNvPr>
            <p:cNvSpPr/>
            <p:nvPr/>
          </p:nvSpPr>
          <p:spPr>
            <a:xfrm rot="10800000">
              <a:off x="-1" y="0"/>
              <a:ext cx="11473479" cy="370601"/>
            </a:xfrm>
            <a:prstGeom prst="round2SameRect">
              <a:avLst>
                <a:gd name="adj1" fmla="val 39393"/>
                <a:gd name="adj2" fmla="val 0"/>
              </a:avLst>
            </a:prstGeom>
            <a:solidFill>
              <a:srgbClr val="FAC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66D9E41-CE52-4395-A4B4-07CDBC95A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412" y="115738"/>
              <a:ext cx="6273328" cy="658425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93019A21-268B-4BDB-B794-96A35AED47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351" y="1100399"/>
            <a:ext cx="5651861" cy="5839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1AEE9BD-826C-45AD-B90C-292C7CBD28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0329" y="4313931"/>
            <a:ext cx="3237257" cy="9146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D925530-4D7F-4EEE-B495-7B3852CD1A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254" y="4325775"/>
            <a:ext cx="3237257" cy="8979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948F43-008D-4999-9D59-CE9226A244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285" y="4322050"/>
            <a:ext cx="3328022" cy="91974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D3F76FB-F675-4D19-8088-1021B95036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285" y="4322050"/>
            <a:ext cx="3328022" cy="9197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C1AB5D-BAC2-4A1D-AA0B-1BD58E6DE5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5782" y="1980294"/>
            <a:ext cx="6053853" cy="1713124"/>
          </a:xfrm>
          <a:prstGeom prst="rect">
            <a:avLst/>
          </a:prstGeom>
        </p:spPr>
      </p:pic>
      <p:pic>
        <p:nvPicPr>
          <p:cNvPr id="20" name="teacher guide">
            <a:extLst>
              <a:ext uri="{FF2B5EF4-FFF2-40B4-BE49-F238E27FC236}">
                <a16:creationId xmlns:a16="http://schemas.microsoft.com/office/drawing/2014/main" id="{A43AF1B2-F12F-409A-9016-BAAEB5CBCD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02141E6-BB6B-4E51-8271-AFFDB70B5F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410" y="7665783"/>
            <a:ext cx="8590004" cy="2631831"/>
          </a:xfrm>
          <a:prstGeom prst="rect">
            <a:avLst/>
          </a:prstGeom>
        </p:spPr>
      </p:pic>
      <p:pic>
        <p:nvPicPr>
          <p:cNvPr id="22" name="close">
            <a:extLst>
              <a:ext uri="{FF2B5EF4-FFF2-40B4-BE49-F238E27FC236}">
                <a16:creationId xmlns:a16="http://schemas.microsoft.com/office/drawing/2014/main" id="{EA0BEC80-914A-482F-86EC-25B9905EBA5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8730" y="8001000"/>
            <a:ext cx="556740" cy="5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7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78774 L 3.36546E-6 0.25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5187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73634 L 0 0.25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4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6546E-6 0.12615 L 0.00117 -0.78774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4569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0013 -0.73634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3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528"/>
          <a:stretch/>
        </p:blipFill>
        <p:spPr>
          <a:xfrm>
            <a:off x="4416307" y="1578154"/>
            <a:ext cx="3356210" cy="34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43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0DA1BD24-0FB7-47B3-A2AD-2BF37BFB0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050" y="5160749"/>
            <a:ext cx="4011512" cy="1036409"/>
          </a:xfrm>
          <a:prstGeom prst="rect">
            <a:avLst/>
          </a:prstGeom>
        </p:spPr>
      </p:pic>
      <p:sp>
        <p:nvSpPr>
          <p:cNvPr id="29" name="Rectangle: Top Corners Rounded 30">
            <a:extLst>
              <a:ext uri="{FF2B5EF4-FFF2-40B4-BE49-F238E27FC236}">
                <a16:creationId xmlns:a16="http://schemas.microsoft.com/office/drawing/2014/main" id="{FA832708-9656-4D72-BE52-20C702D48D57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251FE7AD-EBBC-40DD-B4D7-AF10B11940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77B4E5C-C5BA-D708-4DDE-5FBD0BABAB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2756" y="1688509"/>
            <a:ext cx="4882377" cy="3256933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8CBD65-A765-411F-8382-E5FAC1E8B0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6800"/>
            <a:ext cx="9303302" cy="780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23E33B-17DA-4830-AD04-B775D1FE46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383" y="858776"/>
            <a:ext cx="5041829" cy="64623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2A70D26-44B7-484D-A2F8-600205A38F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438" y="5160749"/>
            <a:ext cx="4011516" cy="103640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4C1D7D2-7FA4-4256-B96C-F2A965BBE3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000" y="5663035"/>
            <a:ext cx="584761" cy="5847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9F4F45-A78F-404B-A62B-4B785E03B1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667" y="1685399"/>
            <a:ext cx="646232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7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2CF4FF-1F88-4014-BC26-33FF30D75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67" y="1685399"/>
            <a:ext cx="658425" cy="7559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DA1BD24-0FB7-47B3-A2AD-2BF37BFB0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050" y="5160749"/>
            <a:ext cx="4011512" cy="1036409"/>
          </a:xfrm>
          <a:prstGeom prst="rect">
            <a:avLst/>
          </a:prstGeom>
        </p:spPr>
      </p:pic>
      <p:sp>
        <p:nvSpPr>
          <p:cNvPr id="29" name="Rectangle: Top Corners Rounded 30">
            <a:extLst>
              <a:ext uri="{FF2B5EF4-FFF2-40B4-BE49-F238E27FC236}">
                <a16:creationId xmlns:a16="http://schemas.microsoft.com/office/drawing/2014/main" id="{FA832708-9656-4D72-BE52-20C702D48D57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251FE7AD-EBBC-40DD-B4D7-AF10B11940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77B4E5C-C5BA-D708-4DDE-5FBD0BABAB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2790" y="1688509"/>
            <a:ext cx="4882309" cy="3256933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8CBD65-A765-411F-8382-E5FAC1E8B0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46800"/>
            <a:ext cx="9303302" cy="780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23E33B-17DA-4830-AD04-B775D1FE46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383" y="858776"/>
            <a:ext cx="5041829" cy="6462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4C1D7D2-7FA4-4256-B96C-F2A965BBE3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032" y="5663035"/>
            <a:ext cx="584761" cy="58476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2A70D26-44B7-484D-A2F8-600205A38F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440" y="5160749"/>
            <a:ext cx="4011512" cy="103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1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0DA1BD24-0FB7-47B3-A2AD-2BF37BFB0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048" y="5161535"/>
            <a:ext cx="4011516" cy="1034837"/>
          </a:xfrm>
          <a:prstGeom prst="rect">
            <a:avLst/>
          </a:prstGeom>
        </p:spPr>
      </p:pic>
      <p:sp>
        <p:nvSpPr>
          <p:cNvPr id="29" name="Rectangle: Top Corners Rounded 30">
            <a:extLst>
              <a:ext uri="{FF2B5EF4-FFF2-40B4-BE49-F238E27FC236}">
                <a16:creationId xmlns:a16="http://schemas.microsoft.com/office/drawing/2014/main" id="{FA832708-9656-4D72-BE52-20C702D48D57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251FE7AD-EBBC-40DD-B4D7-AF10B11940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77B4E5C-C5BA-D708-4DDE-5FBD0BABAB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723" y="1688509"/>
            <a:ext cx="4888442" cy="3256933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8CBD65-A765-411F-8382-E5FAC1E8B0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6800"/>
            <a:ext cx="9303302" cy="780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23E33B-17DA-4830-AD04-B775D1FE46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383" y="858776"/>
            <a:ext cx="5041829" cy="6462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4C1D7D2-7FA4-4256-B96C-F2A965BBE3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032" y="5663035"/>
            <a:ext cx="584761" cy="58476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2A70D26-44B7-484D-A2F8-600205A38F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440" y="5160749"/>
            <a:ext cx="4011512" cy="10364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C60CEE-0D28-4E78-B12B-1BA5D8EF1B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667" y="1685399"/>
            <a:ext cx="640135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3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0DA1BD24-0FB7-47B3-A2AD-2BF37BFB0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050" y="5160749"/>
            <a:ext cx="4011512" cy="1036408"/>
          </a:xfrm>
          <a:prstGeom prst="rect">
            <a:avLst/>
          </a:prstGeom>
        </p:spPr>
      </p:pic>
      <p:sp>
        <p:nvSpPr>
          <p:cNvPr id="29" name="Rectangle: Top Corners Rounded 30">
            <a:extLst>
              <a:ext uri="{FF2B5EF4-FFF2-40B4-BE49-F238E27FC236}">
                <a16:creationId xmlns:a16="http://schemas.microsoft.com/office/drawing/2014/main" id="{FA832708-9656-4D72-BE52-20C702D48D57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251FE7AD-EBBC-40DD-B4D7-AF10B11940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77B4E5C-C5BA-D708-4DDE-5FBD0BABAB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2756" y="1689516"/>
            <a:ext cx="4882377" cy="3254918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8CBD65-A765-411F-8382-E5FAC1E8B0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6800"/>
            <a:ext cx="9303302" cy="780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23E33B-17DA-4830-AD04-B775D1FE46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383" y="858776"/>
            <a:ext cx="5041829" cy="64623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2A70D26-44B7-484D-A2F8-600205A38F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440" y="5160749"/>
            <a:ext cx="4011512" cy="103640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4C1D7D2-7FA4-4256-B96C-F2A965BBE3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000" y="5663035"/>
            <a:ext cx="584761" cy="5847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46C204-20DE-4FCF-B46A-EE501E35C7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667" y="1685399"/>
            <a:ext cx="646232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5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0DA1BD24-0FB7-47B3-A2AD-2BF37BFB0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092" y="5161535"/>
            <a:ext cx="4005427" cy="1034837"/>
          </a:xfrm>
          <a:prstGeom prst="rect">
            <a:avLst/>
          </a:prstGeom>
        </p:spPr>
      </p:pic>
      <p:sp>
        <p:nvSpPr>
          <p:cNvPr id="29" name="Rectangle: Top Corners Rounded 30">
            <a:extLst>
              <a:ext uri="{FF2B5EF4-FFF2-40B4-BE49-F238E27FC236}">
                <a16:creationId xmlns:a16="http://schemas.microsoft.com/office/drawing/2014/main" id="{FA832708-9656-4D72-BE52-20C702D48D57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251FE7AD-EBBC-40DD-B4D7-AF10B11940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77B4E5C-C5BA-D708-4DDE-5FBD0BABAB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4237" y="1688509"/>
            <a:ext cx="4879413" cy="3256933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8CBD65-A765-411F-8382-E5FAC1E8B0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6800"/>
            <a:ext cx="9303302" cy="780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23E33B-17DA-4830-AD04-B775D1FE46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383" y="858776"/>
            <a:ext cx="5041829" cy="6462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4C1D7D2-7FA4-4256-B96C-F2A965BBE3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032" y="5663035"/>
            <a:ext cx="584761" cy="58476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2A70D26-44B7-484D-A2F8-600205A38F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440" y="5164579"/>
            <a:ext cx="4011512" cy="10287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7F43E8-173B-46F5-A90C-C61DB84DFF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667" y="1685399"/>
            <a:ext cx="627942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2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C86716DB-50C1-44A8-A3E7-5971D0B54C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536" y="4551782"/>
            <a:ext cx="2381048" cy="1873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B933BB-E7F8-42E1-8522-04E6524B76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705" y="1747785"/>
            <a:ext cx="8212024" cy="3316511"/>
          </a:xfrm>
          <a:prstGeom prst="rect">
            <a:avLst/>
          </a:prstGeom>
        </p:spPr>
      </p:pic>
      <p:sp>
        <p:nvSpPr>
          <p:cNvPr id="61" name="Rectangle: Top Corners Rounded 30">
            <a:extLst>
              <a:ext uri="{FF2B5EF4-FFF2-40B4-BE49-F238E27FC236}">
                <a16:creationId xmlns:a16="http://schemas.microsoft.com/office/drawing/2014/main" id="{3DD4A067-7966-4FEE-8B99-0FCE4F2BE85A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B9D10DA-2B27-E1A1-0D73-9FCD0DA6FB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632" y="1725248"/>
            <a:ext cx="1796746" cy="22020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4D425BEA-E457-F7CE-6343-2F511DEC32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A505FDA-67D1-DAAC-EE82-F4C6C70E6A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3877" y="4325879"/>
            <a:ext cx="1131091" cy="230409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F00523-58EB-BB54-20DA-3BCDA75B502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2650" y="4293127"/>
            <a:ext cx="1510251" cy="231636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FB86800-8430-4919-89A3-2221D9036BCA}"/>
              </a:ext>
            </a:extLst>
          </p:cNvPr>
          <p:cNvGrpSpPr/>
          <p:nvPr/>
        </p:nvGrpSpPr>
        <p:grpSpPr>
          <a:xfrm>
            <a:off x="5070785" y="1886575"/>
            <a:ext cx="2272222" cy="1997931"/>
            <a:chOff x="4960363" y="1768055"/>
            <a:chExt cx="2407013" cy="2116451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2EEC119A-ED8E-47C1-9499-673BA87CC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0363" y="1768055"/>
              <a:ext cx="2354896" cy="2116451"/>
            </a:xfrm>
            <a:prstGeom prst="rect">
              <a:avLst/>
            </a:prstGeom>
          </p:spPr>
        </p:pic>
        <p:sp>
          <p:nvSpPr>
            <p:cNvPr id="27" name="Arrow: Down 26">
              <a:extLst>
                <a:ext uri="{FF2B5EF4-FFF2-40B4-BE49-F238E27FC236}">
                  <a16:creationId xmlns:a16="http://schemas.microsoft.com/office/drawing/2014/main" id="{A870ADD2-7146-3F4A-30A4-E8675E2D5D7A}"/>
                </a:ext>
              </a:extLst>
            </p:cNvPr>
            <p:cNvSpPr/>
            <p:nvPr/>
          </p:nvSpPr>
          <p:spPr>
            <a:xfrm rot="2705365">
              <a:off x="6973239" y="3312459"/>
              <a:ext cx="343126" cy="445149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Track-03 (1)">
            <a:hlinkClick r:id="" action="ppaction://media"/>
            <a:extLst>
              <a:ext uri="{FF2B5EF4-FFF2-40B4-BE49-F238E27FC236}">
                <a16:creationId xmlns:a16="http://schemas.microsoft.com/office/drawing/2014/main" id="{57ACF690-08DA-4BB9-A2CB-C132276DD5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00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720000"/>
            <a:ext cx="821854" cy="820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84C5AF-1A17-4820-B600-DC7B7913F88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-46800"/>
            <a:ext cx="9303302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48013-D8A9-479F-8EB9-0E83ACD10D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6612" y="874790"/>
            <a:ext cx="4535817" cy="64623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30ED1B0-B7CA-490C-B379-737799E217D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8300" y="1768055"/>
            <a:ext cx="1636137" cy="23166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1722EA-4682-48C6-8254-96709F6880D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84718" y="4337248"/>
            <a:ext cx="506012" cy="64623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234BC76-2416-43C8-93FF-83189951589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08492" y="1842184"/>
            <a:ext cx="542591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C2DD00-FA76-430D-81E2-426EBDF86D6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47349" y="1842184"/>
            <a:ext cx="548688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D2E9D7-2ABF-4B6C-9759-BF2EEF8E205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400348" y="4369585"/>
            <a:ext cx="646232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ABB6A2-ECF5-4AC9-AD95-722F5C615DE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47349" y="4344065"/>
            <a:ext cx="548688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3566DF-2C82-444A-95E4-3CD05C3251C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867866" y="1842184"/>
            <a:ext cx="554784" cy="646232"/>
          </a:xfrm>
          <a:prstGeom prst="rect">
            <a:avLst/>
          </a:prstGeom>
        </p:spPr>
      </p:pic>
      <p:pic>
        <p:nvPicPr>
          <p:cNvPr id="14" name="ans">
            <a:extLst>
              <a:ext uri="{FF2B5EF4-FFF2-40B4-BE49-F238E27FC236}">
                <a16:creationId xmlns:a16="http://schemas.microsoft.com/office/drawing/2014/main" id="{A1C66102-8F78-44EE-A7D5-A0633FBB340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706759" y="727819"/>
            <a:ext cx="1822862" cy="74377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10B221BD-C7A2-413B-B968-337CB773605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491533" y="7131746"/>
            <a:ext cx="9205758" cy="3493311"/>
          </a:xfrm>
          <a:prstGeom prst="rect">
            <a:avLst/>
          </a:prstGeom>
        </p:spPr>
      </p:pic>
      <p:pic>
        <p:nvPicPr>
          <p:cNvPr id="67" name="close">
            <a:extLst>
              <a:ext uri="{FF2B5EF4-FFF2-40B4-BE49-F238E27FC236}">
                <a16:creationId xmlns:a16="http://schemas.microsoft.com/office/drawing/2014/main" id="{BE462498-AF9C-423C-AC46-D9D0F89FC19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390" y="7076618"/>
            <a:ext cx="556595" cy="556740"/>
          </a:xfrm>
          <a:prstGeom prst="rect">
            <a:avLst/>
          </a:prstGeom>
        </p:spPr>
      </p:pic>
      <p:pic>
        <p:nvPicPr>
          <p:cNvPr id="75" name="Picture 33">
            <a:extLst>
              <a:ext uri="{FF2B5EF4-FFF2-40B4-BE49-F238E27FC236}">
                <a16:creationId xmlns:a16="http://schemas.microsoft.com/office/drawing/2014/main" id="{53AFC76A-A0AF-41CE-8F81-9CDEAD31129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3998" y="811741"/>
            <a:ext cx="773592" cy="772330"/>
          </a:xfrm>
          <a:prstGeom prst="rect">
            <a:avLst/>
          </a:prstGeom>
        </p:spPr>
      </p:pic>
      <p:pic>
        <p:nvPicPr>
          <p:cNvPr id="29" name="teacher guide">
            <a:extLst>
              <a:ext uri="{FF2B5EF4-FFF2-40B4-BE49-F238E27FC236}">
                <a16:creationId xmlns:a16="http://schemas.microsoft.com/office/drawing/2014/main" id="{61D0CFCB-46F5-461A-8421-4EAF01FE74D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4762E-6 -0.60069 L 4.84762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5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59745 L 0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4762E-6 -3.7037E-6 L 4.84762E-6 -0.73171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59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0.75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: Top Corners Rounded 30">
            <a:extLst>
              <a:ext uri="{FF2B5EF4-FFF2-40B4-BE49-F238E27FC236}">
                <a16:creationId xmlns:a16="http://schemas.microsoft.com/office/drawing/2014/main" id="{80D5AA6B-E97D-4B38-9C3B-72EEAA188096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F2EFBE59-969F-7157-20E8-C197BAFBFA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6A7296E-9127-98FE-6A70-735499381A84}"/>
              </a:ext>
            </a:extLst>
          </p:cNvPr>
          <p:cNvCxnSpPr/>
          <p:nvPr/>
        </p:nvCxnSpPr>
        <p:spPr>
          <a:xfrm>
            <a:off x="6116472" y="2095501"/>
            <a:ext cx="0" cy="3276600"/>
          </a:xfrm>
          <a:prstGeom prst="line">
            <a:avLst/>
          </a:prstGeom>
          <a:ln w="38100">
            <a:solidFill>
              <a:srgbClr val="FDDFF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Track-0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24.0256" end="37713.0314"/>
                </p14:media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720000"/>
            <a:ext cx="821855" cy="82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B761854-7B88-43C7-84B5-4DFAD3444D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46800"/>
            <a:ext cx="9303302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AA888-6D50-4715-A9A2-5D803E377A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1576" y="855922"/>
            <a:ext cx="4176122" cy="64623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EB993ED-6069-4B43-8B76-988F2A7A87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812" y="1685399"/>
            <a:ext cx="609653" cy="7559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466A1FF-2123-4886-9084-A6BE9E5503D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6225" y="4467770"/>
            <a:ext cx="704373" cy="70437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99E95F2-AC91-4020-B612-723B9F0CEC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1428" y="2339786"/>
            <a:ext cx="3456732" cy="2749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9A543-8E8D-41D3-A46D-55ABAA8753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80015" y="2254654"/>
            <a:ext cx="2822693" cy="3066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AF0FCE-CC88-4251-A2FF-4087CB1374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91532" y="6921926"/>
            <a:ext cx="9205758" cy="1518036"/>
          </a:xfrm>
          <a:prstGeom prst="rect">
            <a:avLst/>
          </a:prstGeom>
        </p:spPr>
      </p:pic>
      <p:pic>
        <p:nvPicPr>
          <p:cNvPr id="48" name="close">
            <a:extLst>
              <a:ext uri="{FF2B5EF4-FFF2-40B4-BE49-F238E27FC236}">
                <a16:creationId xmlns:a16="http://schemas.microsoft.com/office/drawing/2014/main" id="{BE462498-AF9C-423C-AC46-D9D0F89FC19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390" y="6858000"/>
            <a:ext cx="556595" cy="556740"/>
          </a:xfrm>
          <a:prstGeom prst="rect">
            <a:avLst/>
          </a:prstGeom>
        </p:spPr>
      </p:pic>
      <p:pic>
        <p:nvPicPr>
          <p:cNvPr id="16" name="teacher guide">
            <a:extLst>
              <a:ext uri="{FF2B5EF4-FFF2-40B4-BE49-F238E27FC236}">
                <a16:creationId xmlns:a16="http://schemas.microsoft.com/office/drawing/2014/main" id="{EC47502B-164F-48E6-AE6E-026A7D8BE05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5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60069 L -6.25E-7 0.25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3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59746 L 0 0.25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1105E-9 0.03933 L -5.21105E-9 -0.60074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01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4143 L 0 -0.5974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00065B-4C67-4549-945F-649A26A9F6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7005" y="1"/>
            <a:ext cx="715074" cy="7552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1F1C4D-1906-42B8-BD03-E2C7EF72E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812" y="1143000"/>
            <a:ext cx="4462659" cy="374326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DDDB6B2-9B02-4238-9A0E-4875CBAEAC7F}"/>
              </a:ext>
            </a:extLst>
          </p:cNvPr>
          <p:cNvGrpSpPr/>
          <p:nvPr/>
        </p:nvGrpSpPr>
        <p:grpSpPr>
          <a:xfrm>
            <a:off x="0" y="0"/>
            <a:ext cx="5124450" cy="7249144"/>
            <a:chOff x="0" y="0"/>
            <a:chExt cx="5124450" cy="72491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26D5566-0CF0-40CF-BBDF-F8B7EDC8D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124450" cy="724914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E20BBD-9546-4556-B681-3D9271393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517735"/>
              <a:ext cx="1584769" cy="273706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F96C343-BA84-4CC1-B5D1-72927544B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8212" y="3276600"/>
              <a:ext cx="2430023" cy="29782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3395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: Top Corners Rounded 30">
            <a:extLst>
              <a:ext uri="{FF2B5EF4-FFF2-40B4-BE49-F238E27FC236}">
                <a16:creationId xmlns:a16="http://schemas.microsoft.com/office/drawing/2014/main" id="{80D5AA6B-E97D-4B38-9C3B-72EEAA188096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F2EFBE59-969F-7157-20E8-C197BAFBFA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6A7296E-9127-98FE-6A70-735499381A84}"/>
              </a:ext>
            </a:extLst>
          </p:cNvPr>
          <p:cNvCxnSpPr/>
          <p:nvPr/>
        </p:nvCxnSpPr>
        <p:spPr>
          <a:xfrm>
            <a:off x="6116472" y="2095501"/>
            <a:ext cx="0" cy="3276600"/>
          </a:xfrm>
          <a:prstGeom prst="line">
            <a:avLst/>
          </a:prstGeom>
          <a:ln w="38100">
            <a:solidFill>
              <a:srgbClr val="FDDFF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FB761854-7B88-43C7-84B5-4DFAD3444D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6800"/>
            <a:ext cx="9303302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AA888-6D50-4715-A9A2-5D803E377A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576" y="855922"/>
            <a:ext cx="4176122" cy="64623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466A1FF-2123-4886-9084-A6BE9E5503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1651" y="4498351"/>
            <a:ext cx="704373" cy="70437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BE71EE4-A6BE-4BCB-A761-1769EFF39A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667" y="1685399"/>
            <a:ext cx="627942" cy="75597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C4ACC27-1D0B-41B8-9DFE-D89BCAEB7A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0792" y="2227618"/>
            <a:ext cx="2883658" cy="297510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8D0F2C6-621E-4E73-942A-292AADFE3E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83707" y="2227618"/>
            <a:ext cx="3066554" cy="297510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12C75C2-3F3E-45BE-BA4D-70C29FD1CE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580" y="6921926"/>
            <a:ext cx="9199661" cy="1518036"/>
          </a:xfrm>
          <a:prstGeom prst="rect">
            <a:avLst/>
          </a:prstGeom>
        </p:spPr>
      </p:pic>
      <p:pic>
        <p:nvPicPr>
          <p:cNvPr id="60" name="close">
            <a:extLst>
              <a:ext uri="{FF2B5EF4-FFF2-40B4-BE49-F238E27FC236}">
                <a16:creationId xmlns:a16="http://schemas.microsoft.com/office/drawing/2014/main" id="{FDA0A9FE-1A5A-4A70-A776-BC34FBB9EB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390" y="6858000"/>
            <a:ext cx="556595" cy="556740"/>
          </a:xfrm>
          <a:prstGeom prst="rect">
            <a:avLst/>
          </a:prstGeom>
        </p:spPr>
      </p:pic>
      <p:pic>
        <p:nvPicPr>
          <p:cNvPr id="63" name="Track-02.mp3">
            <a:hlinkClick r:id="" action="ppaction://media"/>
            <a:extLst>
              <a:ext uri="{FF2B5EF4-FFF2-40B4-BE49-F238E27FC236}">
                <a16:creationId xmlns:a16="http://schemas.microsoft.com/office/drawing/2014/main" id="{0BF1EF8F-90AC-4AFE-8911-9CADB5D0C9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50.7872" end="30898.8394"/>
                </p14:media>
              </p:ext>
            </p:ext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720000"/>
            <a:ext cx="821855" cy="820800"/>
          </a:xfrm>
          <a:prstGeom prst="rect">
            <a:avLst/>
          </a:prstGeom>
        </p:spPr>
      </p:pic>
      <p:pic>
        <p:nvPicPr>
          <p:cNvPr id="16" name="teacher guide">
            <a:extLst>
              <a:ext uri="{FF2B5EF4-FFF2-40B4-BE49-F238E27FC236}">
                <a16:creationId xmlns:a16="http://schemas.microsoft.com/office/drawing/2014/main" id="{783F4338-B2A6-4382-A1E3-BDA4B2A22C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60069 L -6.25E-7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59746 L 0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706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1105E-9 0.03933 L -5.21105E-9 -0.60074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01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4143 L 0 -0.5974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: Top Corners Rounded 30">
            <a:extLst>
              <a:ext uri="{FF2B5EF4-FFF2-40B4-BE49-F238E27FC236}">
                <a16:creationId xmlns:a16="http://schemas.microsoft.com/office/drawing/2014/main" id="{80D5AA6B-E97D-4B38-9C3B-72EEAA188096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F2EFBE59-969F-7157-20E8-C197BAFBFA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6A7296E-9127-98FE-6A70-735499381A84}"/>
              </a:ext>
            </a:extLst>
          </p:cNvPr>
          <p:cNvCxnSpPr/>
          <p:nvPr/>
        </p:nvCxnSpPr>
        <p:spPr>
          <a:xfrm>
            <a:off x="6116472" y="2095501"/>
            <a:ext cx="0" cy="3276600"/>
          </a:xfrm>
          <a:prstGeom prst="line">
            <a:avLst/>
          </a:prstGeom>
          <a:ln w="38100">
            <a:solidFill>
              <a:srgbClr val="FDDFF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FB761854-7B88-43C7-84B5-4DFAD3444D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6800"/>
            <a:ext cx="9303302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AA888-6D50-4715-A9A2-5D803E377A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576" y="855922"/>
            <a:ext cx="4176122" cy="64623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466A1FF-2123-4886-9084-A6BE9E5503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0000" y="4498351"/>
            <a:ext cx="704373" cy="7043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B93EDF-2F7A-440A-8AFB-614A9251DE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667" y="1685399"/>
            <a:ext cx="646232" cy="755970"/>
          </a:xfrm>
          <a:prstGeom prst="rect">
            <a:avLst/>
          </a:prstGeom>
        </p:spPr>
      </p:pic>
      <p:pic>
        <p:nvPicPr>
          <p:cNvPr id="23" name="Track-02.mp3">
            <a:hlinkClick r:id="" action="ppaction://media"/>
            <a:extLst>
              <a:ext uri="{FF2B5EF4-FFF2-40B4-BE49-F238E27FC236}">
                <a16:creationId xmlns:a16="http://schemas.microsoft.com/office/drawing/2014/main" id="{E99B14CE-36EF-439E-89B5-E4B38928C6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47.4928" end="25024.5354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720000"/>
            <a:ext cx="821855" cy="820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D16D10B-1669-4CDA-8A1D-63936F6A0D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3861" y="2087508"/>
            <a:ext cx="3182388" cy="29324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E66557-7E28-4800-B287-32B8FB43A9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74869" y="2374168"/>
            <a:ext cx="4243184" cy="257883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12C75C2-3F3E-45BE-BA4D-70C29FD1CE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580" y="6922429"/>
            <a:ext cx="9199661" cy="1517030"/>
          </a:xfrm>
          <a:prstGeom prst="rect">
            <a:avLst/>
          </a:prstGeom>
        </p:spPr>
      </p:pic>
      <p:pic>
        <p:nvPicPr>
          <p:cNvPr id="60" name="close">
            <a:extLst>
              <a:ext uri="{FF2B5EF4-FFF2-40B4-BE49-F238E27FC236}">
                <a16:creationId xmlns:a16="http://schemas.microsoft.com/office/drawing/2014/main" id="{FDA0A9FE-1A5A-4A70-A776-BC34FBB9EBE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390" y="6858000"/>
            <a:ext cx="556595" cy="556740"/>
          </a:xfrm>
          <a:prstGeom prst="rect">
            <a:avLst/>
          </a:prstGeom>
        </p:spPr>
      </p:pic>
      <p:pic>
        <p:nvPicPr>
          <p:cNvPr id="16" name="teacher guide">
            <a:extLst>
              <a:ext uri="{FF2B5EF4-FFF2-40B4-BE49-F238E27FC236}">
                <a16:creationId xmlns:a16="http://schemas.microsoft.com/office/drawing/2014/main" id="{88CEA01A-672D-490E-93D5-968BAE5CAA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60069 L -6.25E-7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59746 L 0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8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1105E-9 0.03933 L -5.21105E-9 -0.60074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01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4143 L 0 -0.5974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: Top Corners Rounded 30">
            <a:extLst>
              <a:ext uri="{FF2B5EF4-FFF2-40B4-BE49-F238E27FC236}">
                <a16:creationId xmlns:a16="http://schemas.microsoft.com/office/drawing/2014/main" id="{80D5AA6B-E97D-4B38-9C3B-72EEAA188096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F2EFBE59-969F-7157-20E8-C197BAFBFA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6A7296E-9127-98FE-6A70-735499381A84}"/>
              </a:ext>
            </a:extLst>
          </p:cNvPr>
          <p:cNvCxnSpPr/>
          <p:nvPr/>
        </p:nvCxnSpPr>
        <p:spPr>
          <a:xfrm>
            <a:off x="6116472" y="2095501"/>
            <a:ext cx="0" cy="3276600"/>
          </a:xfrm>
          <a:prstGeom prst="line">
            <a:avLst/>
          </a:prstGeom>
          <a:ln w="38100">
            <a:solidFill>
              <a:srgbClr val="FDDFF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FB761854-7B88-43C7-84B5-4DFAD3444D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6800"/>
            <a:ext cx="9303302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AA888-6D50-4715-A9A2-5D803E377A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576" y="855922"/>
            <a:ext cx="4176122" cy="64623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C4ACC27-1D0B-41B8-9DFE-D89BCAEB7A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0792" y="2227618"/>
            <a:ext cx="2883658" cy="297510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8D0F2C6-621E-4E73-942A-292AADFE3E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83707" y="2227618"/>
            <a:ext cx="3066554" cy="29751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134201-8676-43BB-BF0E-00E77A36C09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054" y="4498351"/>
            <a:ext cx="704373" cy="7043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D6BE1E-54BE-4CC9-9E19-192F550EBB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2667" y="1685399"/>
            <a:ext cx="658425" cy="755970"/>
          </a:xfrm>
          <a:prstGeom prst="rect">
            <a:avLst/>
          </a:prstGeom>
        </p:spPr>
      </p:pic>
      <p:pic>
        <p:nvPicPr>
          <p:cNvPr id="18" name="Track-02.mp3">
            <a:hlinkClick r:id="" action="ppaction://media"/>
            <a:extLst>
              <a:ext uri="{FF2B5EF4-FFF2-40B4-BE49-F238E27FC236}">
                <a16:creationId xmlns:a16="http://schemas.microsoft.com/office/drawing/2014/main" id="{6A3B3C96-7209-4A9A-99C5-DCCB3F943A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34.3664" end="19150.2314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720000"/>
            <a:ext cx="821855" cy="820800"/>
          </a:xfrm>
          <a:prstGeom prst="rect">
            <a:avLst/>
          </a:prstGeom>
        </p:spPr>
      </p:pic>
      <p:pic>
        <p:nvPicPr>
          <p:cNvPr id="19" name="teacher guide">
            <a:extLst>
              <a:ext uri="{FF2B5EF4-FFF2-40B4-BE49-F238E27FC236}">
                <a16:creationId xmlns:a16="http://schemas.microsoft.com/office/drawing/2014/main" id="{8E28A142-2CDF-4010-B8DD-D020EA691D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12C75C2-3F3E-45BE-BA4D-70C29FD1CE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580" y="6922429"/>
            <a:ext cx="9199661" cy="1517030"/>
          </a:xfrm>
          <a:prstGeom prst="rect">
            <a:avLst/>
          </a:prstGeom>
        </p:spPr>
      </p:pic>
      <p:pic>
        <p:nvPicPr>
          <p:cNvPr id="60" name="close">
            <a:extLst>
              <a:ext uri="{FF2B5EF4-FFF2-40B4-BE49-F238E27FC236}">
                <a16:creationId xmlns:a16="http://schemas.microsoft.com/office/drawing/2014/main" id="{FDA0A9FE-1A5A-4A70-A776-BC34FBB9EBE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390" y="6858000"/>
            <a:ext cx="556595" cy="5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60069 L -6.25E-7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59746 L 0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1105E-9 0.03933 L -5.21105E-9 -0.60074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01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4143 L 0 -0.5974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: Top Corners Rounded 30">
            <a:extLst>
              <a:ext uri="{FF2B5EF4-FFF2-40B4-BE49-F238E27FC236}">
                <a16:creationId xmlns:a16="http://schemas.microsoft.com/office/drawing/2014/main" id="{80D5AA6B-E97D-4B38-9C3B-72EEAA188096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F2EFBE59-969F-7157-20E8-C197BAFBFA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6A7296E-9127-98FE-6A70-735499381A84}"/>
              </a:ext>
            </a:extLst>
          </p:cNvPr>
          <p:cNvCxnSpPr/>
          <p:nvPr/>
        </p:nvCxnSpPr>
        <p:spPr>
          <a:xfrm>
            <a:off x="6116472" y="2095501"/>
            <a:ext cx="0" cy="3276600"/>
          </a:xfrm>
          <a:prstGeom prst="line">
            <a:avLst/>
          </a:prstGeom>
          <a:ln w="38100">
            <a:solidFill>
              <a:srgbClr val="FDDFF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FB761854-7B88-43C7-84B5-4DFAD3444D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6800"/>
            <a:ext cx="9303302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AA888-6D50-4715-A9A2-5D803E377A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576" y="855922"/>
            <a:ext cx="4176122" cy="64623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466A1FF-2123-4886-9084-A6BE9E5503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6225" y="4467770"/>
            <a:ext cx="704373" cy="704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9A543-8E8D-41D3-A46D-55ABAA8753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80015" y="2254654"/>
            <a:ext cx="2822693" cy="3066554"/>
          </a:xfrm>
          <a:prstGeom prst="rect">
            <a:avLst/>
          </a:prstGeom>
        </p:spPr>
      </p:pic>
      <p:pic>
        <p:nvPicPr>
          <p:cNvPr id="19" name="Track-02.mp3">
            <a:hlinkClick r:id="" action="ppaction://media"/>
            <a:extLst>
              <a:ext uri="{FF2B5EF4-FFF2-40B4-BE49-F238E27FC236}">
                <a16:creationId xmlns:a16="http://schemas.microsoft.com/office/drawing/2014/main" id="{4C2E232A-8A63-4BF2-9694-88B0AFB173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601.0176" end="11983.5818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720000"/>
            <a:ext cx="821855" cy="820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2794AF-1E7B-41E4-B309-3056A5FE6D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2667" y="1685399"/>
            <a:ext cx="640135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6E6C36-DEC5-4726-824B-B4296B6E64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66147" y="2095501"/>
            <a:ext cx="3182388" cy="2932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AF0FCE-CC88-4251-A2FF-4087CB1374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532" y="6921926"/>
            <a:ext cx="9205758" cy="1518036"/>
          </a:xfrm>
          <a:prstGeom prst="rect">
            <a:avLst/>
          </a:prstGeom>
        </p:spPr>
      </p:pic>
      <p:pic>
        <p:nvPicPr>
          <p:cNvPr id="48" name="close">
            <a:extLst>
              <a:ext uri="{FF2B5EF4-FFF2-40B4-BE49-F238E27FC236}">
                <a16:creationId xmlns:a16="http://schemas.microsoft.com/office/drawing/2014/main" id="{BE462498-AF9C-423C-AC46-D9D0F89FC19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390" y="6858000"/>
            <a:ext cx="556595" cy="556740"/>
          </a:xfrm>
          <a:prstGeom prst="rect">
            <a:avLst/>
          </a:prstGeom>
        </p:spPr>
      </p:pic>
      <p:pic>
        <p:nvPicPr>
          <p:cNvPr id="16" name="teacher guide">
            <a:extLst>
              <a:ext uri="{FF2B5EF4-FFF2-40B4-BE49-F238E27FC236}">
                <a16:creationId xmlns:a16="http://schemas.microsoft.com/office/drawing/2014/main" id="{78D0A4AC-20E8-48F8-8493-4E61CDB71C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0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60069 L -6.25E-7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59746 L 0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1105E-9 0.03933 L -5.21105E-9 -0.60074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01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4143 L 0 -0.5974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F0D249-358E-4FCD-B22F-F612732BA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12" y="3096417"/>
            <a:ext cx="2066723" cy="7132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D0AE3F-06B3-4C5C-8B04-8C43FC7D3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1612" y="3093691"/>
            <a:ext cx="2066723" cy="6706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E89627-C3F1-4A82-BEF0-16D709920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1050" y="3090642"/>
            <a:ext cx="2066723" cy="6767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9D061F-9E83-4566-AAD6-9352E68C59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1740" y="3084096"/>
            <a:ext cx="2066723" cy="6767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0894C7-FB02-4A3C-B8B6-52507BE6D7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5812" y="3076072"/>
            <a:ext cx="2066723" cy="6767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521AC4-076F-4F70-8F1C-69526AD4BA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612" y="5386136"/>
            <a:ext cx="2066723" cy="7011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CE806F6-C0CD-487B-8C6A-33D2924259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1612" y="5374104"/>
            <a:ext cx="2066723" cy="6706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DA751D-9826-4060-89BB-FD82777413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9644" y="5374104"/>
            <a:ext cx="2066723" cy="6767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AC43B9-EB2C-4707-BE4A-DF0F3D8340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65748" y="5382128"/>
            <a:ext cx="2066723" cy="6767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84EDD57-43FF-4368-9A21-A9A9126D39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63780" y="5398168"/>
            <a:ext cx="2078916" cy="676715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FC6257E7-5EE2-4B04-95D8-6677740D68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53023" y="5365384"/>
            <a:ext cx="2074750" cy="7011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0233EC-AB7D-41A9-87A2-CF8AFC0097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029" y="3086307"/>
            <a:ext cx="2074750" cy="701101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AF9E2ED9-AC57-4D92-BAB9-6FED3DC007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44394" y="3073607"/>
            <a:ext cx="2074750" cy="701101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2EFB5143-A183-447C-8E67-66B331502C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43473" y="3073607"/>
            <a:ext cx="2074750" cy="701101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9C3F311C-4958-4B95-AB2E-330F6FC980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56497" y="3073607"/>
            <a:ext cx="2074750" cy="701101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C5C2C7B1-DE53-4A46-A639-B307B48475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56120" y="3073607"/>
            <a:ext cx="2074750" cy="701101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FC2365FD-C3B5-43BF-90DF-93E6A6B793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3479" y="5378753"/>
            <a:ext cx="2074750" cy="701101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A12D1749-4201-4CC0-AFF9-9DE2528533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55432" y="5365384"/>
            <a:ext cx="2074750" cy="701101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BD15D0B0-B584-455A-B61F-6391FD7BE3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52484" y="5378754"/>
            <a:ext cx="2074750" cy="701101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E0C74E4E-3D47-4FBD-BE31-10F935D0F1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49215" y="5390784"/>
            <a:ext cx="2074750" cy="701101"/>
          </a:xfrm>
          <a:prstGeom prst="rect">
            <a:avLst/>
          </a:prstGeom>
        </p:spPr>
      </p:pic>
      <p:sp>
        <p:nvSpPr>
          <p:cNvPr id="142" name="Rectangle: Top Corners Rounded 30">
            <a:extLst>
              <a:ext uri="{FF2B5EF4-FFF2-40B4-BE49-F238E27FC236}">
                <a16:creationId xmlns:a16="http://schemas.microsoft.com/office/drawing/2014/main" id="{1394EBD1-2D29-4F59-B008-9BB25C6D90A1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15" action="ppaction://hlinksldjump"/>
            <a:extLst>
              <a:ext uri="{FF2B5EF4-FFF2-40B4-BE49-F238E27FC236}">
                <a16:creationId xmlns:a16="http://schemas.microsoft.com/office/drawing/2014/main" id="{CBCAB8B0-DB45-39D2-0C6C-3D8F756DA7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15" name="Picture 14" descr="A group of pens and pencils&#10;&#10;Description automatically generated">
            <a:extLst>
              <a:ext uri="{FF2B5EF4-FFF2-40B4-BE49-F238E27FC236}">
                <a16:creationId xmlns:a16="http://schemas.microsoft.com/office/drawing/2014/main" id="{379F772C-D8DF-08B0-02C3-7F1DC68C012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685232">
            <a:off x="5901287" y="1480166"/>
            <a:ext cx="337053" cy="1645856"/>
          </a:xfrm>
          <a:prstGeom prst="rect">
            <a:avLst/>
          </a:prstGeom>
        </p:spPr>
      </p:pic>
      <p:pic>
        <p:nvPicPr>
          <p:cNvPr id="17" name="Picture 16" descr="A group of books with different colors&#10;&#10;Description automatically generated">
            <a:extLst>
              <a:ext uri="{FF2B5EF4-FFF2-40B4-BE49-F238E27FC236}">
                <a16:creationId xmlns:a16="http://schemas.microsoft.com/office/drawing/2014/main" id="{DB60478E-DA45-21F8-CADB-CB38883CB0F9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701" y="1688774"/>
            <a:ext cx="1172618" cy="1184688"/>
          </a:xfrm>
          <a:prstGeom prst="rect">
            <a:avLst/>
          </a:prstGeom>
        </p:spPr>
      </p:pic>
      <p:pic>
        <p:nvPicPr>
          <p:cNvPr id="18" name="Picture 17" descr="A group of pens and pencils&#10;&#10;Description automatically generated">
            <a:extLst>
              <a:ext uri="{FF2B5EF4-FFF2-40B4-BE49-F238E27FC236}">
                <a16:creationId xmlns:a16="http://schemas.microsoft.com/office/drawing/2014/main" id="{D43A526F-850F-DC1B-4406-AB91F86F3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671"/>
          <a:stretch/>
        </p:blipFill>
        <p:spPr>
          <a:xfrm rot="18699812">
            <a:off x="3621858" y="1495229"/>
            <a:ext cx="356146" cy="1739090"/>
          </a:xfrm>
          <a:prstGeom prst="rect">
            <a:avLst/>
          </a:prstGeom>
        </p:spPr>
      </p:pic>
      <p:pic>
        <p:nvPicPr>
          <p:cNvPr id="77" name="Picture 76" descr="A collection of different colored chairs&#10;&#10;Description automatically generated">
            <a:extLst>
              <a:ext uri="{FF2B5EF4-FFF2-40B4-BE49-F238E27FC236}">
                <a16:creationId xmlns:a16="http://schemas.microsoft.com/office/drawing/2014/main" id="{BC5FCCBE-C2D4-72B4-6061-6FEE75C94EF4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8611" y="1610861"/>
            <a:ext cx="1535959" cy="1394585"/>
          </a:xfrm>
          <a:prstGeom prst="rect">
            <a:avLst/>
          </a:prstGeom>
        </p:spPr>
      </p:pic>
      <p:pic>
        <p:nvPicPr>
          <p:cNvPr id="118" name="Picture 117" descr="A collection of different tables&#10;&#10;Description automatically generated">
            <a:extLst>
              <a:ext uri="{FF2B5EF4-FFF2-40B4-BE49-F238E27FC236}">
                <a16:creationId xmlns:a16="http://schemas.microsoft.com/office/drawing/2014/main" id="{B4FDCC5D-D242-2A51-A688-F62446E19950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954" y="4174449"/>
            <a:ext cx="1805531" cy="1131098"/>
          </a:xfrm>
          <a:prstGeom prst="rect">
            <a:avLst/>
          </a:prstGeom>
        </p:spPr>
      </p:pic>
      <p:pic>
        <p:nvPicPr>
          <p:cNvPr id="123" name="Picture 122" descr="A collection of different doors&#10;&#10;Description automatically generated">
            <a:extLst>
              <a:ext uri="{FF2B5EF4-FFF2-40B4-BE49-F238E27FC236}">
                <a16:creationId xmlns:a16="http://schemas.microsoft.com/office/drawing/2014/main" id="{7950B7C2-91E7-CE55-2BA9-B890D3CC21D9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398" y="4002762"/>
            <a:ext cx="788327" cy="1321849"/>
          </a:xfrm>
          <a:prstGeom prst="rect">
            <a:avLst/>
          </a:prstGeom>
        </p:spPr>
      </p:pic>
      <p:pic>
        <p:nvPicPr>
          <p:cNvPr id="125" name="Picture 124" descr="A group of windows with blinds&#10;&#10;Description automatically generated">
            <a:extLst>
              <a:ext uri="{FF2B5EF4-FFF2-40B4-BE49-F238E27FC236}">
                <a16:creationId xmlns:a16="http://schemas.microsoft.com/office/drawing/2014/main" id="{93948FC1-ED0C-763C-8168-9DCA6DFFD793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2763" y="4064442"/>
            <a:ext cx="1863295" cy="1214512"/>
          </a:xfrm>
          <a:prstGeom prst="rect">
            <a:avLst/>
          </a:prstGeom>
        </p:spPr>
      </p:pic>
      <p:sp>
        <p:nvSpPr>
          <p:cNvPr id="126" name="Oval 125">
            <a:extLst>
              <a:ext uri="{FF2B5EF4-FFF2-40B4-BE49-F238E27FC236}">
                <a16:creationId xmlns:a16="http://schemas.microsoft.com/office/drawing/2014/main" id="{01426B5D-A96D-0523-DBFA-1C229B3270C1}"/>
              </a:ext>
            </a:extLst>
          </p:cNvPr>
          <p:cNvSpPr/>
          <p:nvPr/>
        </p:nvSpPr>
        <p:spPr>
          <a:xfrm>
            <a:off x="7862243" y="4114890"/>
            <a:ext cx="1066800" cy="1066800"/>
          </a:xfrm>
          <a:prstGeom prst="ellipse">
            <a:avLst/>
          </a:prstGeom>
          <a:solidFill>
            <a:srgbClr val="F058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8" name="Picture 127" descr="A group of backpacks with different colors&#10;&#10;Description automatically generated">
            <a:extLst>
              <a:ext uri="{FF2B5EF4-FFF2-40B4-BE49-F238E27FC236}">
                <a16:creationId xmlns:a16="http://schemas.microsoft.com/office/drawing/2014/main" id="{8F4394A3-6251-1B3E-71BF-591C52EF018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076" y="4002762"/>
            <a:ext cx="1100468" cy="1372075"/>
          </a:xfrm>
          <a:prstGeom prst="rect">
            <a:avLst/>
          </a:prstGeom>
        </p:spPr>
      </p:pic>
      <p:pic>
        <p:nvPicPr>
          <p:cNvPr id="2050" name="Picture 2" descr="V:\iStockphoto\10_October_2023\28_10_66\ส่วนงาน EP&amp;FLT\shutterstock_625702835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800081" y="1573925"/>
            <a:ext cx="1204342" cy="150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A72FC5-BF96-4A9E-87A9-9918DDD9021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0" y="-46800"/>
            <a:ext cx="9303302" cy="81693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C80F8ED-6B2F-40E8-AA36-0556274E1C4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72251" y="882247"/>
            <a:ext cx="4944285" cy="646232"/>
          </a:xfrm>
          <a:prstGeom prst="rect">
            <a:avLst/>
          </a:prstGeom>
        </p:spPr>
      </p:pic>
      <p:pic>
        <p:nvPicPr>
          <p:cNvPr id="143" name="Picture 33">
            <a:extLst>
              <a:ext uri="{FF2B5EF4-FFF2-40B4-BE49-F238E27FC236}">
                <a16:creationId xmlns:a16="http://schemas.microsoft.com/office/drawing/2014/main" id="{C37D72FF-38E4-43B6-858E-159DA180ABB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4820" y="3237716"/>
            <a:ext cx="773592" cy="77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6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4E6B4DCD-C907-42D7-B982-0DE6307EE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50" y="1290210"/>
            <a:ext cx="1969152" cy="19842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A6E78D3D-24DA-7F31-DEB7-EBCC801DCB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68" name="Picture 33">
            <a:extLst>
              <a:ext uri="{FF2B5EF4-FFF2-40B4-BE49-F238E27FC236}">
                <a16:creationId xmlns:a16="http://schemas.microsoft.com/office/drawing/2014/main" id="{F2FCDE91-3270-A2EC-51F2-475427719F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4730" y="2094514"/>
            <a:ext cx="773592" cy="7723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C9B80A-F577-46F5-9449-9177956447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46800"/>
            <a:ext cx="9303302" cy="1085182"/>
          </a:xfrm>
          <a:prstGeom prst="rect">
            <a:avLst/>
          </a:prstGeom>
        </p:spPr>
      </p:pic>
      <p:pic>
        <p:nvPicPr>
          <p:cNvPr id="70" name="Picture 69">
            <a:hlinkClick r:id="rId10" action="ppaction://hlinksldjump"/>
            <a:extLst>
              <a:ext uri="{FF2B5EF4-FFF2-40B4-BE49-F238E27FC236}">
                <a16:creationId xmlns:a16="http://schemas.microsoft.com/office/drawing/2014/main" id="{E6AA2F27-52D7-47EC-A35C-3940C4A572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2664" y="1545779"/>
            <a:ext cx="2082321" cy="1991784"/>
          </a:xfrm>
          <a:prstGeom prst="rect">
            <a:avLst/>
          </a:prstGeom>
        </p:spPr>
      </p:pic>
      <p:pic>
        <p:nvPicPr>
          <p:cNvPr id="71" name="Picture 70">
            <a:hlinkClick r:id="rId12" action="ppaction://hlinksldjump"/>
            <a:extLst>
              <a:ext uri="{FF2B5EF4-FFF2-40B4-BE49-F238E27FC236}">
                <a16:creationId xmlns:a16="http://schemas.microsoft.com/office/drawing/2014/main" id="{9A60DE4C-79F0-4AB2-829D-A5CD1F652C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8366" y="1261522"/>
            <a:ext cx="2120044" cy="1991785"/>
          </a:xfrm>
          <a:prstGeom prst="rect">
            <a:avLst/>
          </a:prstGeom>
        </p:spPr>
      </p:pic>
      <p:pic>
        <p:nvPicPr>
          <p:cNvPr id="72" name="Picture 71">
            <a:hlinkClick r:id="rId14" action="ppaction://hlinksldjump"/>
            <a:extLst>
              <a:ext uri="{FF2B5EF4-FFF2-40B4-BE49-F238E27FC236}">
                <a16:creationId xmlns:a16="http://schemas.microsoft.com/office/drawing/2014/main" id="{4D90D776-55F1-44AF-B5F0-6D5368C99B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42126" y="1566533"/>
            <a:ext cx="2150223" cy="1984240"/>
          </a:xfrm>
          <a:prstGeom prst="rect">
            <a:avLst/>
          </a:prstGeom>
        </p:spPr>
      </p:pic>
      <p:pic>
        <p:nvPicPr>
          <p:cNvPr id="73" name="Picture 72">
            <a:hlinkClick r:id="rId16" action="ppaction://hlinksldjump"/>
            <a:extLst>
              <a:ext uri="{FF2B5EF4-FFF2-40B4-BE49-F238E27FC236}">
                <a16:creationId xmlns:a16="http://schemas.microsoft.com/office/drawing/2014/main" id="{B5E30ABA-568D-4CE3-ABD5-91D2F61E09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56012" y="1261522"/>
            <a:ext cx="2104954" cy="1984240"/>
          </a:xfrm>
          <a:prstGeom prst="rect">
            <a:avLst/>
          </a:prstGeom>
        </p:spPr>
      </p:pic>
      <p:pic>
        <p:nvPicPr>
          <p:cNvPr id="74" name="Picture 73">
            <a:hlinkClick r:id="rId18" action="ppaction://hlinksldjump"/>
            <a:extLst>
              <a:ext uri="{FF2B5EF4-FFF2-40B4-BE49-F238E27FC236}">
                <a16:creationId xmlns:a16="http://schemas.microsoft.com/office/drawing/2014/main" id="{D92086F1-8F30-4C7B-9EBF-FAAC9D72546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8250" y="3547306"/>
            <a:ext cx="2127589" cy="1991785"/>
          </a:xfrm>
          <a:prstGeom prst="rect">
            <a:avLst/>
          </a:prstGeom>
        </p:spPr>
      </p:pic>
      <p:pic>
        <p:nvPicPr>
          <p:cNvPr id="75" name="Picture 74">
            <a:hlinkClick r:id="rId20" action="ppaction://hlinksldjump"/>
            <a:extLst>
              <a:ext uri="{FF2B5EF4-FFF2-40B4-BE49-F238E27FC236}">
                <a16:creationId xmlns:a16="http://schemas.microsoft.com/office/drawing/2014/main" id="{CFFACEC6-0F8B-4A9E-975A-F81B340D78D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42664" y="3856867"/>
            <a:ext cx="2082321" cy="1991784"/>
          </a:xfrm>
          <a:prstGeom prst="rect">
            <a:avLst/>
          </a:prstGeom>
        </p:spPr>
      </p:pic>
      <p:pic>
        <p:nvPicPr>
          <p:cNvPr id="76" name="Picture 75">
            <a:hlinkClick r:id="rId22" action="ppaction://hlinksldjump"/>
            <a:extLst>
              <a:ext uri="{FF2B5EF4-FFF2-40B4-BE49-F238E27FC236}">
                <a16:creationId xmlns:a16="http://schemas.microsoft.com/office/drawing/2014/main" id="{73410115-A447-4A0A-A3A4-8211E0F299E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085100" y="3546627"/>
            <a:ext cx="2142678" cy="1991785"/>
          </a:xfrm>
          <a:prstGeom prst="rect">
            <a:avLst/>
          </a:prstGeom>
        </p:spPr>
      </p:pic>
      <p:pic>
        <p:nvPicPr>
          <p:cNvPr id="77" name="Picture 76">
            <a:hlinkClick r:id="rId24" action="ppaction://hlinksldjump"/>
            <a:extLst>
              <a:ext uri="{FF2B5EF4-FFF2-40B4-BE49-F238E27FC236}">
                <a16:creationId xmlns:a16="http://schemas.microsoft.com/office/drawing/2014/main" id="{F852F6FB-E566-45DD-A540-E4749D8E40D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96681" y="3864410"/>
            <a:ext cx="2120044" cy="1984241"/>
          </a:xfrm>
          <a:prstGeom prst="rect">
            <a:avLst/>
          </a:prstGeom>
        </p:spPr>
      </p:pic>
      <p:pic>
        <p:nvPicPr>
          <p:cNvPr id="78" name="Picture 77">
            <a:hlinkClick r:id="rId26" action="ppaction://hlinksldjump"/>
            <a:extLst>
              <a:ext uri="{FF2B5EF4-FFF2-40B4-BE49-F238E27FC236}">
                <a16:creationId xmlns:a16="http://schemas.microsoft.com/office/drawing/2014/main" id="{44BA9293-BF69-4799-B7C1-7CFF47A290C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038553" y="3546627"/>
            <a:ext cx="2270937" cy="1991785"/>
          </a:xfrm>
          <a:prstGeom prst="rect">
            <a:avLst/>
          </a:prstGeom>
        </p:spPr>
      </p:pic>
      <p:pic>
        <p:nvPicPr>
          <p:cNvPr id="79" name="ถัดไป">
            <a:hlinkClick r:id="rId28" action="ppaction://hlinksldjump"/>
            <a:extLst>
              <a:ext uri="{FF2B5EF4-FFF2-40B4-BE49-F238E27FC236}">
                <a16:creationId xmlns:a16="http://schemas.microsoft.com/office/drawing/2014/main" id="{4D629262-8A45-41BA-AD63-898880673A6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771" y="6143419"/>
            <a:ext cx="922823" cy="48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4D9520A-7ABC-482A-B6D7-52D47591B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6844" y="1736560"/>
            <a:ext cx="5456393" cy="10425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E696E1B-72FB-4C14-A26E-DC0305C9C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844" y="1723246"/>
            <a:ext cx="5456393" cy="1133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07C9E9-1FC4-4EC2-AE9F-20773EEB9F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007" y="2961646"/>
            <a:ext cx="5456393" cy="1030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3249FD-E60C-4FD8-A547-7ABEBF0976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8323" y="4200046"/>
            <a:ext cx="5462489" cy="103031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F1CBD5E-ABDB-49F0-B58E-4C18877E2E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8323" y="4200046"/>
            <a:ext cx="5456393" cy="1133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823205-1BEB-4E54-8B09-DC5599C9B8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6007" y="2961646"/>
            <a:ext cx="5456393" cy="1133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477794B5-8438-ECA6-1A65-5B6374F6E7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29" name="Track-0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00.176" end="19703.1786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59" y="1951597"/>
            <a:ext cx="821854" cy="8208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280B0E9-F987-4D2A-A104-1C919BCB26F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-46800"/>
            <a:ext cx="9303302" cy="10851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8821DE1-6DAF-486D-B796-6015C35FA0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23477" y="1978905"/>
            <a:ext cx="2651990" cy="2877561"/>
          </a:xfrm>
          <a:prstGeom prst="rect">
            <a:avLst/>
          </a:prstGeom>
        </p:spPr>
      </p:pic>
      <p:pic>
        <p:nvPicPr>
          <p:cNvPr id="49" name="Picture 48">
            <a:hlinkClick r:id="rId17" action="ppaction://hlinksldjump"/>
            <a:extLst>
              <a:ext uri="{FF2B5EF4-FFF2-40B4-BE49-F238E27FC236}">
                <a16:creationId xmlns:a16="http://schemas.microsoft.com/office/drawing/2014/main" id="{10A2BA03-4F08-4542-8AD2-73196A0CD43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8626" y="6137164"/>
            <a:ext cx="926672" cy="481626"/>
          </a:xfrm>
          <a:prstGeom prst="rect">
            <a:avLst/>
          </a:prstGeom>
        </p:spPr>
      </p:pic>
      <p:pic>
        <p:nvPicPr>
          <p:cNvPr id="43" name="Picture 33">
            <a:extLst>
              <a:ext uri="{FF2B5EF4-FFF2-40B4-BE49-F238E27FC236}">
                <a16:creationId xmlns:a16="http://schemas.microsoft.com/office/drawing/2014/main" id="{748C3947-285D-40B2-981F-F232233B40D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7920" y="2189316"/>
            <a:ext cx="773592" cy="77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9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6FC9278-CD8E-4664-9A03-753473CF0A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007" y="2961646"/>
            <a:ext cx="5456393" cy="10059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B79150-A79E-4B7B-B55E-1CA96BB35A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8322" y="4200046"/>
            <a:ext cx="5456393" cy="10486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F1CBD5E-ABDB-49F0-B58E-4C18877E2E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8323" y="4200046"/>
            <a:ext cx="5456393" cy="1133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823205-1BEB-4E54-8B09-DC5599C9B8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6007" y="2961646"/>
            <a:ext cx="5456393" cy="1133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477794B5-8438-ECA6-1A65-5B6374F6E7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280B0E9-F987-4D2A-A104-1C919BCB26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46800"/>
            <a:ext cx="9303302" cy="10851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C0BD52-FCB1-4660-B0BB-E4780A41B5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8000" y="1980000"/>
            <a:ext cx="2798307" cy="2883658"/>
          </a:xfrm>
          <a:prstGeom prst="rect">
            <a:avLst/>
          </a:prstGeom>
        </p:spPr>
      </p:pic>
      <p:pic>
        <p:nvPicPr>
          <p:cNvPr id="22" name="Track-04.mp3">
            <a:hlinkClick r:id="" action="ppaction://media"/>
            <a:extLst>
              <a:ext uri="{FF2B5EF4-FFF2-40B4-BE49-F238E27FC236}">
                <a16:creationId xmlns:a16="http://schemas.microsoft.com/office/drawing/2014/main" id="{B5905F37-63E5-44BA-84FA-3DDCE683E4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32.5536" end="17826.6858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00" y="1951200"/>
            <a:ext cx="821854" cy="820800"/>
          </a:xfrm>
          <a:prstGeom prst="rect">
            <a:avLst/>
          </a:prstGeom>
        </p:spPr>
      </p:pic>
      <p:pic>
        <p:nvPicPr>
          <p:cNvPr id="37" name="Picture 36">
            <a:hlinkClick r:id="rId15" action="ppaction://hlinksldjump"/>
            <a:extLst>
              <a:ext uri="{FF2B5EF4-FFF2-40B4-BE49-F238E27FC236}">
                <a16:creationId xmlns:a16="http://schemas.microsoft.com/office/drawing/2014/main" id="{C830FC87-151E-43FF-9FA1-9441EF2CB4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626" y="6137164"/>
            <a:ext cx="926672" cy="4816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DFF421-79E9-47A1-AD63-02BAFE2B745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84812" y="1728536"/>
            <a:ext cx="5456393" cy="10425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E696E1B-72FB-4C14-A26E-DC0305C9C72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84812" y="1723246"/>
            <a:ext cx="5456393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0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F2EA3F-99F0-4126-BB67-EA9B7FB48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007" y="2961646"/>
            <a:ext cx="5456393" cy="1030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CBAAC-2C6D-4C23-A40A-340C6E0DE2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8323" y="4200046"/>
            <a:ext cx="5456393" cy="103031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F1CBD5E-ABDB-49F0-B58E-4C18877E2E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8323" y="4200046"/>
            <a:ext cx="5456393" cy="1133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823205-1BEB-4E54-8B09-DC5599C9B8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6007" y="2961646"/>
            <a:ext cx="5456393" cy="1133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477794B5-8438-ECA6-1A65-5B6374F6E7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280B0E9-F987-4D2A-A104-1C919BCB26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46800"/>
            <a:ext cx="9303302" cy="10851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C0BD52-FCB1-4660-B0BB-E4780A41B5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400" y="2007726"/>
            <a:ext cx="2813937" cy="2844000"/>
          </a:xfrm>
          <a:prstGeom prst="rect">
            <a:avLst/>
          </a:prstGeom>
        </p:spPr>
      </p:pic>
      <p:pic>
        <p:nvPicPr>
          <p:cNvPr id="13" name="Track-04.mp3">
            <a:hlinkClick r:id="" action="ppaction://media"/>
            <a:extLst>
              <a:ext uri="{FF2B5EF4-FFF2-40B4-BE49-F238E27FC236}">
                <a16:creationId xmlns:a16="http://schemas.microsoft.com/office/drawing/2014/main" id="{F9D2D181-726F-4BD9-B832-590427A576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679.6384" end="15694.3066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00" y="1951200"/>
            <a:ext cx="821854" cy="820800"/>
          </a:xfrm>
          <a:prstGeom prst="rect">
            <a:avLst/>
          </a:prstGeom>
        </p:spPr>
      </p:pic>
      <p:pic>
        <p:nvPicPr>
          <p:cNvPr id="27" name="Picture 26">
            <a:hlinkClick r:id="rId15" action="ppaction://hlinksldjump"/>
            <a:extLst>
              <a:ext uri="{FF2B5EF4-FFF2-40B4-BE49-F238E27FC236}">
                <a16:creationId xmlns:a16="http://schemas.microsoft.com/office/drawing/2014/main" id="{E064254D-C93A-415F-8E48-B3F89A24EE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626" y="6137164"/>
            <a:ext cx="926672" cy="481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4D2622-AE3C-497B-B168-F00F50659D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84812" y="1728536"/>
            <a:ext cx="5456393" cy="10425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E696E1B-72FB-4C14-A26E-DC0305C9C72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84812" y="1723246"/>
            <a:ext cx="5456393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2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9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40D607-EF54-459F-94DD-FEA2E6008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007" y="2976887"/>
            <a:ext cx="5456393" cy="10303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823205-1BEB-4E54-8B09-DC5599C9B8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6007" y="2961646"/>
            <a:ext cx="5456393" cy="1133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625FCC-76A4-423B-850D-08B9D1CD0E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71"/>
          <a:stretch/>
        </p:blipFill>
        <p:spPr>
          <a:xfrm>
            <a:off x="5468322" y="4193429"/>
            <a:ext cx="5456393" cy="113395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F1CBD5E-ABDB-49F0-B58E-4C18877E2E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8323" y="4200046"/>
            <a:ext cx="5456393" cy="1133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BCB66B-1A96-4819-B4AB-7A255C362F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7570" y="1987171"/>
            <a:ext cx="2895851" cy="28836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477794B5-8438-ECA6-1A65-5B6374F6E7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280B0E9-F987-4D2A-A104-1C919BCB26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46800"/>
            <a:ext cx="9303302" cy="1085182"/>
          </a:xfrm>
          <a:prstGeom prst="rect">
            <a:avLst/>
          </a:prstGeom>
        </p:spPr>
      </p:pic>
      <p:pic>
        <p:nvPicPr>
          <p:cNvPr id="14" name="Track-04.mp3">
            <a:hlinkClick r:id="" action="ppaction://media"/>
            <a:extLst>
              <a:ext uri="{FF2B5EF4-FFF2-40B4-BE49-F238E27FC236}">
                <a16:creationId xmlns:a16="http://schemas.microsoft.com/office/drawing/2014/main" id="{E75275CF-5CD5-4175-902E-DCA8128914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00" end="13647.2234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00" y="1951200"/>
            <a:ext cx="821854" cy="820800"/>
          </a:xfrm>
          <a:prstGeom prst="rect">
            <a:avLst/>
          </a:prstGeom>
        </p:spPr>
      </p:pic>
      <p:pic>
        <p:nvPicPr>
          <p:cNvPr id="28" name="Picture 27">
            <a:hlinkClick r:id="rId15" action="ppaction://hlinksldjump"/>
            <a:extLst>
              <a:ext uri="{FF2B5EF4-FFF2-40B4-BE49-F238E27FC236}">
                <a16:creationId xmlns:a16="http://schemas.microsoft.com/office/drawing/2014/main" id="{36DEE38B-0FF8-4C1C-8D93-73F2CCE396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626" y="6137164"/>
            <a:ext cx="926672" cy="4816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36144F-1FBA-4C8E-83C4-BF3E812CF52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84812" y="1728536"/>
            <a:ext cx="5456393" cy="10425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E696E1B-72FB-4C14-A26E-DC0305C9C72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84812" y="1723246"/>
            <a:ext cx="5456393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9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251FE7AD-EBBC-40DD-B4D7-AF10B1194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id="{62398C62-1CFD-449A-B424-49AD44BD28AF}"/>
              </a:ext>
            </a:extLst>
          </p:cNvPr>
          <p:cNvSpPr/>
          <p:nvPr/>
        </p:nvSpPr>
        <p:spPr>
          <a:xfrm>
            <a:off x="1588" y="2057400"/>
            <a:ext cx="12188825" cy="2971800"/>
          </a:xfrm>
          <a:prstGeom prst="rect">
            <a:avLst/>
          </a:prstGeom>
          <a:solidFill>
            <a:srgbClr val="FDED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hild pointing at his shirt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6A2CEE89-EF78-0D83-A5D1-BBE1BD5F17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2212" y="1187369"/>
            <a:ext cx="2672887" cy="1782018"/>
          </a:xfrm>
          <a:prstGeom prst="roundRect">
            <a:avLst/>
          </a:prstGeom>
          <a:ln>
            <a:solidFill>
              <a:srgbClr val="FABECF"/>
            </a:solidFill>
          </a:ln>
          <a:effectLst>
            <a:outerShdw dist="76200" dir="5400000" algn="t" rotWithShape="0">
              <a:srgbClr val="F8A6BD"/>
            </a:outerShdw>
          </a:effectLst>
        </p:spPr>
      </p:pic>
      <p:pic>
        <p:nvPicPr>
          <p:cNvPr id="3" name="Picture 2" descr="A person looking out a window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E77B4E5C-C5BA-D708-4DDE-5FBD0BABAB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444" y="1187369"/>
            <a:ext cx="2672900" cy="1782018"/>
          </a:xfrm>
          <a:prstGeom prst="roundRect">
            <a:avLst/>
          </a:prstGeom>
          <a:ln>
            <a:solidFill>
              <a:srgbClr val="FABECF"/>
            </a:solidFill>
          </a:ln>
          <a:effectLst>
            <a:outerShdw dist="76200" dir="5400000" algn="t" rotWithShape="0">
              <a:srgbClr val="F8A6BD"/>
            </a:outerShdw>
          </a:effectLst>
        </p:spPr>
      </p:pic>
      <p:pic>
        <p:nvPicPr>
          <p:cNvPr id="6" name="Picture 5" descr="A person opening a window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5D6920A0-184D-2906-68E9-0E4BAEDE6D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765" y="1187369"/>
            <a:ext cx="2673026" cy="1782018"/>
          </a:xfrm>
          <a:prstGeom prst="roundRect">
            <a:avLst/>
          </a:prstGeom>
          <a:ln>
            <a:solidFill>
              <a:srgbClr val="FABECF"/>
            </a:solidFill>
          </a:ln>
          <a:effectLst>
            <a:outerShdw dist="76200" dir="5400000" algn="t" rotWithShape="0">
              <a:srgbClr val="F8A6BD"/>
            </a:outerShdw>
          </a:effectLst>
        </p:spPr>
      </p:pic>
      <p:pic>
        <p:nvPicPr>
          <p:cNvPr id="22" name="Picture 21" descr="A person touching a table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73386F3A-7756-1852-9827-16AD8403C3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27" y="3687602"/>
            <a:ext cx="2654739" cy="1769826"/>
          </a:xfrm>
          <a:prstGeom prst="roundRect">
            <a:avLst/>
          </a:prstGeom>
          <a:ln>
            <a:solidFill>
              <a:srgbClr val="FABECF"/>
            </a:solidFill>
          </a:ln>
          <a:effectLst>
            <a:outerShdw dist="76200" dir="5400000" algn="t" rotWithShape="0">
              <a:srgbClr val="F8A6BD"/>
            </a:outerShdw>
          </a:effectLst>
        </p:spPr>
      </p:pic>
      <p:pic>
        <p:nvPicPr>
          <p:cNvPr id="24" name="Picture 23" descr="A hand on a carpet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22270237-F07B-3DD6-78DF-FCA7509D5E7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102" y="3687602"/>
            <a:ext cx="2654740" cy="1769826"/>
          </a:xfrm>
          <a:prstGeom prst="roundRect">
            <a:avLst/>
          </a:prstGeom>
          <a:ln>
            <a:solidFill>
              <a:srgbClr val="FABECF"/>
            </a:solidFill>
          </a:ln>
          <a:effectLst>
            <a:outerShdw dist="76200" dir="5400000" algn="t" rotWithShape="0">
              <a:srgbClr val="F8A6BD"/>
            </a:outerShdw>
          </a:effectLst>
        </p:spPr>
      </p:pic>
      <p:pic>
        <p:nvPicPr>
          <p:cNvPr id="21" name="Picture 33">
            <a:extLst>
              <a:ext uri="{FF2B5EF4-FFF2-40B4-BE49-F238E27FC236}">
                <a16:creationId xmlns:a16="http://schemas.microsoft.com/office/drawing/2014/main" id="{56750B57-F1F7-4373-B238-03609172416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2752" y="2396104"/>
            <a:ext cx="773592" cy="772330"/>
          </a:xfrm>
          <a:prstGeom prst="rect">
            <a:avLst/>
          </a:prstGeom>
        </p:spPr>
      </p:pic>
      <p:pic>
        <p:nvPicPr>
          <p:cNvPr id="1026" name="Picture 2" descr="V:\iStockphoto\11_November_2023\01_11_66\ส่วนงาน EP&amp;FLT\shutterstock_2220300187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0012" y="3687602"/>
            <a:ext cx="2672886" cy="1782018"/>
          </a:xfrm>
          <a:prstGeom prst="roundRect">
            <a:avLst/>
          </a:prstGeom>
          <a:noFill/>
          <a:ln>
            <a:solidFill>
              <a:srgbClr val="FABECF"/>
            </a:solidFill>
          </a:ln>
          <a:effectLst>
            <a:outerShdw dist="76200" dir="5400000" algn="t" rotWithShape="0">
              <a:srgbClr val="F8A6B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V:\iStockphoto\11_November_2023\01_11_66\ส่วนงาน EP&amp;FLT\shutterstock_2075626984.jp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6278" y="3685085"/>
            <a:ext cx="2658299" cy="1772343"/>
          </a:xfrm>
          <a:prstGeom prst="roundRect">
            <a:avLst/>
          </a:prstGeom>
          <a:noFill/>
          <a:ln>
            <a:solidFill>
              <a:srgbClr val="FABECF"/>
            </a:solidFill>
          </a:ln>
          <a:effectLst>
            <a:outerShdw dist="76200" dir="5400000" algn="t" rotWithShape="0">
              <a:srgbClr val="F8A6B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C9DA67-13E9-4C5C-9D8A-CADD83D3693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-46800"/>
            <a:ext cx="9303302" cy="823031"/>
          </a:xfrm>
          <a:prstGeom prst="rect">
            <a:avLst/>
          </a:prstGeom>
        </p:spPr>
      </p:pic>
      <p:pic>
        <p:nvPicPr>
          <p:cNvPr id="14" name="ถัดไป">
            <a:hlinkClick r:id="rId22" action="ppaction://hlinksldjump"/>
            <a:extLst>
              <a:ext uri="{FF2B5EF4-FFF2-40B4-BE49-F238E27FC236}">
                <a16:creationId xmlns:a16="http://schemas.microsoft.com/office/drawing/2014/main" id="{DF184398-CBE1-4E3B-9F4A-AB68C0B8759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771" y="6143419"/>
            <a:ext cx="922823" cy="48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8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AC7153-0DBE-4DE1-8801-B5F94E5E0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007" y="2961646"/>
            <a:ext cx="5456393" cy="1060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023415-5872-445B-BD37-356EC0982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8323" y="4200046"/>
            <a:ext cx="5456393" cy="10425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F1CBD5E-ABDB-49F0-B58E-4C18877E2E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8323" y="4200046"/>
            <a:ext cx="5456393" cy="1133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823205-1BEB-4E54-8B09-DC5599C9B8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6007" y="2961646"/>
            <a:ext cx="5456393" cy="1133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477794B5-8438-ECA6-1A65-5B6374F6E7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280B0E9-F987-4D2A-A104-1C919BCB26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46800"/>
            <a:ext cx="9303302" cy="10851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8F4CE1-F845-4E7C-92BE-B6A3DD2799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20000" y="1987171"/>
            <a:ext cx="2828789" cy="2883658"/>
          </a:xfrm>
          <a:prstGeom prst="rect">
            <a:avLst/>
          </a:prstGeom>
        </p:spPr>
      </p:pic>
      <p:pic>
        <p:nvPicPr>
          <p:cNvPr id="16" name="Track-04.mp3">
            <a:hlinkClick r:id="" action="ppaction://media"/>
            <a:extLst>
              <a:ext uri="{FF2B5EF4-FFF2-40B4-BE49-F238E27FC236}">
                <a16:creationId xmlns:a16="http://schemas.microsoft.com/office/drawing/2014/main" id="{0AC20BAA-ACFF-47B9-9788-41DFEA8E9A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17.92" end="11885.4346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00" y="1951200"/>
            <a:ext cx="821854" cy="820800"/>
          </a:xfrm>
          <a:prstGeom prst="rect">
            <a:avLst/>
          </a:prstGeom>
        </p:spPr>
      </p:pic>
      <p:pic>
        <p:nvPicPr>
          <p:cNvPr id="28" name="Picture 27">
            <a:hlinkClick r:id="rId15" action="ppaction://hlinksldjump"/>
            <a:extLst>
              <a:ext uri="{FF2B5EF4-FFF2-40B4-BE49-F238E27FC236}">
                <a16:creationId xmlns:a16="http://schemas.microsoft.com/office/drawing/2014/main" id="{E3B47FEF-A551-4BEE-A16A-CEF10578E54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626" y="6137164"/>
            <a:ext cx="926672" cy="4816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7FA457-9127-4D97-B652-154BB65B1B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84812" y="1740568"/>
            <a:ext cx="5456393" cy="10425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E696E1B-72FB-4C14-A26E-DC0305C9C72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84812" y="1723246"/>
            <a:ext cx="5456393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6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BA8236-38BD-4AD8-AD42-E4E551056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007" y="2961646"/>
            <a:ext cx="5456393" cy="1060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83116F-EB9D-4A7E-8B9A-13E523668E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8323" y="4200046"/>
            <a:ext cx="5456393" cy="10425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F1CBD5E-ABDB-49F0-B58E-4C18877E2E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8323" y="4200046"/>
            <a:ext cx="5456393" cy="1133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823205-1BEB-4E54-8B09-DC5599C9B8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6007" y="2961646"/>
            <a:ext cx="5456393" cy="1133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477794B5-8438-ECA6-1A65-5B6374F6E7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280B0E9-F987-4D2A-A104-1C919BCB26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46800"/>
            <a:ext cx="9303302" cy="10851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A1F48B-2028-4609-9B5E-8535CDE083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20000" y="1987171"/>
            <a:ext cx="2859272" cy="2883658"/>
          </a:xfrm>
          <a:prstGeom prst="rect">
            <a:avLst/>
          </a:prstGeom>
        </p:spPr>
      </p:pic>
      <p:pic>
        <p:nvPicPr>
          <p:cNvPr id="17" name="Track-04.mp3">
            <a:hlinkClick r:id="" action="ppaction://media"/>
            <a:extLst>
              <a:ext uri="{FF2B5EF4-FFF2-40B4-BE49-F238E27FC236}">
                <a16:creationId xmlns:a16="http://schemas.microsoft.com/office/drawing/2014/main" id="{49B75639-A4AE-42D3-AF2E-C42515617B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23.8224" end="9723.6458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00" y="1951200"/>
            <a:ext cx="821854" cy="820800"/>
          </a:xfrm>
          <a:prstGeom prst="rect">
            <a:avLst/>
          </a:prstGeom>
        </p:spPr>
      </p:pic>
      <p:pic>
        <p:nvPicPr>
          <p:cNvPr id="28" name="Picture 27">
            <a:hlinkClick r:id="rId15" action="ppaction://hlinksldjump"/>
            <a:extLst>
              <a:ext uri="{FF2B5EF4-FFF2-40B4-BE49-F238E27FC236}">
                <a16:creationId xmlns:a16="http://schemas.microsoft.com/office/drawing/2014/main" id="{A77DE857-71C4-42E3-B592-EE2DD40F6A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626" y="6137164"/>
            <a:ext cx="926672" cy="4816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6D7600-B4ED-4A82-A527-304EA7FDA6A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84812" y="1748592"/>
            <a:ext cx="5456393" cy="10425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E696E1B-72FB-4C14-A26E-DC0305C9C72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84812" y="1723246"/>
            <a:ext cx="5456393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7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CD1FD8-7744-4D06-9141-999245F10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007" y="2961646"/>
            <a:ext cx="5456393" cy="1030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42592D-C7C9-4B50-A477-348E32193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8323" y="4200046"/>
            <a:ext cx="5456393" cy="10546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F1CBD5E-ABDB-49F0-B58E-4C18877E2E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8323" y="4200046"/>
            <a:ext cx="5456393" cy="1133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823205-1BEB-4E54-8B09-DC5599C9B8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6007" y="2961646"/>
            <a:ext cx="5456393" cy="1133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477794B5-8438-ECA6-1A65-5B6374F6E7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280B0E9-F987-4D2A-A104-1C919BCB26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46800"/>
            <a:ext cx="9303302" cy="10851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5EDEAA-D726-44BC-9202-05C8A1F5D7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0965" y="1987171"/>
            <a:ext cx="2798307" cy="2883658"/>
          </a:xfrm>
          <a:prstGeom prst="rect">
            <a:avLst/>
          </a:prstGeom>
        </p:spPr>
      </p:pic>
      <p:pic>
        <p:nvPicPr>
          <p:cNvPr id="16" name="Track-04.mp3">
            <a:hlinkClick r:id="" action="ppaction://media"/>
            <a:extLst>
              <a:ext uri="{FF2B5EF4-FFF2-40B4-BE49-F238E27FC236}">
                <a16:creationId xmlns:a16="http://schemas.microsoft.com/office/drawing/2014/main" id="{31063CB8-2A8E-4563-8633-5B05450DC7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56.2016" end="7676.561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00" y="1951200"/>
            <a:ext cx="821854" cy="820800"/>
          </a:xfrm>
          <a:prstGeom prst="rect">
            <a:avLst/>
          </a:prstGeom>
        </p:spPr>
      </p:pic>
      <p:pic>
        <p:nvPicPr>
          <p:cNvPr id="30" name="Picture 29">
            <a:hlinkClick r:id="rId15" action="ppaction://hlinksldjump"/>
            <a:extLst>
              <a:ext uri="{FF2B5EF4-FFF2-40B4-BE49-F238E27FC236}">
                <a16:creationId xmlns:a16="http://schemas.microsoft.com/office/drawing/2014/main" id="{D535768A-D261-4176-80AE-0F6FBDE93BA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626" y="6137164"/>
            <a:ext cx="926672" cy="4816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D02B35-7F21-47B0-AA1D-30EEEE42D59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84812" y="1748592"/>
            <a:ext cx="5456393" cy="10425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E696E1B-72FB-4C14-A26E-DC0305C9C72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84812" y="1723246"/>
            <a:ext cx="5456393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C146880-8F26-47AF-B58F-9A672AAD06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007" y="2961646"/>
            <a:ext cx="5456393" cy="10486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E7ACD8-ED9C-497C-B1DD-87862C42F3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8323" y="4200046"/>
            <a:ext cx="5456393" cy="10425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F1CBD5E-ABDB-49F0-B58E-4C18877E2E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8323" y="4200046"/>
            <a:ext cx="5456393" cy="1133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823205-1BEB-4E54-8B09-DC5599C9B8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6007" y="2961646"/>
            <a:ext cx="5456393" cy="1133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477794B5-8438-ECA6-1A65-5B6374F6E7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280B0E9-F987-4D2A-A104-1C919BCB26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46800"/>
            <a:ext cx="9303302" cy="10851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4020C6-5822-47FA-9FC2-AB6763AA80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1711" y="1987171"/>
            <a:ext cx="2877561" cy="2883658"/>
          </a:xfrm>
          <a:prstGeom prst="rect">
            <a:avLst/>
          </a:prstGeom>
        </p:spPr>
      </p:pic>
      <p:pic>
        <p:nvPicPr>
          <p:cNvPr id="18" name="Track-04.mp3">
            <a:hlinkClick r:id="" action="ppaction://media"/>
            <a:extLst>
              <a:ext uri="{FF2B5EF4-FFF2-40B4-BE49-F238E27FC236}">
                <a16:creationId xmlns:a16="http://schemas.microsoft.com/office/drawing/2014/main" id="{11164906-6A7E-40D5-9087-91200D29AE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17.9904" end="5800.0682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00" y="1951200"/>
            <a:ext cx="821854" cy="820800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  <a:extLst>
              <a:ext uri="{FF2B5EF4-FFF2-40B4-BE49-F238E27FC236}">
                <a16:creationId xmlns:a16="http://schemas.microsoft.com/office/drawing/2014/main" id="{000EE19A-EA75-41B8-8881-1403247B59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626" y="6137164"/>
            <a:ext cx="926672" cy="4816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FAEA9C-BA89-40A0-A7C9-5A466F846E2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84812" y="1740568"/>
            <a:ext cx="5456393" cy="10425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E696E1B-72FB-4C14-A26E-DC0305C9C72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84812" y="1723246"/>
            <a:ext cx="5456393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7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4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F92942-7C4B-4E8A-9BA1-01708CECC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007" y="2961646"/>
            <a:ext cx="5456393" cy="10668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3DB44A-AD6B-48B8-8A96-0D620B38F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8323" y="4200046"/>
            <a:ext cx="5456393" cy="10425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F1CBD5E-ABDB-49F0-B58E-4C18877E2E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8323" y="4200046"/>
            <a:ext cx="5456393" cy="1133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823205-1BEB-4E54-8B09-DC5599C9B8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6007" y="2961646"/>
            <a:ext cx="5456393" cy="1133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477794B5-8438-ECA6-1A65-5B6374F6E7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280B0E9-F987-4D2A-A104-1C919BCB26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46800"/>
            <a:ext cx="9303302" cy="10851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6C3707-3B52-4264-BF95-DB3AA8F4E0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1711" y="1987171"/>
            <a:ext cx="2853175" cy="2883658"/>
          </a:xfrm>
          <a:prstGeom prst="rect">
            <a:avLst/>
          </a:prstGeom>
        </p:spPr>
      </p:pic>
      <p:pic>
        <p:nvPicPr>
          <p:cNvPr id="28" name="Track-04.mp3">
            <a:hlinkClick r:id="" action="ppaction://media"/>
            <a:extLst>
              <a:ext uri="{FF2B5EF4-FFF2-40B4-BE49-F238E27FC236}">
                <a16:creationId xmlns:a16="http://schemas.microsoft.com/office/drawing/2014/main" id="{33CAE9AF-3CA4-4B93-8F17-A7E704F66F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23.8912" end="3838.2794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00" y="1951200"/>
            <a:ext cx="821854" cy="820800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  <a:extLst>
              <a:ext uri="{FF2B5EF4-FFF2-40B4-BE49-F238E27FC236}">
                <a16:creationId xmlns:a16="http://schemas.microsoft.com/office/drawing/2014/main" id="{1E08BA3E-9B25-44E8-BE0A-116190B2F8A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626" y="6137164"/>
            <a:ext cx="926672" cy="4816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0851A8-7F61-4D77-B645-EFC98988BDF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84812" y="1728536"/>
            <a:ext cx="5456393" cy="10425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E696E1B-72FB-4C14-A26E-DC0305C9C72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84812" y="1723246"/>
            <a:ext cx="5456393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3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0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B5C339-0205-4CE7-83C7-8C947BBB0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4811" y="1736560"/>
            <a:ext cx="5428321" cy="1042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502785-F4BC-491F-90B4-24AB1E299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4812" y="1723246"/>
            <a:ext cx="5456393" cy="1133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C285A9-FA1F-42E4-827A-7F9F2586D8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007" y="2961646"/>
            <a:ext cx="5456393" cy="1060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2BFE56-950C-4F7E-9401-D8C32357DA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71"/>
          <a:stretch/>
        </p:blipFill>
        <p:spPr>
          <a:xfrm>
            <a:off x="5468322" y="4196805"/>
            <a:ext cx="5456393" cy="113395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F1CBD5E-ABDB-49F0-B58E-4C18877E2E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8323" y="4200046"/>
            <a:ext cx="5456393" cy="1133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823205-1BEB-4E54-8B09-DC5599C9B8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6007" y="2961646"/>
            <a:ext cx="5456393" cy="1133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477794B5-8438-ECA6-1A65-5B6374F6E7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280B0E9-F987-4D2A-A104-1C919BCB26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-46800"/>
            <a:ext cx="9303302" cy="10851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30ADB1-1EDE-42EA-9DEB-E41F7F55F7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01711" y="1987171"/>
            <a:ext cx="3054361" cy="2883658"/>
          </a:xfrm>
          <a:prstGeom prst="rect">
            <a:avLst/>
          </a:prstGeom>
        </p:spPr>
      </p:pic>
      <p:pic>
        <p:nvPicPr>
          <p:cNvPr id="16" name="Track-04.mp3">
            <a:hlinkClick r:id="" action="ppaction://media"/>
            <a:extLst>
              <a:ext uri="{FF2B5EF4-FFF2-40B4-BE49-F238E27FC236}">
                <a16:creationId xmlns:a16="http://schemas.microsoft.com/office/drawing/2014/main" id="{73A04907-604A-4279-ACF2-7C505FC19B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070.976" end="2132.3786"/>
                </p14:media>
              </p:ext>
            </p:ext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00" y="1951200"/>
            <a:ext cx="821854" cy="820800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id="{0FCF8FA1-1838-47D2-9BE6-BDB3714107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8626" y="6137164"/>
            <a:ext cx="9266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6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76072546-DB5E-4B48-9B3C-5DF8FBBC95B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4375" y="2156579"/>
            <a:ext cx="5840474" cy="407248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F43951C-1670-47F6-9A57-6383212BFB5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80990" y="2186088"/>
            <a:ext cx="3084843" cy="15302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FF4B0E1-47F6-4F2E-94B3-216D3C6C408C}"/>
              </a:ext>
            </a:extLst>
          </p:cNvPr>
          <p:cNvSpPr txBox="1"/>
          <p:nvPr/>
        </p:nvSpPr>
        <p:spPr>
          <a:xfrm>
            <a:off x="1937321" y="381938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>
              <a:solidFill>
                <a:schemeClr val="bg1"/>
              </a:solidFill>
              <a:latin typeface="Mali" panose="00000500000000000000" pitchFamily="2" charset="-34"/>
              <a:cs typeface="Mali" panose="00000500000000000000" pitchFamily="2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5CD339-5998-8A99-F1DF-3546F8E55945}"/>
              </a:ext>
            </a:extLst>
          </p:cNvPr>
          <p:cNvSpPr txBox="1"/>
          <p:nvPr/>
        </p:nvSpPr>
        <p:spPr>
          <a:xfrm>
            <a:off x="1937321" y="459651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>
              <a:solidFill>
                <a:schemeClr val="bg1"/>
              </a:solidFill>
              <a:latin typeface="Mali" panose="00000500000000000000" pitchFamily="2" charset="-34"/>
              <a:cs typeface="Mali" panose="00000500000000000000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AE0992-923F-7006-6A87-664113F71AFC}"/>
              </a:ext>
            </a:extLst>
          </p:cNvPr>
          <p:cNvSpPr txBox="1"/>
          <p:nvPr/>
        </p:nvSpPr>
        <p:spPr>
          <a:xfrm>
            <a:off x="1928098" y="538980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>
              <a:solidFill>
                <a:schemeClr val="bg1"/>
              </a:solidFill>
              <a:latin typeface="Mali" panose="00000500000000000000" pitchFamily="2" charset="-34"/>
              <a:cs typeface="Mali" panose="00000500000000000000" pitchFamily="2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0BED81-1420-3CC5-BBE2-29E78DD133DD}"/>
              </a:ext>
            </a:extLst>
          </p:cNvPr>
          <p:cNvSpPr txBox="1"/>
          <p:nvPr/>
        </p:nvSpPr>
        <p:spPr>
          <a:xfrm>
            <a:off x="1928096" y="620897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>
              <a:solidFill>
                <a:schemeClr val="bg1"/>
              </a:solidFill>
              <a:latin typeface="Mali" panose="00000500000000000000" pitchFamily="2" charset="-34"/>
              <a:cs typeface="Mali" panose="00000500000000000000" pitchFamily="2" charset="-34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637856E-C5E9-F1FB-B2BC-AB5531289962}"/>
              </a:ext>
            </a:extLst>
          </p:cNvPr>
          <p:cNvSpPr txBox="1"/>
          <p:nvPr/>
        </p:nvSpPr>
        <p:spPr>
          <a:xfrm>
            <a:off x="4733124" y="381938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>
              <a:solidFill>
                <a:schemeClr val="bg1"/>
              </a:solidFill>
              <a:latin typeface="Mali" panose="00000500000000000000" pitchFamily="2" charset="-34"/>
              <a:cs typeface="Mali" panose="00000500000000000000" pitchFamily="2" charset="-34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541C103-8798-5FE1-1E2F-D7ACC2363EFD}"/>
              </a:ext>
            </a:extLst>
          </p:cNvPr>
          <p:cNvSpPr txBox="1"/>
          <p:nvPr/>
        </p:nvSpPr>
        <p:spPr>
          <a:xfrm>
            <a:off x="4733124" y="459651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>
              <a:solidFill>
                <a:schemeClr val="bg1"/>
              </a:solidFill>
              <a:latin typeface="Mali" panose="00000500000000000000" pitchFamily="2" charset="-34"/>
              <a:cs typeface="Mali" panose="00000500000000000000" pitchFamily="2" charset="-34"/>
            </a:endParaRPr>
          </a:p>
        </p:txBody>
      </p:sp>
      <p:pic>
        <p:nvPicPr>
          <p:cNvPr id="144" name="Picture 143">
            <a:hlinkClick r:id="rId22" action="ppaction://hlinksldjump"/>
            <a:extLst>
              <a:ext uri="{FF2B5EF4-FFF2-40B4-BE49-F238E27FC236}">
                <a16:creationId xmlns:a16="http://schemas.microsoft.com/office/drawing/2014/main" id="{E30DF764-2DA1-2F11-C18A-EF9FA004FAF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0D3606E-8B8F-4C1D-A77E-4F556180103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97123" y="757302"/>
            <a:ext cx="8541236" cy="12680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CA1A7DC-5745-4BB5-BFCB-7EC29B31A9D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-46800"/>
            <a:ext cx="9303302" cy="81693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F198FC7-4AB2-45FE-9655-303DA1170476}"/>
              </a:ext>
            </a:extLst>
          </p:cNvPr>
          <p:cNvGrpSpPr/>
          <p:nvPr/>
        </p:nvGrpSpPr>
        <p:grpSpPr>
          <a:xfrm>
            <a:off x="1171716" y="2894311"/>
            <a:ext cx="2671200" cy="716811"/>
            <a:chOff x="1171716" y="2894311"/>
            <a:chExt cx="2671200" cy="716811"/>
          </a:xfrm>
        </p:grpSpPr>
        <p:pic>
          <p:nvPicPr>
            <p:cNvPr id="23" name="13">
              <a:hlinkClick r:id="" action="ppaction://media"/>
              <a:extLst>
                <a:ext uri="{FF2B5EF4-FFF2-40B4-BE49-F238E27FC236}">
                  <a16:creationId xmlns:a16="http://schemas.microsoft.com/office/drawing/2014/main" id="{CE59DEDC-FD6D-491A-A78F-F25DAD1B8836}"/>
                </a:ext>
              </a:extLst>
            </p:cNvPr>
            <p:cNvPicPr>
              <a:picLocks noChangeAspect="1"/>
            </p:cNvPicPr>
            <p:nvPr>
              <a:audioFile r:link="rId16"/>
              <p:extLst>
                <p:ext uri="{DAA4B4D4-6D71-4841-9C94-3DE7FCFB9230}">
                  <p14:media xmlns:p14="http://schemas.microsoft.com/office/powerpoint/2010/main" r:embed="rId15"/>
                </p:ext>
              </p:extLst>
            </p:nvPr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716" y="2894311"/>
              <a:ext cx="2671200" cy="716811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D4CF1D27-9C39-4235-B3B1-34779BAB2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329814" y="3052297"/>
              <a:ext cx="268798" cy="26879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EE6DD2F-2D67-4CD5-8067-639A1ED5B974}"/>
              </a:ext>
            </a:extLst>
          </p:cNvPr>
          <p:cNvGrpSpPr/>
          <p:nvPr/>
        </p:nvGrpSpPr>
        <p:grpSpPr>
          <a:xfrm>
            <a:off x="1171716" y="3686892"/>
            <a:ext cx="2671200" cy="718459"/>
            <a:chOff x="1171716" y="3686892"/>
            <a:chExt cx="2671200" cy="718459"/>
          </a:xfrm>
        </p:grpSpPr>
        <p:pic>
          <p:nvPicPr>
            <p:cNvPr id="4" name="15">
              <a:hlinkClick r:id="" action="ppaction://media"/>
              <a:extLst>
                <a:ext uri="{FF2B5EF4-FFF2-40B4-BE49-F238E27FC236}">
                  <a16:creationId xmlns:a16="http://schemas.microsoft.com/office/drawing/2014/main" id="{54BB1531-815B-4BDD-AD95-1ED9C270ECE7}"/>
                </a:ext>
              </a:extLst>
            </p:cNvPr>
            <p:cNvPicPr>
              <a:picLocks noChangeAspect="1"/>
            </p:cNvPicPr>
            <p:nvPr>
              <a:audioFile r:link="rId14"/>
              <p:extLst>
                <p:ext uri="{DAA4B4D4-6D71-4841-9C94-3DE7FCFB9230}">
                  <p14:media xmlns:p14="http://schemas.microsoft.com/office/powerpoint/2010/main" r:embed="rId13"/>
                </p:ext>
              </p:extLst>
            </p:nvPr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716" y="3686892"/>
              <a:ext cx="2671200" cy="718459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8B587489-F609-4411-A662-DEE1876DA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329814" y="3846002"/>
              <a:ext cx="268798" cy="26879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2CC65C-1712-45F6-8410-CB861C62C561}"/>
              </a:ext>
            </a:extLst>
          </p:cNvPr>
          <p:cNvGrpSpPr/>
          <p:nvPr/>
        </p:nvGrpSpPr>
        <p:grpSpPr>
          <a:xfrm>
            <a:off x="1171716" y="4484399"/>
            <a:ext cx="2671200" cy="720115"/>
            <a:chOff x="1171716" y="4484399"/>
            <a:chExt cx="2671200" cy="720115"/>
          </a:xfrm>
        </p:grpSpPr>
        <p:pic>
          <p:nvPicPr>
            <p:cNvPr id="6" name="17">
              <a:hlinkClick r:id="" action="ppaction://media"/>
              <a:extLst>
                <a:ext uri="{FF2B5EF4-FFF2-40B4-BE49-F238E27FC236}">
                  <a16:creationId xmlns:a16="http://schemas.microsoft.com/office/drawing/2014/main" id="{B8EFD724-F7CA-457D-8C0F-937DB29D6520}"/>
                </a:ext>
              </a:extLst>
            </p:cNvPr>
            <p:cNvPicPr>
              <a:picLocks noChangeAspect="1"/>
            </p:cNvPicPr>
            <p:nvPr>
              <a:audioFile r:link="rId12"/>
              <p:extLst>
                <p:ext uri="{DAA4B4D4-6D71-4841-9C94-3DE7FCFB9230}">
                  <p14:media xmlns:p14="http://schemas.microsoft.com/office/powerpoint/2010/main" r:embed="rId11"/>
                </p:ext>
              </p:extLst>
            </p:nvPr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716" y="4484399"/>
              <a:ext cx="2671200" cy="720115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70D1E6BE-DAB6-4F72-B4A5-14EE28F1E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329814" y="4648200"/>
              <a:ext cx="268798" cy="26879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1FD9C2-D31C-48F8-B23F-F911FCB6A531}"/>
              </a:ext>
            </a:extLst>
          </p:cNvPr>
          <p:cNvGrpSpPr/>
          <p:nvPr/>
        </p:nvGrpSpPr>
        <p:grpSpPr>
          <a:xfrm>
            <a:off x="1171716" y="5281923"/>
            <a:ext cx="2671200" cy="712316"/>
            <a:chOff x="1171716" y="5281923"/>
            <a:chExt cx="2671200" cy="712316"/>
          </a:xfrm>
        </p:grpSpPr>
        <p:pic>
          <p:nvPicPr>
            <p:cNvPr id="8" name="19">
              <a:hlinkClick r:id="" action="ppaction://media"/>
              <a:extLst>
                <a:ext uri="{FF2B5EF4-FFF2-40B4-BE49-F238E27FC236}">
                  <a16:creationId xmlns:a16="http://schemas.microsoft.com/office/drawing/2014/main" id="{4947C515-45CC-4B3C-A93D-B9085435922B}"/>
                </a:ext>
              </a:extLst>
            </p:cNvPr>
            <p:cNvPicPr>
              <a:picLocks noChangeAspect="1"/>
            </p:cNvPicPr>
            <p:nvPr>
              <a:audi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716" y="5281923"/>
              <a:ext cx="2671200" cy="712316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23C48684-1F45-4E98-8115-4C02C2727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329814" y="5446202"/>
              <a:ext cx="268798" cy="26879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A44A74-B032-41F6-86B7-C68F502E224B}"/>
              </a:ext>
            </a:extLst>
          </p:cNvPr>
          <p:cNvGrpSpPr/>
          <p:nvPr/>
        </p:nvGrpSpPr>
        <p:grpSpPr>
          <a:xfrm>
            <a:off x="3959951" y="2894311"/>
            <a:ext cx="2671200" cy="713959"/>
            <a:chOff x="3959951" y="2894311"/>
            <a:chExt cx="2671200" cy="713959"/>
          </a:xfrm>
        </p:grpSpPr>
        <p:pic>
          <p:nvPicPr>
            <p:cNvPr id="26" name="14">
              <a:hlinkClick r:id="" action="ppaction://media"/>
              <a:extLst>
                <a:ext uri="{FF2B5EF4-FFF2-40B4-BE49-F238E27FC236}">
                  <a16:creationId xmlns:a16="http://schemas.microsoft.com/office/drawing/2014/main" id="{80D7A55A-401D-4A7E-960B-A80239A73E8F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9951" y="2894311"/>
              <a:ext cx="2671200" cy="713959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3367790D-A2AE-4A92-9245-BD8844F6D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4149214" y="3052297"/>
              <a:ext cx="268798" cy="26879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1FA174A-E7E9-462F-A69F-12894822E745}"/>
              </a:ext>
            </a:extLst>
          </p:cNvPr>
          <p:cNvGrpSpPr/>
          <p:nvPr/>
        </p:nvGrpSpPr>
        <p:grpSpPr>
          <a:xfrm>
            <a:off x="3959951" y="3686892"/>
            <a:ext cx="2671200" cy="720114"/>
            <a:chOff x="3959951" y="3686892"/>
            <a:chExt cx="2671200" cy="720114"/>
          </a:xfrm>
        </p:grpSpPr>
        <p:pic>
          <p:nvPicPr>
            <p:cNvPr id="5" name="16">
              <a:hlinkClick r:id="" action="ppaction://media"/>
              <a:extLst>
                <a:ext uri="{FF2B5EF4-FFF2-40B4-BE49-F238E27FC236}">
                  <a16:creationId xmlns:a16="http://schemas.microsoft.com/office/drawing/2014/main" id="{C3EB6395-45F4-4CD1-9594-15049F11CB07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9951" y="3686892"/>
              <a:ext cx="2671200" cy="720114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646D592C-E4C7-4EC3-B830-26219C43B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4149214" y="3852573"/>
              <a:ext cx="268798" cy="26879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DE6470B-E921-4DA6-905A-AD6CC10B83AE}"/>
              </a:ext>
            </a:extLst>
          </p:cNvPr>
          <p:cNvGrpSpPr/>
          <p:nvPr/>
        </p:nvGrpSpPr>
        <p:grpSpPr>
          <a:xfrm>
            <a:off x="3959951" y="4484399"/>
            <a:ext cx="2671200" cy="718458"/>
            <a:chOff x="3959951" y="4484399"/>
            <a:chExt cx="2671200" cy="718458"/>
          </a:xfrm>
        </p:grpSpPr>
        <p:pic>
          <p:nvPicPr>
            <p:cNvPr id="7" name="18">
              <a:hlinkClick r:id="" action="ppaction://media"/>
              <a:extLst>
                <a:ext uri="{FF2B5EF4-FFF2-40B4-BE49-F238E27FC236}">
                  <a16:creationId xmlns:a16="http://schemas.microsoft.com/office/drawing/2014/main" id="{2F08FC38-CC02-4A4B-BFB2-65ED940526A0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9951" y="4484399"/>
              <a:ext cx="2671200" cy="718458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0DBC9088-5169-497D-B812-630959F8A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4149214" y="4648200"/>
              <a:ext cx="268798" cy="26879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8B37C5-647A-474D-B008-57610C510C75}"/>
              </a:ext>
            </a:extLst>
          </p:cNvPr>
          <p:cNvGrpSpPr/>
          <p:nvPr/>
        </p:nvGrpSpPr>
        <p:grpSpPr>
          <a:xfrm>
            <a:off x="8187811" y="2875846"/>
            <a:ext cx="2671200" cy="732424"/>
            <a:chOff x="8187811" y="2875846"/>
            <a:chExt cx="2671200" cy="732424"/>
          </a:xfrm>
        </p:grpSpPr>
        <p:pic>
          <p:nvPicPr>
            <p:cNvPr id="9" name="20">
              <a:hlinkClick r:id="" action="ppaction://media"/>
              <a:extLst>
                <a:ext uri="{FF2B5EF4-FFF2-40B4-BE49-F238E27FC236}">
                  <a16:creationId xmlns:a16="http://schemas.microsoft.com/office/drawing/2014/main" id="{7EB45862-E68E-4B27-AA62-5F135B32A84C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7811" y="2875846"/>
              <a:ext cx="2671200" cy="732424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F805020D-1A1F-433B-842C-3C704D062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8380412" y="3052297"/>
              <a:ext cx="268798" cy="268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683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D174A5B2-C987-FD90-B1A9-D26DC623C73E}"/>
              </a:ext>
            </a:extLst>
          </p:cNvPr>
          <p:cNvSpPr/>
          <p:nvPr/>
        </p:nvSpPr>
        <p:spPr>
          <a:xfrm>
            <a:off x="5679404" y="2337984"/>
            <a:ext cx="675695" cy="584983"/>
          </a:xfrm>
          <a:prstGeom prst="rightArrow">
            <a:avLst/>
          </a:prstGeom>
          <a:solidFill>
            <a:srgbClr val="F672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4B511770-BCAB-57A5-0765-2AFCDBFDA339}"/>
              </a:ext>
            </a:extLst>
          </p:cNvPr>
          <p:cNvSpPr/>
          <p:nvPr/>
        </p:nvSpPr>
        <p:spPr>
          <a:xfrm>
            <a:off x="5679404" y="3339374"/>
            <a:ext cx="675695" cy="584983"/>
          </a:xfrm>
          <a:prstGeom prst="rightArrow">
            <a:avLst/>
          </a:prstGeom>
          <a:solidFill>
            <a:srgbClr val="F672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E63B2031-CAB2-C0A9-3CB0-B45B2B39B5C9}"/>
              </a:ext>
            </a:extLst>
          </p:cNvPr>
          <p:cNvSpPr/>
          <p:nvPr/>
        </p:nvSpPr>
        <p:spPr>
          <a:xfrm>
            <a:off x="5679404" y="4389415"/>
            <a:ext cx="675695" cy="584983"/>
          </a:xfrm>
          <a:prstGeom prst="rightArrow">
            <a:avLst/>
          </a:prstGeom>
          <a:solidFill>
            <a:srgbClr val="F672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7D46A6A1-807A-659D-B323-5B2D7520EA61}"/>
              </a:ext>
            </a:extLst>
          </p:cNvPr>
          <p:cNvSpPr/>
          <p:nvPr/>
        </p:nvSpPr>
        <p:spPr>
          <a:xfrm>
            <a:off x="5679404" y="5473453"/>
            <a:ext cx="675695" cy="584983"/>
          </a:xfrm>
          <a:prstGeom prst="rightArrow">
            <a:avLst/>
          </a:prstGeom>
          <a:solidFill>
            <a:srgbClr val="F672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hlinkClick r:id="rId4" action="ppaction://hlinksldjump"/>
            <a:extLst>
              <a:ext uri="{FF2B5EF4-FFF2-40B4-BE49-F238E27FC236}">
                <a16:creationId xmlns:a16="http://schemas.microsoft.com/office/drawing/2014/main" id="{6E1581F8-15F5-84FC-3B81-6697DF7934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D6D1A2-8A91-4A7A-8478-74A253BA7A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6800"/>
            <a:ext cx="9303302" cy="81693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4AB98EA-CC80-4EA4-8E23-7B86D77472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6921" y="1136689"/>
            <a:ext cx="3249450" cy="6706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EA30C88-4DFF-4149-A794-3F119DEC87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1806" y="1136689"/>
            <a:ext cx="3243353" cy="6706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231F0EF-7EB2-4661-A393-791718053F4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7101"/>
          <a:stretch/>
        </p:blipFill>
        <p:spPr>
          <a:xfrm>
            <a:off x="1999623" y="2025587"/>
            <a:ext cx="2755631" cy="963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5F8263-6853-48FE-B488-040D7EBD32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4328" y="2025587"/>
            <a:ext cx="2749534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ED195D-4F55-4FC9-9059-91169CC2EA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76553" y="3089289"/>
            <a:ext cx="2743438" cy="9632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C3389C-FC7B-40CC-935F-EE6C2407F1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90424" y="4152991"/>
            <a:ext cx="2743438" cy="963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6AAA4E-EAE9-4174-BC33-EBED6E2EBA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76553" y="5239685"/>
            <a:ext cx="2749534" cy="9632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1672687-9FBE-4F80-97F5-D46759181BE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344" b="50486"/>
          <a:stretch/>
        </p:blipFill>
        <p:spPr>
          <a:xfrm>
            <a:off x="1999622" y="3089289"/>
            <a:ext cx="2755631" cy="10167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C33475B-56ED-47B8-BC26-3EDBB085A30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898" b="23956"/>
          <a:stretch/>
        </p:blipFill>
        <p:spPr>
          <a:xfrm>
            <a:off x="1999621" y="4152991"/>
            <a:ext cx="2755631" cy="10577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AE30F97-7AA8-4EF3-88F6-5F14FBF7C3D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102"/>
          <a:stretch/>
        </p:blipFill>
        <p:spPr>
          <a:xfrm>
            <a:off x="1999621" y="5239685"/>
            <a:ext cx="275563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0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1A53BE2D-38A5-4E9E-A53B-84535BC2E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8763" y="2209800"/>
            <a:ext cx="2859272" cy="2676376"/>
          </a:xfrm>
          <a:prstGeom prst="rect">
            <a:avLst/>
          </a:prstGeom>
        </p:spPr>
      </p:pic>
      <p:sp>
        <p:nvSpPr>
          <p:cNvPr id="43" name="Rectangle: Top Corners Rounded 30">
            <a:extLst>
              <a:ext uri="{FF2B5EF4-FFF2-40B4-BE49-F238E27FC236}">
                <a16:creationId xmlns:a16="http://schemas.microsoft.com/office/drawing/2014/main" id="{9BFA278B-7ADC-46B1-A5B1-11856230670E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46B91B29-F4FF-D018-7B0A-0BE845D253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24" name="Track-0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394.4128" end="9553.055399999999"/>
                </p14:media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720000"/>
            <a:ext cx="821854" cy="8208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8F3F3FA-90DF-475B-8726-B6526DFDC2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054" y="547892"/>
            <a:ext cx="4310246" cy="101202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5462C09-2195-4B24-8FF9-28F9B5B6AE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812" y="1685399"/>
            <a:ext cx="609653" cy="755970"/>
          </a:xfrm>
          <a:prstGeom prst="rect">
            <a:avLst/>
          </a:prstGeom>
        </p:spPr>
      </p:pic>
      <p:pic>
        <p:nvPicPr>
          <p:cNvPr id="50" name="ans">
            <a:extLst>
              <a:ext uri="{FF2B5EF4-FFF2-40B4-BE49-F238E27FC236}">
                <a16:creationId xmlns:a16="http://schemas.microsoft.com/office/drawing/2014/main" id="{672C9F1B-F7DA-4580-BFE7-69238CA00B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96228" y="5085137"/>
            <a:ext cx="2284822" cy="93226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79D3904-D7DE-4DF2-8FD9-931119A124A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0612" y="3689014"/>
            <a:ext cx="704373" cy="70437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459F34E-BC8B-4B33-9462-6C063AE513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98612" y="2209800"/>
            <a:ext cx="2877561" cy="267027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CAA8023-7C54-4CFE-ADCF-572A312633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61390" y="2209800"/>
            <a:ext cx="2853175" cy="2676376"/>
          </a:xfrm>
          <a:prstGeom prst="rect">
            <a:avLst/>
          </a:prstGeom>
        </p:spPr>
      </p:pic>
      <p:pic>
        <p:nvPicPr>
          <p:cNvPr id="57" name="Picture 33">
            <a:extLst>
              <a:ext uri="{FF2B5EF4-FFF2-40B4-BE49-F238E27FC236}">
                <a16:creationId xmlns:a16="http://schemas.microsoft.com/office/drawing/2014/main" id="{82DF50FB-5BBD-454D-827A-72CEFFB0A0A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5028" y="5439765"/>
            <a:ext cx="773592" cy="77233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1C04B71-F7D6-4976-B0AC-70B8642B11E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90579" y="6902939"/>
            <a:ext cx="3475021" cy="1518036"/>
          </a:xfrm>
          <a:prstGeom prst="rect">
            <a:avLst/>
          </a:prstGeom>
        </p:spPr>
      </p:pic>
      <p:pic>
        <p:nvPicPr>
          <p:cNvPr id="42" name="close">
            <a:extLst>
              <a:ext uri="{FF2B5EF4-FFF2-40B4-BE49-F238E27FC236}">
                <a16:creationId xmlns:a16="http://schemas.microsoft.com/office/drawing/2014/main" id="{54A89E12-1E19-4F01-85F9-0BE34040A5B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246" y="6933942"/>
            <a:ext cx="556595" cy="55674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C7AC18A-A98C-4CAC-86BC-B9CF32CE6CD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-46800"/>
            <a:ext cx="9303302" cy="816935"/>
          </a:xfrm>
          <a:prstGeom prst="rect">
            <a:avLst/>
          </a:prstGeom>
        </p:spPr>
      </p:pic>
      <p:pic>
        <p:nvPicPr>
          <p:cNvPr id="18" name="teacher guide">
            <a:extLst>
              <a:ext uri="{FF2B5EF4-FFF2-40B4-BE49-F238E27FC236}">
                <a16:creationId xmlns:a16="http://schemas.microsoft.com/office/drawing/2014/main" id="{EBECAB0C-2565-471F-A2B3-FB818D5B9BF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6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16E-6 -0.60069 L -1.80516E-6 0.25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5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8916E-6 -0.59745 L 4.38916E-6 0.25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16E-6 0.13102 L -1.80516E-6 -0.60069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59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8916E-6 0.04143 L 4.38916E-6 -0.5974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848F20B-C260-42A3-A033-E67535A8E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446" y="2203703"/>
            <a:ext cx="2651990" cy="267027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A53BE2D-38A5-4E9E-A53B-84535BC2E8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012" y="2209800"/>
            <a:ext cx="2798307" cy="2676376"/>
          </a:xfrm>
          <a:prstGeom prst="rect">
            <a:avLst/>
          </a:prstGeom>
        </p:spPr>
      </p:pic>
      <p:sp>
        <p:nvSpPr>
          <p:cNvPr id="43" name="Rectangle: Top Corners Rounded 30">
            <a:extLst>
              <a:ext uri="{FF2B5EF4-FFF2-40B4-BE49-F238E27FC236}">
                <a16:creationId xmlns:a16="http://schemas.microsoft.com/office/drawing/2014/main" id="{9BFA278B-7ADC-46B1-A5B1-11856230670E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46B91B29-F4FF-D018-7B0A-0BE845D253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8F3F3FA-90DF-475B-8726-B6526DFDC2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054" y="547892"/>
            <a:ext cx="4310246" cy="1012024"/>
          </a:xfrm>
          <a:prstGeom prst="rect">
            <a:avLst/>
          </a:prstGeom>
        </p:spPr>
      </p:pic>
      <p:pic>
        <p:nvPicPr>
          <p:cNvPr id="50" name="ans">
            <a:extLst>
              <a:ext uri="{FF2B5EF4-FFF2-40B4-BE49-F238E27FC236}">
                <a16:creationId xmlns:a16="http://schemas.microsoft.com/office/drawing/2014/main" id="{672C9F1B-F7DA-4580-BFE7-69238CA00B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3812" y="5085137"/>
            <a:ext cx="2284822" cy="93226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79D3904-D7DE-4DF2-8FD9-931119A124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012" y="3689014"/>
            <a:ext cx="704373" cy="70437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CAA8023-7C54-4CFE-ADCF-572A312633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295" y="2209800"/>
            <a:ext cx="2828789" cy="26763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80F083B-6080-456D-9E1F-8B2E474B30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2667" y="1685399"/>
            <a:ext cx="627942" cy="755970"/>
          </a:xfrm>
          <a:prstGeom prst="rect">
            <a:avLst/>
          </a:prstGeom>
        </p:spPr>
      </p:pic>
      <p:pic>
        <p:nvPicPr>
          <p:cNvPr id="31" name="Track-04.mp3">
            <a:hlinkClick r:id="" action="ppaction://media"/>
            <a:extLst>
              <a:ext uri="{FF2B5EF4-FFF2-40B4-BE49-F238E27FC236}">
                <a16:creationId xmlns:a16="http://schemas.microsoft.com/office/drawing/2014/main" id="{6ADECE29-8158-40F9-B398-D0762A22FA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70.7664" end="19532.5882"/>
                </p14:media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720000"/>
            <a:ext cx="821854" cy="8208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1C04B71-F7D6-4976-B0AC-70B8642B11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579" y="6902939"/>
            <a:ext cx="3475021" cy="1518036"/>
          </a:xfrm>
          <a:prstGeom prst="rect">
            <a:avLst/>
          </a:prstGeom>
        </p:spPr>
      </p:pic>
      <p:pic>
        <p:nvPicPr>
          <p:cNvPr id="42" name="close">
            <a:extLst>
              <a:ext uri="{FF2B5EF4-FFF2-40B4-BE49-F238E27FC236}">
                <a16:creationId xmlns:a16="http://schemas.microsoft.com/office/drawing/2014/main" id="{54A89E12-1E19-4F01-85F9-0BE34040A5B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246" y="6933942"/>
            <a:ext cx="556595" cy="55674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21795A05-9F2A-4196-8926-67DFB263A861}"/>
              </a:ext>
            </a:extLst>
          </p:cNvPr>
          <p:cNvGrpSpPr/>
          <p:nvPr/>
        </p:nvGrpSpPr>
        <p:grpSpPr>
          <a:xfrm>
            <a:off x="-147269" y="-3"/>
            <a:ext cx="9304331" cy="584988"/>
            <a:chOff x="-148857" y="-1582316"/>
            <a:chExt cx="8970689" cy="584988"/>
          </a:xfrm>
        </p:grpSpPr>
        <p:sp>
          <p:nvSpPr>
            <p:cNvPr id="34" name="Rectangle: Top Corners Rounded 14">
              <a:extLst>
                <a:ext uri="{FF2B5EF4-FFF2-40B4-BE49-F238E27FC236}">
                  <a16:creationId xmlns:a16="http://schemas.microsoft.com/office/drawing/2014/main" id="{BA070E86-E449-472F-B4E5-27E67F2DEE31}"/>
                </a:ext>
              </a:extLst>
            </p:cNvPr>
            <p:cNvSpPr/>
            <p:nvPr/>
          </p:nvSpPr>
          <p:spPr>
            <a:xfrm rot="10800000">
              <a:off x="-148857" y="-1582310"/>
              <a:ext cx="8970689" cy="370598"/>
            </a:xfrm>
            <a:prstGeom prst="round2SameRect">
              <a:avLst>
                <a:gd name="adj1" fmla="val 39393"/>
                <a:gd name="adj2" fmla="val 0"/>
              </a:avLst>
            </a:prstGeom>
            <a:solidFill>
              <a:srgbClr val="FAC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7F3B99F-195E-4177-9654-DD76FD0C614C}"/>
                </a:ext>
              </a:extLst>
            </p:cNvPr>
            <p:cNvGrpSpPr/>
            <p:nvPr/>
          </p:nvGrpSpPr>
          <p:grpSpPr>
            <a:xfrm>
              <a:off x="286635" y="-1582316"/>
              <a:ext cx="5206204" cy="584988"/>
              <a:chOff x="323304" y="-31299"/>
              <a:chExt cx="5206204" cy="584988"/>
            </a:xfrm>
          </p:grpSpPr>
          <p:sp>
            <p:nvSpPr>
              <p:cNvPr id="36" name="Rectangle: Top Corners Rounded 16">
                <a:extLst>
                  <a:ext uri="{FF2B5EF4-FFF2-40B4-BE49-F238E27FC236}">
                    <a16:creationId xmlns:a16="http://schemas.microsoft.com/office/drawing/2014/main" id="{A45147D1-F483-4F3E-81B5-A94FB7C81CBC}"/>
                  </a:ext>
                </a:extLst>
              </p:cNvPr>
              <p:cNvSpPr/>
              <p:nvPr/>
            </p:nvSpPr>
            <p:spPr>
              <a:xfrm rot="10800000">
                <a:off x="1861427" y="-31299"/>
                <a:ext cx="3668081" cy="584985"/>
              </a:xfrm>
              <a:prstGeom prst="round2SameRect">
                <a:avLst>
                  <a:gd name="adj1" fmla="val 35006"/>
                  <a:gd name="adj2" fmla="val 0"/>
                </a:avLst>
              </a:prstGeom>
              <a:solidFill>
                <a:schemeClr val="bg1"/>
              </a:solidFill>
              <a:ln w="19050">
                <a:solidFill>
                  <a:srgbClr val="F05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: Top Corners Rounded 17">
                <a:extLst>
                  <a:ext uri="{FF2B5EF4-FFF2-40B4-BE49-F238E27FC236}">
                    <a16:creationId xmlns:a16="http://schemas.microsoft.com/office/drawing/2014/main" id="{6B3F3D28-10BB-4AA7-92E1-C342DFBE3DE3}"/>
                  </a:ext>
                </a:extLst>
              </p:cNvPr>
              <p:cNvSpPr/>
              <p:nvPr/>
            </p:nvSpPr>
            <p:spPr>
              <a:xfrm rot="10800000">
                <a:off x="323304" y="-31293"/>
                <a:ext cx="1953904" cy="584982"/>
              </a:xfrm>
              <a:prstGeom prst="round2SameRect">
                <a:avLst>
                  <a:gd name="adj1" fmla="val 35006"/>
                  <a:gd name="adj2" fmla="val 0"/>
                </a:avLst>
              </a:prstGeom>
              <a:solidFill>
                <a:srgbClr val="F05893"/>
              </a:solidFill>
              <a:ln w="19050">
                <a:solidFill>
                  <a:srgbClr val="F05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07E4A2B-047E-499A-853A-9E3AC44F9A10}"/>
                  </a:ext>
                </a:extLst>
              </p:cNvPr>
              <p:cNvSpPr txBox="1"/>
              <p:nvPr/>
            </p:nvSpPr>
            <p:spPr>
              <a:xfrm>
                <a:off x="395607" y="-18569"/>
                <a:ext cx="178447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chemeClr val="bg1"/>
                    </a:solidFill>
                    <a:latin typeface="Mali" panose="00000500000000000000" pitchFamily="2" charset="-34"/>
                    <a:cs typeface="Mali" panose="00000500000000000000" pitchFamily="2" charset="-34"/>
                  </a:rPr>
                  <a:t>Lesson 2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5CB4D03-E7AC-4D2B-9D6A-E7C3E5B8F24D}"/>
                  </a:ext>
                </a:extLst>
              </p:cNvPr>
              <p:cNvSpPr txBox="1"/>
              <p:nvPr/>
            </p:nvSpPr>
            <p:spPr>
              <a:xfrm>
                <a:off x="2305763" y="-9997"/>
                <a:ext cx="313546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rgbClr val="F05893"/>
                    </a:solidFill>
                    <a:latin typeface="Mali" panose="00000500000000000000" pitchFamily="2" charset="-34"/>
                    <a:cs typeface="Mali" panose="00000500000000000000" pitchFamily="2" charset="-34"/>
                  </a:rPr>
                  <a:t>Numbers 11-20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BCC2F84-03EA-4C9A-B873-53912AC34810}"/>
              </a:ext>
            </a:extLst>
          </p:cNvPr>
          <p:cNvGrpSpPr/>
          <p:nvPr/>
        </p:nvGrpSpPr>
        <p:grpSpPr>
          <a:xfrm>
            <a:off x="6084307" y="128760"/>
            <a:ext cx="2677105" cy="584983"/>
            <a:chOff x="5521011" y="128759"/>
            <a:chExt cx="2521584" cy="584983"/>
          </a:xfrm>
        </p:grpSpPr>
        <p:sp>
          <p:nvSpPr>
            <p:cNvPr id="41" name="Rectangle: Rounded Corners 87">
              <a:extLst>
                <a:ext uri="{FF2B5EF4-FFF2-40B4-BE49-F238E27FC236}">
                  <a16:creationId xmlns:a16="http://schemas.microsoft.com/office/drawing/2014/main" id="{8451DDBF-42F9-46CC-8600-5C518AC1E556}"/>
                </a:ext>
              </a:extLst>
            </p:cNvPr>
            <p:cNvSpPr/>
            <p:nvPr/>
          </p:nvSpPr>
          <p:spPr>
            <a:xfrm>
              <a:off x="5521011" y="128759"/>
              <a:ext cx="2521584" cy="5849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AC2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4DD8DC2-E308-4F2E-BAE4-83966030F691}"/>
                </a:ext>
              </a:extLst>
            </p:cNvPr>
            <p:cNvSpPr txBox="1"/>
            <p:nvPr/>
          </p:nvSpPr>
          <p:spPr>
            <a:xfrm>
              <a:off x="5603083" y="185302"/>
              <a:ext cx="23574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latin typeface="Mali" panose="00000500000000000000" pitchFamily="2" charset="-34"/>
                  <a:cs typeface="Mali" panose="00000500000000000000" pitchFamily="2" charset="-34"/>
                </a:rPr>
                <a:t>ฝึกฝนคำศัพท์</a:t>
              </a:r>
              <a:endParaRPr lang="en-US" sz="2400" b="1" dirty="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</p:grpSp>
      <p:pic>
        <p:nvPicPr>
          <p:cNvPr id="26" name="teacher guide">
            <a:extLst>
              <a:ext uri="{FF2B5EF4-FFF2-40B4-BE49-F238E27FC236}">
                <a16:creationId xmlns:a16="http://schemas.microsoft.com/office/drawing/2014/main" id="{2C23358D-217C-4635-94E9-2D89AFB5231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16E-6 -0.60069 L -1.80516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5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8916E-6 -0.59745 L 4.38916E-6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6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16E-6 0.13102 L -1.80516E-6 -0.6006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59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8916E-6 0.04143 L 4.38916E-6 -0.59745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983480-D682-4E5E-BF4D-19B9339AAB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1213" y="2245080"/>
            <a:ext cx="5456393" cy="10413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855842-5FCD-41D7-9B50-A2AE55D0A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1213" y="2244498"/>
            <a:ext cx="5456393" cy="1133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8C8539-8E6A-4954-9772-5EE83A3FC7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1213" y="3605268"/>
            <a:ext cx="5462489" cy="103641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71A318B-3F37-479C-B4A2-A2CE55B3E8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1213" y="3605268"/>
            <a:ext cx="5456393" cy="11339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  <a:extLst>
              <a:ext uri="{FF2B5EF4-FFF2-40B4-BE49-F238E27FC236}">
                <a16:creationId xmlns:a16="http://schemas.microsoft.com/office/drawing/2014/main" id="{251FE7AD-EBBC-40DD-B4D7-AF10B11940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27" name="Picture 26" descr="A person looking out a window&#10;&#10;Description automatically generated">
            <a:extLst>
              <a:ext uri="{FF2B5EF4-FFF2-40B4-BE49-F238E27FC236}">
                <a16:creationId xmlns:a16="http://schemas.microsoft.com/office/drawing/2014/main" id="{E77B4E5C-C5BA-D708-4DDE-5FBD0BABAB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93" y="1852016"/>
            <a:ext cx="4894497" cy="3263153"/>
          </a:xfrm>
          <a:prstGeom prst="roundRect">
            <a:avLst/>
          </a:prstGeom>
        </p:spPr>
      </p:pic>
      <p:pic>
        <p:nvPicPr>
          <p:cNvPr id="3" name="Track-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68.3632" end="14782.4474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1676400"/>
            <a:ext cx="821854" cy="8208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72E4CC9-8D05-4279-8F0A-2B7559CA0D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-46800"/>
            <a:ext cx="9303302" cy="823031"/>
          </a:xfrm>
          <a:prstGeom prst="rect">
            <a:avLst/>
          </a:prstGeom>
        </p:spPr>
      </p:pic>
      <p:pic>
        <p:nvPicPr>
          <p:cNvPr id="11" name="Picture 33">
            <a:extLst>
              <a:ext uri="{FF2B5EF4-FFF2-40B4-BE49-F238E27FC236}">
                <a16:creationId xmlns:a16="http://schemas.microsoft.com/office/drawing/2014/main" id="{4720B62A-A7D8-4989-A37D-D8C46185C94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3836" y="2719530"/>
            <a:ext cx="773592" cy="772330"/>
          </a:xfrm>
          <a:prstGeom prst="rect">
            <a:avLst/>
          </a:prstGeom>
        </p:spPr>
      </p:pic>
      <p:pic>
        <p:nvPicPr>
          <p:cNvPr id="12" name="Picture 11">
            <a:hlinkClick r:id="rId16" action="ppaction://hlinksldjump"/>
            <a:extLst>
              <a:ext uri="{FF2B5EF4-FFF2-40B4-BE49-F238E27FC236}">
                <a16:creationId xmlns:a16="http://schemas.microsoft.com/office/drawing/2014/main" id="{C3C5E4DD-2E94-4C63-B286-27C5BAF612C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8626" y="6137164"/>
            <a:ext cx="9266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1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CCAA8023-7C54-4CFE-ADCF-572A312633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583" y="2206751"/>
            <a:ext cx="2828789" cy="26535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AA9B48-44E3-482D-B53A-858F2F11B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612" y="2206751"/>
            <a:ext cx="2853175" cy="2670279"/>
          </a:xfrm>
          <a:prstGeom prst="rect">
            <a:avLst/>
          </a:prstGeom>
        </p:spPr>
      </p:pic>
      <p:sp>
        <p:nvSpPr>
          <p:cNvPr id="43" name="Rectangle: Top Corners Rounded 30">
            <a:extLst>
              <a:ext uri="{FF2B5EF4-FFF2-40B4-BE49-F238E27FC236}">
                <a16:creationId xmlns:a16="http://schemas.microsoft.com/office/drawing/2014/main" id="{9BFA278B-7ADC-46B1-A5B1-11856230670E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46B91B29-F4FF-D018-7B0A-0BE845D253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8F3F3FA-90DF-475B-8726-B6526DFDC2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054" y="547892"/>
            <a:ext cx="4310246" cy="1012024"/>
          </a:xfrm>
          <a:prstGeom prst="rect">
            <a:avLst/>
          </a:prstGeom>
        </p:spPr>
      </p:pic>
      <p:pic>
        <p:nvPicPr>
          <p:cNvPr id="50" name="ans">
            <a:extLst>
              <a:ext uri="{FF2B5EF4-FFF2-40B4-BE49-F238E27FC236}">
                <a16:creationId xmlns:a16="http://schemas.microsoft.com/office/drawing/2014/main" id="{672C9F1B-F7DA-4580-BFE7-69238CA00B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3812" y="5105400"/>
            <a:ext cx="2286000" cy="93274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79D3904-D7DE-4DF2-8FD9-931119A124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000" y="3689014"/>
            <a:ext cx="704373" cy="70437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C9B4ACE-CE3E-4F17-8765-EC720DF61D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75612" y="2206751"/>
            <a:ext cx="3054361" cy="267637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6CE2AA2-EF05-49A2-BC94-7BBB2A0739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2667" y="1685399"/>
            <a:ext cx="646232" cy="755970"/>
          </a:xfrm>
          <a:prstGeom prst="rect">
            <a:avLst/>
          </a:prstGeom>
        </p:spPr>
      </p:pic>
      <p:pic>
        <p:nvPicPr>
          <p:cNvPr id="37" name="Track-04.mp3">
            <a:hlinkClick r:id="" action="ppaction://media"/>
            <a:extLst>
              <a:ext uri="{FF2B5EF4-FFF2-40B4-BE49-F238E27FC236}">
                <a16:creationId xmlns:a16="http://schemas.microsoft.com/office/drawing/2014/main" id="{A9D4586C-68FB-4354-A0EC-A5EC6E2FCC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679.6384" end="15694.3066"/>
                </p14:media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720000"/>
            <a:ext cx="821854" cy="8208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1C04B71-F7D6-4976-B0AC-70B8642B11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579" y="6902939"/>
            <a:ext cx="3475021" cy="1518036"/>
          </a:xfrm>
          <a:prstGeom prst="rect">
            <a:avLst/>
          </a:prstGeom>
        </p:spPr>
      </p:pic>
      <p:pic>
        <p:nvPicPr>
          <p:cNvPr id="42" name="close">
            <a:extLst>
              <a:ext uri="{FF2B5EF4-FFF2-40B4-BE49-F238E27FC236}">
                <a16:creationId xmlns:a16="http://schemas.microsoft.com/office/drawing/2014/main" id="{54A89E12-1E19-4F01-85F9-0BE34040A5B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246" y="6933942"/>
            <a:ext cx="556595" cy="55674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DC88986D-88B0-493B-B4DA-DB0D8CC085BD}"/>
              </a:ext>
            </a:extLst>
          </p:cNvPr>
          <p:cNvGrpSpPr/>
          <p:nvPr/>
        </p:nvGrpSpPr>
        <p:grpSpPr>
          <a:xfrm>
            <a:off x="-147269" y="-3"/>
            <a:ext cx="9304331" cy="584988"/>
            <a:chOff x="-148857" y="-1582316"/>
            <a:chExt cx="8970689" cy="584988"/>
          </a:xfrm>
        </p:grpSpPr>
        <p:sp>
          <p:nvSpPr>
            <p:cNvPr id="39" name="Rectangle: Top Corners Rounded 14">
              <a:extLst>
                <a:ext uri="{FF2B5EF4-FFF2-40B4-BE49-F238E27FC236}">
                  <a16:creationId xmlns:a16="http://schemas.microsoft.com/office/drawing/2014/main" id="{7B5F5A97-8BDA-4E8D-A194-AFA065ACEEAB}"/>
                </a:ext>
              </a:extLst>
            </p:cNvPr>
            <p:cNvSpPr/>
            <p:nvPr/>
          </p:nvSpPr>
          <p:spPr>
            <a:xfrm rot="10800000">
              <a:off x="-148857" y="-1582310"/>
              <a:ext cx="8970689" cy="370598"/>
            </a:xfrm>
            <a:prstGeom prst="round2SameRect">
              <a:avLst>
                <a:gd name="adj1" fmla="val 39393"/>
                <a:gd name="adj2" fmla="val 0"/>
              </a:avLst>
            </a:prstGeom>
            <a:solidFill>
              <a:srgbClr val="FAC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5245C19-4B91-4966-B4C3-C7289358E74F}"/>
                </a:ext>
              </a:extLst>
            </p:cNvPr>
            <p:cNvGrpSpPr/>
            <p:nvPr/>
          </p:nvGrpSpPr>
          <p:grpSpPr>
            <a:xfrm>
              <a:off x="286635" y="-1582316"/>
              <a:ext cx="5206204" cy="584988"/>
              <a:chOff x="323304" y="-31299"/>
              <a:chExt cx="5206204" cy="584988"/>
            </a:xfrm>
          </p:grpSpPr>
          <p:sp>
            <p:nvSpPr>
              <p:cNvPr id="41" name="Rectangle: Top Corners Rounded 16">
                <a:extLst>
                  <a:ext uri="{FF2B5EF4-FFF2-40B4-BE49-F238E27FC236}">
                    <a16:creationId xmlns:a16="http://schemas.microsoft.com/office/drawing/2014/main" id="{149BA0B1-DCF1-4E8B-90A2-A0F69ACCDE14}"/>
                  </a:ext>
                </a:extLst>
              </p:cNvPr>
              <p:cNvSpPr/>
              <p:nvPr/>
            </p:nvSpPr>
            <p:spPr>
              <a:xfrm rot="10800000">
                <a:off x="1861427" y="-31299"/>
                <a:ext cx="3668081" cy="584985"/>
              </a:xfrm>
              <a:prstGeom prst="round2SameRect">
                <a:avLst>
                  <a:gd name="adj1" fmla="val 35006"/>
                  <a:gd name="adj2" fmla="val 0"/>
                </a:avLst>
              </a:prstGeom>
              <a:solidFill>
                <a:schemeClr val="bg1"/>
              </a:solidFill>
              <a:ln w="19050">
                <a:solidFill>
                  <a:srgbClr val="F05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: Top Corners Rounded 17">
                <a:extLst>
                  <a:ext uri="{FF2B5EF4-FFF2-40B4-BE49-F238E27FC236}">
                    <a16:creationId xmlns:a16="http://schemas.microsoft.com/office/drawing/2014/main" id="{7352E766-E9B3-4E8E-BD9D-4FD16611D6D4}"/>
                  </a:ext>
                </a:extLst>
              </p:cNvPr>
              <p:cNvSpPr/>
              <p:nvPr/>
            </p:nvSpPr>
            <p:spPr>
              <a:xfrm rot="10800000">
                <a:off x="323304" y="-31293"/>
                <a:ext cx="1953904" cy="584982"/>
              </a:xfrm>
              <a:prstGeom prst="round2SameRect">
                <a:avLst>
                  <a:gd name="adj1" fmla="val 35006"/>
                  <a:gd name="adj2" fmla="val 0"/>
                </a:avLst>
              </a:prstGeom>
              <a:solidFill>
                <a:srgbClr val="F05893"/>
              </a:solidFill>
              <a:ln w="19050">
                <a:solidFill>
                  <a:srgbClr val="F05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7969712-B083-497A-840B-F057F4537FBA}"/>
                  </a:ext>
                </a:extLst>
              </p:cNvPr>
              <p:cNvSpPr txBox="1"/>
              <p:nvPr/>
            </p:nvSpPr>
            <p:spPr>
              <a:xfrm>
                <a:off x="395607" y="-18569"/>
                <a:ext cx="178447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chemeClr val="bg1"/>
                    </a:solidFill>
                    <a:latin typeface="Mali" panose="00000500000000000000" pitchFamily="2" charset="-34"/>
                    <a:cs typeface="Mali" panose="00000500000000000000" pitchFamily="2" charset="-34"/>
                  </a:rPr>
                  <a:t>Lesson 2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D90CC97-BC88-4FF6-A0D8-9B81F5CBEBA9}"/>
                  </a:ext>
                </a:extLst>
              </p:cNvPr>
              <p:cNvSpPr txBox="1"/>
              <p:nvPr/>
            </p:nvSpPr>
            <p:spPr>
              <a:xfrm>
                <a:off x="2305763" y="-9997"/>
                <a:ext cx="313546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rgbClr val="F05893"/>
                    </a:solidFill>
                    <a:latin typeface="Mali" panose="00000500000000000000" pitchFamily="2" charset="-34"/>
                    <a:cs typeface="Mali" panose="00000500000000000000" pitchFamily="2" charset="-34"/>
                  </a:rPr>
                  <a:t>Numbers 11-20</a:t>
                </a: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7B1A59C-53B1-4F06-BFF2-4452180DA737}"/>
              </a:ext>
            </a:extLst>
          </p:cNvPr>
          <p:cNvGrpSpPr/>
          <p:nvPr/>
        </p:nvGrpSpPr>
        <p:grpSpPr>
          <a:xfrm>
            <a:off x="6084307" y="128760"/>
            <a:ext cx="2677105" cy="584983"/>
            <a:chOff x="5521011" y="128759"/>
            <a:chExt cx="2521584" cy="584983"/>
          </a:xfrm>
        </p:grpSpPr>
        <p:sp>
          <p:nvSpPr>
            <p:cNvPr id="55" name="Rectangle: Rounded Corners 87">
              <a:extLst>
                <a:ext uri="{FF2B5EF4-FFF2-40B4-BE49-F238E27FC236}">
                  <a16:creationId xmlns:a16="http://schemas.microsoft.com/office/drawing/2014/main" id="{B59E97DF-8AF8-41AE-B06B-76EBFE1F9566}"/>
                </a:ext>
              </a:extLst>
            </p:cNvPr>
            <p:cNvSpPr/>
            <p:nvPr/>
          </p:nvSpPr>
          <p:spPr>
            <a:xfrm>
              <a:off x="5521011" y="128759"/>
              <a:ext cx="2521584" cy="5849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AC2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EB28C87-72C8-4DAA-B3E0-8A430DFC08BD}"/>
                </a:ext>
              </a:extLst>
            </p:cNvPr>
            <p:cNvSpPr txBox="1"/>
            <p:nvPr/>
          </p:nvSpPr>
          <p:spPr>
            <a:xfrm>
              <a:off x="5603083" y="185302"/>
              <a:ext cx="23574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latin typeface="Mali" panose="00000500000000000000" pitchFamily="2" charset="-34"/>
                  <a:cs typeface="Mali" panose="00000500000000000000" pitchFamily="2" charset="-34"/>
                </a:rPr>
                <a:t>ฝึกฝนคำศัพท์</a:t>
              </a:r>
              <a:endParaRPr lang="en-US" sz="2400" b="1" dirty="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</p:grpSp>
      <p:pic>
        <p:nvPicPr>
          <p:cNvPr id="26" name="teacher guide">
            <a:extLst>
              <a:ext uri="{FF2B5EF4-FFF2-40B4-BE49-F238E27FC236}">
                <a16:creationId xmlns:a16="http://schemas.microsoft.com/office/drawing/2014/main" id="{A1C4AA39-9D03-4262-ADC6-55871341302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7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16E-6 -0.60069 L -1.80516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5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8916E-6 -0.59745 L 4.38916E-6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9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16E-6 0.13102 L -1.80516E-6 -0.6006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59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8916E-6 0.04143 L 4.38916E-6 -0.59745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CD7741B-79F9-4C53-AEB2-372A0BFCA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8162" y="2171773"/>
            <a:ext cx="2798307" cy="2670279"/>
          </a:xfrm>
          <a:prstGeom prst="rect">
            <a:avLst/>
          </a:prstGeom>
        </p:spPr>
      </p:pic>
      <p:sp>
        <p:nvSpPr>
          <p:cNvPr id="43" name="Rectangle: Top Corners Rounded 30">
            <a:extLst>
              <a:ext uri="{FF2B5EF4-FFF2-40B4-BE49-F238E27FC236}">
                <a16:creationId xmlns:a16="http://schemas.microsoft.com/office/drawing/2014/main" id="{9BFA278B-7ADC-46B1-A5B1-11856230670E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46B91B29-F4FF-D018-7B0A-0BE845D253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8F3F3FA-90DF-475B-8726-B6526DFDC2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054" y="547892"/>
            <a:ext cx="4310246" cy="1012024"/>
          </a:xfrm>
          <a:prstGeom prst="rect">
            <a:avLst/>
          </a:prstGeom>
        </p:spPr>
      </p:pic>
      <p:pic>
        <p:nvPicPr>
          <p:cNvPr id="50" name="ans">
            <a:extLst>
              <a:ext uri="{FF2B5EF4-FFF2-40B4-BE49-F238E27FC236}">
                <a16:creationId xmlns:a16="http://schemas.microsoft.com/office/drawing/2014/main" id="{672C9F1B-F7DA-4580-BFE7-69238CA00B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6478" y="5029200"/>
            <a:ext cx="2273334" cy="9275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79D3904-D7DE-4DF2-8FD9-931119A124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12" y="3689014"/>
            <a:ext cx="704373" cy="7043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94FF31A-7505-44CF-9797-190FD70132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51412" y="2171773"/>
            <a:ext cx="2859272" cy="26763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33E6AC-C6EA-4591-B4FA-7F829D96A6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04212" y="2171773"/>
            <a:ext cx="2895851" cy="267637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21F5AE0-AF5B-473F-ADDD-B487EC2B8A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2667" y="1685399"/>
            <a:ext cx="658425" cy="755970"/>
          </a:xfrm>
          <a:prstGeom prst="rect">
            <a:avLst/>
          </a:prstGeom>
        </p:spPr>
      </p:pic>
      <p:pic>
        <p:nvPicPr>
          <p:cNvPr id="35" name="Track-04.mp3">
            <a:hlinkClick r:id="" action="ppaction://media"/>
            <a:extLst>
              <a:ext uri="{FF2B5EF4-FFF2-40B4-BE49-F238E27FC236}">
                <a16:creationId xmlns:a16="http://schemas.microsoft.com/office/drawing/2014/main" id="{C2E596A8-77BD-44A6-8D66-710C9ED2CE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32.5536" end="17656.0954"/>
                </p14:media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720000"/>
            <a:ext cx="821854" cy="8208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1C04B71-F7D6-4976-B0AC-70B8642B11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579" y="6902939"/>
            <a:ext cx="3475021" cy="1518036"/>
          </a:xfrm>
          <a:prstGeom prst="rect">
            <a:avLst/>
          </a:prstGeom>
        </p:spPr>
      </p:pic>
      <p:pic>
        <p:nvPicPr>
          <p:cNvPr id="42" name="close">
            <a:extLst>
              <a:ext uri="{FF2B5EF4-FFF2-40B4-BE49-F238E27FC236}">
                <a16:creationId xmlns:a16="http://schemas.microsoft.com/office/drawing/2014/main" id="{54A89E12-1E19-4F01-85F9-0BE34040A5B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246" y="6933942"/>
            <a:ext cx="556595" cy="55674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8CC50D0A-75FA-4E4D-A88B-C8B1A033226B}"/>
              </a:ext>
            </a:extLst>
          </p:cNvPr>
          <p:cNvGrpSpPr/>
          <p:nvPr/>
        </p:nvGrpSpPr>
        <p:grpSpPr>
          <a:xfrm>
            <a:off x="-147269" y="-3"/>
            <a:ext cx="9304331" cy="584988"/>
            <a:chOff x="-148857" y="-1582316"/>
            <a:chExt cx="8970689" cy="584988"/>
          </a:xfrm>
        </p:grpSpPr>
        <p:sp>
          <p:nvSpPr>
            <p:cNvPr id="37" name="Rectangle: Top Corners Rounded 14">
              <a:extLst>
                <a:ext uri="{FF2B5EF4-FFF2-40B4-BE49-F238E27FC236}">
                  <a16:creationId xmlns:a16="http://schemas.microsoft.com/office/drawing/2014/main" id="{4D1407D8-8893-48F8-84EC-853514483074}"/>
                </a:ext>
              </a:extLst>
            </p:cNvPr>
            <p:cNvSpPr/>
            <p:nvPr/>
          </p:nvSpPr>
          <p:spPr>
            <a:xfrm rot="10800000">
              <a:off x="-148857" y="-1582310"/>
              <a:ext cx="8970689" cy="370598"/>
            </a:xfrm>
            <a:prstGeom prst="round2SameRect">
              <a:avLst>
                <a:gd name="adj1" fmla="val 39393"/>
                <a:gd name="adj2" fmla="val 0"/>
              </a:avLst>
            </a:prstGeom>
            <a:solidFill>
              <a:srgbClr val="FAC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41F16E3-3910-4229-B4C5-B0228D644F60}"/>
                </a:ext>
              </a:extLst>
            </p:cNvPr>
            <p:cNvGrpSpPr/>
            <p:nvPr/>
          </p:nvGrpSpPr>
          <p:grpSpPr>
            <a:xfrm>
              <a:off x="286635" y="-1582316"/>
              <a:ext cx="5206204" cy="584988"/>
              <a:chOff x="323304" y="-31299"/>
              <a:chExt cx="5206204" cy="584988"/>
            </a:xfrm>
          </p:grpSpPr>
          <p:sp>
            <p:nvSpPr>
              <p:cNvPr id="39" name="Rectangle: Top Corners Rounded 16">
                <a:extLst>
                  <a:ext uri="{FF2B5EF4-FFF2-40B4-BE49-F238E27FC236}">
                    <a16:creationId xmlns:a16="http://schemas.microsoft.com/office/drawing/2014/main" id="{963C32CC-B955-4B0A-B05D-DAED03B3381A}"/>
                  </a:ext>
                </a:extLst>
              </p:cNvPr>
              <p:cNvSpPr/>
              <p:nvPr/>
            </p:nvSpPr>
            <p:spPr>
              <a:xfrm rot="10800000">
                <a:off x="1861427" y="-31299"/>
                <a:ext cx="3668081" cy="584985"/>
              </a:xfrm>
              <a:prstGeom prst="round2SameRect">
                <a:avLst>
                  <a:gd name="adj1" fmla="val 35006"/>
                  <a:gd name="adj2" fmla="val 0"/>
                </a:avLst>
              </a:prstGeom>
              <a:solidFill>
                <a:schemeClr val="bg1"/>
              </a:solidFill>
              <a:ln w="19050">
                <a:solidFill>
                  <a:srgbClr val="F05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Top Corners Rounded 17">
                <a:extLst>
                  <a:ext uri="{FF2B5EF4-FFF2-40B4-BE49-F238E27FC236}">
                    <a16:creationId xmlns:a16="http://schemas.microsoft.com/office/drawing/2014/main" id="{9ECFFFDC-9B4C-4A6C-A2B5-2394EC188C42}"/>
                  </a:ext>
                </a:extLst>
              </p:cNvPr>
              <p:cNvSpPr/>
              <p:nvPr/>
            </p:nvSpPr>
            <p:spPr>
              <a:xfrm rot="10800000">
                <a:off x="323304" y="-31293"/>
                <a:ext cx="1953904" cy="584982"/>
              </a:xfrm>
              <a:prstGeom prst="round2SameRect">
                <a:avLst>
                  <a:gd name="adj1" fmla="val 35006"/>
                  <a:gd name="adj2" fmla="val 0"/>
                </a:avLst>
              </a:prstGeom>
              <a:solidFill>
                <a:srgbClr val="F05893"/>
              </a:solidFill>
              <a:ln w="19050">
                <a:solidFill>
                  <a:srgbClr val="F05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321113E-7DBE-4790-8365-3DD4D36D337F}"/>
                  </a:ext>
                </a:extLst>
              </p:cNvPr>
              <p:cNvSpPr txBox="1"/>
              <p:nvPr/>
            </p:nvSpPr>
            <p:spPr>
              <a:xfrm>
                <a:off x="395607" y="-18569"/>
                <a:ext cx="178447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chemeClr val="bg1"/>
                    </a:solidFill>
                    <a:latin typeface="Mali" panose="00000500000000000000" pitchFamily="2" charset="-34"/>
                    <a:cs typeface="Mali" panose="00000500000000000000" pitchFamily="2" charset="-34"/>
                  </a:rPr>
                  <a:t>Lesson 2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E0911A1-2D8A-4C58-8C03-C18F0E7B5B0F}"/>
                  </a:ext>
                </a:extLst>
              </p:cNvPr>
              <p:cNvSpPr txBox="1"/>
              <p:nvPr/>
            </p:nvSpPr>
            <p:spPr>
              <a:xfrm>
                <a:off x="2305763" y="-9997"/>
                <a:ext cx="313546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rgbClr val="F05893"/>
                    </a:solidFill>
                    <a:latin typeface="Mali" panose="00000500000000000000" pitchFamily="2" charset="-34"/>
                    <a:cs typeface="Mali" panose="00000500000000000000" pitchFamily="2" charset="-34"/>
                  </a:rPr>
                  <a:t>Numbers 11-20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81C0945-AA00-40F5-897D-25865CDF48F5}"/>
              </a:ext>
            </a:extLst>
          </p:cNvPr>
          <p:cNvGrpSpPr/>
          <p:nvPr/>
        </p:nvGrpSpPr>
        <p:grpSpPr>
          <a:xfrm>
            <a:off x="6084307" y="128760"/>
            <a:ext cx="2677105" cy="584983"/>
            <a:chOff x="5521011" y="128759"/>
            <a:chExt cx="2521584" cy="584983"/>
          </a:xfrm>
        </p:grpSpPr>
        <p:sp>
          <p:nvSpPr>
            <p:cNvPr id="46" name="Rectangle: Rounded Corners 87">
              <a:extLst>
                <a:ext uri="{FF2B5EF4-FFF2-40B4-BE49-F238E27FC236}">
                  <a16:creationId xmlns:a16="http://schemas.microsoft.com/office/drawing/2014/main" id="{57A7651F-5AEB-4FC4-B0E4-F596E003A6C3}"/>
                </a:ext>
              </a:extLst>
            </p:cNvPr>
            <p:cNvSpPr/>
            <p:nvPr/>
          </p:nvSpPr>
          <p:spPr>
            <a:xfrm>
              <a:off x="5521011" y="128759"/>
              <a:ext cx="2521584" cy="5849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AC2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FF8200F-F6F5-4523-9B62-32866E872778}"/>
                </a:ext>
              </a:extLst>
            </p:cNvPr>
            <p:cNvSpPr txBox="1"/>
            <p:nvPr/>
          </p:nvSpPr>
          <p:spPr>
            <a:xfrm>
              <a:off x="5603083" y="185302"/>
              <a:ext cx="23574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latin typeface="Mali" panose="00000500000000000000" pitchFamily="2" charset="-34"/>
                  <a:cs typeface="Mali" panose="00000500000000000000" pitchFamily="2" charset="-34"/>
                </a:rPr>
                <a:t>ฝึกฝนคำศัพท์</a:t>
              </a:r>
              <a:endParaRPr lang="en-US" sz="2400" b="1" dirty="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</p:grpSp>
      <p:pic>
        <p:nvPicPr>
          <p:cNvPr id="26" name="teacher guide">
            <a:extLst>
              <a:ext uri="{FF2B5EF4-FFF2-40B4-BE49-F238E27FC236}">
                <a16:creationId xmlns:a16="http://schemas.microsoft.com/office/drawing/2014/main" id="{19AD630E-E49D-4761-B822-BBB09ECD1B0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8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16E-6 -0.60069 L -1.80516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5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8916E-6 -0.59745 L 4.38916E-6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7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16E-6 0.13102 L -1.80516E-6 -0.6006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59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8916E-6 0.04143 L 4.38916E-6 -0.59745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1A53BE2D-38A5-4E9E-A53B-84535BC2E8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963" y="2218305"/>
            <a:ext cx="2859272" cy="2659365"/>
          </a:xfrm>
          <a:prstGeom prst="rect">
            <a:avLst/>
          </a:prstGeom>
        </p:spPr>
      </p:pic>
      <p:sp>
        <p:nvSpPr>
          <p:cNvPr id="43" name="Rectangle: Top Corners Rounded 30">
            <a:extLst>
              <a:ext uri="{FF2B5EF4-FFF2-40B4-BE49-F238E27FC236}">
                <a16:creationId xmlns:a16="http://schemas.microsoft.com/office/drawing/2014/main" id="{9BFA278B-7ADC-46B1-A5B1-11856230670E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46B91B29-F4FF-D018-7B0A-0BE845D253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8F3F3FA-90DF-475B-8726-B6526DFDC2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054" y="547892"/>
            <a:ext cx="4310246" cy="1012024"/>
          </a:xfrm>
          <a:prstGeom prst="rect">
            <a:avLst/>
          </a:prstGeom>
        </p:spPr>
      </p:pic>
      <p:pic>
        <p:nvPicPr>
          <p:cNvPr id="50" name="ans">
            <a:extLst>
              <a:ext uri="{FF2B5EF4-FFF2-40B4-BE49-F238E27FC236}">
                <a16:creationId xmlns:a16="http://schemas.microsoft.com/office/drawing/2014/main" id="{672C9F1B-F7DA-4580-BFE7-69238CA00B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4446" y="5029200"/>
            <a:ext cx="2285366" cy="93249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79D3904-D7DE-4DF2-8FD9-931119A124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6812" y="3689014"/>
            <a:ext cx="704373" cy="704373"/>
          </a:xfrm>
          <a:prstGeom prst="rect">
            <a:avLst/>
          </a:prstGeom>
        </p:spPr>
      </p:pic>
      <p:pic>
        <p:nvPicPr>
          <p:cNvPr id="27" name="Track-04.mp3">
            <a:hlinkClick r:id="" action="ppaction://media"/>
            <a:extLst>
              <a:ext uri="{FF2B5EF4-FFF2-40B4-BE49-F238E27FC236}">
                <a16:creationId xmlns:a16="http://schemas.microsoft.com/office/drawing/2014/main" id="{40579C20-5DB1-49B0-AEC8-27228E05AF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232.6944" end="5368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720000"/>
            <a:ext cx="821854" cy="820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373B924-97A8-4661-A112-C6678ACE70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98612" y="2184150"/>
            <a:ext cx="2828789" cy="26702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5F89E04-B26A-455B-A697-B3877D31D9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0450" y="2209800"/>
            <a:ext cx="3054361" cy="26763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2C7C1EE-0D99-4CDD-A3AA-2C7DAFCD12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2667" y="1685399"/>
            <a:ext cx="640135" cy="7559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1C04B71-F7D6-4976-B0AC-70B8642B11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579" y="6902939"/>
            <a:ext cx="3475021" cy="1518036"/>
          </a:xfrm>
          <a:prstGeom prst="rect">
            <a:avLst/>
          </a:prstGeom>
        </p:spPr>
      </p:pic>
      <p:pic>
        <p:nvPicPr>
          <p:cNvPr id="42" name="close">
            <a:extLst>
              <a:ext uri="{FF2B5EF4-FFF2-40B4-BE49-F238E27FC236}">
                <a16:creationId xmlns:a16="http://schemas.microsoft.com/office/drawing/2014/main" id="{54A89E12-1E19-4F01-85F9-0BE34040A5B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246" y="6933942"/>
            <a:ext cx="556595" cy="55674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D5F47F1-436D-4672-B21E-2F014D19C53B}"/>
              </a:ext>
            </a:extLst>
          </p:cNvPr>
          <p:cNvGrpSpPr/>
          <p:nvPr/>
        </p:nvGrpSpPr>
        <p:grpSpPr>
          <a:xfrm>
            <a:off x="-147269" y="-3"/>
            <a:ext cx="9304331" cy="584988"/>
            <a:chOff x="-148857" y="-1582316"/>
            <a:chExt cx="8970689" cy="584988"/>
          </a:xfrm>
        </p:grpSpPr>
        <p:sp>
          <p:nvSpPr>
            <p:cNvPr id="35" name="Rectangle: Top Corners Rounded 14">
              <a:extLst>
                <a:ext uri="{FF2B5EF4-FFF2-40B4-BE49-F238E27FC236}">
                  <a16:creationId xmlns:a16="http://schemas.microsoft.com/office/drawing/2014/main" id="{F108F9DE-BFBD-4340-9E57-C101BC4317C6}"/>
                </a:ext>
              </a:extLst>
            </p:cNvPr>
            <p:cNvSpPr/>
            <p:nvPr/>
          </p:nvSpPr>
          <p:spPr>
            <a:xfrm rot="10800000">
              <a:off x="-148857" y="-1582310"/>
              <a:ext cx="8970689" cy="370598"/>
            </a:xfrm>
            <a:prstGeom prst="round2SameRect">
              <a:avLst>
                <a:gd name="adj1" fmla="val 39393"/>
                <a:gd name="adj2" fmla="val 0"/>
              </a:avLst>
            </a:prstGeom>
            <a:solidFill>
              <a:srgbClr val="FAC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CCD8F21-9905-4D98-A77B-B5CB30D6CEAB}"/>
                </a:ext>
              </a:extLst>
            </p:cNvPr>
            <p:cNvGrpSpPr/>
            <p:nvPr/>
          </p:nvGrpSpPr>
          <p:grpSpPr>
            <a:xfrm>
              <a:off x="286635" y="-1582316"/>
              <a:ext cx="5206204" cy="584988"/>
              <a:chOff x="323304" y="-31299"/>
              <a:chExt cx="5206204" cy="584988"/>
            </a:xfrm>
          </p:grpSpPr>
          <p:sp>
            <p:nvSpPr>
              <p:cNvPr id="37" name="Rectangle: Top Corners Rounded 16">
                <a:extLst>
                  <a:ext uri="{FF2B5EF4-FFF2-40B4-BE49-F238E27FC236}">
                    <a16:creationId xmlns:a16="http://schemas.microsoft.com/office/drawing/2014/main" id="{FE089F7B-B712-4D38-B420-15452059A772}"/>
                  </a:ext>
                </a:extLst>
              </p:cNvPr>
              <p:cNvSpPr/>
              <p:nvPr/>
            </p:nvSpPr>
            <p:spPr>
              <a:xfrm rot="10800000">
                <a:off x="1861427" y="-31299"/>
                <a:ext cx="3668081" cy="584985"/>
              </a:xfrm>
              <a:prstGeom prst="round2SameRect">
                <a:avLst>
                  <a:gd name="adj1" fmla="val 35006"/>
                  <a:gd name="adj2" fmla="val 0"/>
                </a:avLst>
              </a:prstGeom>
              <a:solidFill>
                <a:schemeClr val="bg1"/>
              </a:solidFill>
              <a:ln w="19050">
                <a:solidFill>
                  <a:srgbClr val="F05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: Top Corners Rounded 17">
                <a:extLst>
                  <a:ext uri="{FF2B5EF4-FFF2-40B4-BE49-F238E27FC236}">
                    <a16:creationId xmlns:a16="http://schemas.microsoft.com/office/drawing/2014/main" id="{67C76B47-C43C-4AD6-A90A-0334E2CFF7B7}"/>
                  </a:ext>
                </a:extLst>
              </p:cNvPr>
              <p:cNvSpPr/>
              <p:nvPr/>
            </p:nvSpPr>
            <p:spPr>
              <a:xfrm rot="10800000">
                <a:off x="323304" y="-31293"/>
                <a:ext cx="1953904" cy="584982"/>
              </a:xfrm>
              <a:prstGeom prst="round2SameRect">
                <a:avLst>
                  <a:gd name="adj1" fmla="val 35006"/>
                  <a:gd name="adj2" fmla="val 0"/>
                </a:avLst>
              </a:prstGeom>
              <a:solidFill>
                <a:srgbClr val="F05893"/>
              </a:solidFill>
              <a:ln w="19050">
                <a:solidFill>
                  <a:srgbClr val="F05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BE70202-E93C-4FA4-A62D-1F5A5A901D47}"/>
                  </a:ext>
                </a:extLst>
              </p:cNvPr>
              <p:cNvSpPr txBox="1"/>
              <p:nvPr/>
            </p:nvSpPr>
            <p:spPr>
              <a:xfrm>
                <a:off x="395607" y="-18569"/>
                <a:ext cx="178447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chemeClr val="bg1"/>
                    </a:solidFill>
                    <a:latin typeface="Mali" panose="00000500000000000000" pitchFamily="2" charset="-34"/>
                    <a:cs typeface="Mali" panose="00000500000000000000" pitchFamily="2" charset="-34"/>
                  </a:rPr>
                  <a:t>Lesson 2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3A0FB6F-62C4-4E13-B5F0-73430808D78A}"/>
                  </a:ext>
                </a:extLst>
              </p:cNvPr>
              <p:cNvSpPr txBox="1"/>
              <p:nvPr/>
            </p:nvSpPr>
            <p:spPr>
              <a:xfrm>
                <a:off x="2305763" y="-9997"/>
                <a:ext cx="313546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rgbClr val="F05893"/>
                    </a:solidFill>
                    <a:latin typeface="Mali" panose="00000500000000000000" pitchFamily="2" charset="-34"/>
                    <a:cs typeface="Mali" panose="00000500000000000000" pitchFamily="2" charset="-34"/>
                  </a:rPr>
                  <a:t>Numbers 11-20</a:t>
                </a: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CB43F42-A1A7-4CD3-9015-05F6C65A000E}"/>
              </a:ext>
            </a:extLst>
          </p:cNvPr>
          <p:cNvGrpSpPr/>
          <p:nvPr/>
        </p:nvGrpSpPr>
        <p:grpSpPr>
          <a:xfrm>
            <a:off x="6084307" y="128760"/>
            <a:ext cx="2677105" cy="584983"/>
            <a:chOff x="5521011" y="128759"/>
            <a:chExt cx="2521584" cy="584983"/>
          </a:xfrm>
        </p:grpSpPr>
        <p:sp>
          <p:nvSpPr>
            <p:cNvPr id="44" name="Rectangle: Rounded Corners 87">
              <a:extLst>
                <a:ext uri="{FF2B5EF4-FFF2-40B4-BE49-F238E27FC236}">
                  <a16:creationId xmlns:a16="http://schemas.microsoft.com/office/drawing/2014/main" id="{9D9107E5-7859-4A54-9F3B-FD8867FF34BD}"/>
                </a:ext>
              </a:extLst>
            </p:cNvPr>
            <p:cNvSpPr/>
            <p:nvPr/>
          </p:nvSpPr>
          <p:spPr>
            <a:xfrm>
              <a:off x="5521011" y="128759"/>
              <a:ext cx="2521584" cy="5849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AC2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65AF441-8C70-4B38-A5AF-792ECCAC2FFE}"/>
                </a:ext>
              </a:extLst>
            </p:cNvPr>
            <p:cNvSpPr txBox="1"/>
            <p:nvPr/>
          </p:nvSpPr>
          <p:spPr>
            <a:xfrm>
              <a:off x="5603083" y="185302"/>
              <a:ext cx="23574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latin typeface="Mali" panose="00000500000000000000" pitchFamily="2" charset="-34"/>
                  <a:cs typeface="Mali" panose="00000500000000000000" pitchFamily="2" charset="-34"/>
                </a:rPr>
                <a:t>ฝึกฝนคำศัพท์</a:t>
              </a:r>
              <a:endParaRPr lang="en-US" sz="2400" b="1" dirty="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</p:grpSp>
      <p:pic>
        <p:nvPicPr>
          <p:cNvPr id="26" name="teacher guide">
            <a:extLst>
              <a:ext uri="{FF2B5EF4-FFF2-40B4-BE49-F238E27FC236}">
                <a16:creationId xmlns:a16="http://schemas.microsoft.com/office/drawing/2014/main" id="{6CC29CBB-6470-470E-9002-083840DD41B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5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16E-6 -0.60069 L -1.80516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5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8916E-6 -0.59745 L 4.38916E-6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6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16E-6 0.13102 L -1.80516E-6 -0.6006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59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8916E-6 0.04143 L 4.38916E-6 -0.59745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DE4A167-BEAB-4FC7-BC1E-80F76A493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964" y="3206594"/>
            <a:ext cx="4243184" cy="1079086"/>
          </a:xfrm>
          <a:prstGeom prst="rect">
            <a:avLst/>
          </a:prstGeom>
        </p:spPr>
      </p:pic>
      <p:sp>
        <p:nvSpPr>
          <p:cNvPr id="45" name="Rectangle: Top Corners Rounded 30">
            <a:extLst>
              <a:ext uri="{FF2B5EF4-FFF2-40B4-BE49-F238E27FC236}">
                <a16:creationId xmlns:a16="http://schemas.microsoft.com/office/drawing/2014/main" id="{A8EDDADD-4516-4E69-B731-63BBED44499A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7B3E868A-FAC6-C35D-9E58-309F42F94D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19" name="Track-0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67.3672" end="63657.673"/>
                </p14:media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720000"/>
            <a:ext cx="821855" cy="8208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D12FE34-358E-49EF-A480-D19525FB84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8963" y="3791695"/>
            <a:ext cx="556740" cy="55674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9BF7934-0CE8-48EA-A171-01814F55CB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812" y="1685399"/>
            <a:ext cx="609653" cy="7559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1D54A6-98DC-41F1-BCA3-BA6B816F0F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9708" y="887173"/>
            <a:ext cx="4584589" cy="64623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8ACBF3C-67FE-4E8C-AB3D-1E9794FC46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98612" y="3206594"/>
            <a:ext cx="4243184" cy="109737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C66987B-2847-48F3-ACC3-04045C36B1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533" y="6920755"/>
            <a:ext cx="9205758" cy="1518036"/>
          </a:xfrm>
          <a:prstGeom prst="rect">
            <a:avLst/>
          </a:prstGeom>
        </p:spPr>
      </p:pic>
      <p:pic>
        <p:nvPicPr>
          <p:cNvPr id="42" name="close">
            <a:extLst>
              <a:ext uri="{FF2B5EF4-FFF2-40B4-BE49-F238E27FC236}">
                <a16:creationId xmlns:a16="http://schemas.microsoft.com/office/drawing/2014/main" id="{BE462498-AF9C-423C-AC46-D9D0F89FC19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390" y="6858000"/>
            <a:ext cx="556595" cy="556740"/>
          </a:xfrm>
          <a:prstGeom prst="rect">
            <a:avLst/>
          </a:prstGeom>
        </p:spPr>
      </p:pic>
      <p:pic>
        <p:nvPicPr>
          <p:cNvPr id="59" name="Picture 33">
            <a:extLst>
              <a:ext uri="{FF2B5EF4-FFF2-40B4-BE49-F238E27FC236}">
                <a16:creationId xmlns:a16="http://schemas.microsoft.com/office/drawing/2014/main" id="{6310974A-C64F-42C2-BDE4-78BA25BB823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482" y="3719560"/>
            <a:ext cx="773592" cy="772330"/>
          </a:xfrm>
          <a:prstGeom prst="rect">
            <a:avLst/>
          </a:prstGeom>
        </p:spPr>
      </p:pic>
      <p:pic>
        <p:nvPicPr>
          <p:cNvPr id="60" name="Picture 34">
            <a:extLst>
              <a:ext uri="{FF2B5EF4-FFF2-40B4-BE49-F238E27FC236}">
                <a16:creationId xmlns:a16="http://schemas.microsoft.com/office/drawing/2014/main" id="{2A3F0F22-3B3F-435E-A52F-441B699F764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9811" y="3740400"/>
            <a:ext cx="773592" cy="7723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206C3A7-8AA3-40DF-8D52-B5C5EBA4793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-46800"/>
            <a:ext cx="9303302" cy="816935"/>
          </a:xfrm>
          <a:prstGeom prst="rect">
            <a:avLst/>
          </a:prstGeom>
        </p:spPr>
      </p:pic>
      <p:pic>
        <p:nvPicPr>
          <p:cNvPr id="17" name="teacher guide">
            <a:extLst>
              <a:ext uri="{FF2B5EF4-FFF2-40B4-BE49-F238E27FC236}">
                <a16:creationId xmlns:a16="http://schemas.microsoft.com/office/drawing/2014/main" id="{BB831C44-B3FB-4B18-B1F8-45BE9C5A28D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0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60069 L -6.25E-7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59746 L 0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12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1105E-9 0.03933 L -5.21105E-9 -0.60074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01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4143 L 0 -0.5974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Top Corners Rounded 30">
            <a:extLst>
              <a:ext uri="{FF2B5EF4-FFF2-40B4-BE49-F238E27FC236}">
                <a16:creationId xmlns:a16="http://schemas.microsoft.com/office/drawing/2014/main" id="{A8EDDADD-4516-4E69-B731-63BBED44499A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7B3E868A-FAC6-C35D-9E58-309F42F94D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1D54A6-98DC-41F1-BCA3-BA6B816F0F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708" y="887173"/>
            <a:ext cx="4584589" cy="64623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8ACBF3C-67FE-4E8C-AB3D-1E9794FC46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612" y="3212690"/>
            <a:ext cx="4243184" cy="1091279"/>
          </a:xfrm>
          <a:prstGeom prst="rect">
            <a:avLst/>
          </a:prstGeom>
        </p:spPr>
      </p:pic>
      <p:pic>
        <p:nvPicPr>
          <p:cNvPr id="24" name="Track-05.mp3">
            <a:hlinkClick r:id="" action="ppaction://media"/>
            <a:extLst>
              <a:ext uri="{FF2B5EF4-FFF2-40B4-BE49-F238E27FC236}">
                <a16:creationId xmlns:a16="http://schemas.microsoft.com/office/drawing/2014/main" id="{D8782B5D-8EE4-404B-9C52-1A638C69F4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74.5056" end="57310.5738"/>
                </p14:media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720000"/>
            <a:ext cx="821855" cy="820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AE7A23F-E88D-4912-AE05-8E65B2ACA8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667" y="1685399"/>
            <a:ext cx="627942" cy="7559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25C0AF8-857F-4356-BD94-00B10A4FE2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9964" y="3188304"/>
            <a:ext cx="4243184" cy="11156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C6154D5-34EE-4704-8DF5-A4A40EA4303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000" y="3791695"/>
            <a:ext cx="556740" cy="55674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C66987B-2847-48F3-ACC3-04045C36B1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533" y="6920755"/>
            <a:ext cx="9205758" cy="1518036"/>
          </a:xfrm>
          <a:prstGeom prst="rect">
            <a:avLst/>
          </a:prstGeom>
        </p:spPr>
      </p:pic>
      <p:pic>
        <p:nvPicPr>
          <p:cNvPr id="42" name="close">
            <a:extLst>
              <a:ext uri="{FF2B5EF4-FFF2-40B4-BE49-F238E27FC236}">
                <a16:creationId xmlns:a16="http://schemas.microsoft.com/office/drawing/2014/main" id="{BE462498-AF9C-423C-AC46-D9D0F89FC19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390" y="6858000"/>
            <a:ext cx="556595" cy="5567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8519EC0-33FA-4E75-8F97-1EFEB3EB2693}"/>
              </a:ext>
            </a:extLst>
          </p:cNvPr>
          <p:cNvGrpSpPr/>
          <p:nvPr/>
        </p:nvGrpSpPr>
        <p:grpSpPr>
          <a:xfrm>
            <a:off x="-147269" y="-3"/>
            <a:ext cx="9304331" cy="584988"/>
            <a:chOff x="-148857" y="-1582316"/>
            <a:chExt cx="8970689" cy="584988"/>
          </a:xfrm>
        </p:grpSpPr>
        <p:sp>
          <p:nvSpPr>
            <p:cNvPr id="32" name="Rectangle: Top Corners Rounded 14">
              <a:extLst>
                <a:ext uri="{FF2B5EF4-FFF2-40B4-BE49-F238E27FC236}">
                  <a16:creationId xmlns:a16="http://schemas.microsoft.com/office/drawing/2014/main" id="{3326E7DA-2076-4F4B-85F5-7056E593C1E1}"/>
                </a:ext>
              </a:extLst>
            </p:cNvPr>
            <p:cNvSpPr/>
            <p:nvPr/>
          </p:nvSpPr>
          <p:spPr>
            <a:xfrm rot="10800000">
              <a:off x="-148857" y="-1582310"/>
              <a:ext cx="8970689" cy="370598"/>
            </a:xfrm>
            <a:prstGeom prst="round2SameRect">
              <a:avLst>
                <a:gd name="adj1" fmla="val 39393"/>
                <a:gd name="adj2" fmla="val 0"/>
              </a:avLst>
            </a:prstGeom>
            <a:solidFill>
              <a:srgbClr val="FAC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3272193-75ED-4FD4-B55C-DAA60F490BD5}"/>
                </a:ext>
              </a:extLst>
            </p:cNvPr>
            <p:cNvGrpSpPr/>
            <p:nvPr/>
          </p:nvGrpSpPr>
          <p:grpSpPr>
            <a:xfrm>
              <a:off x="286635" y="-1582316"/>
              <a:ext cx="5206204" cy="584988"/>
              <a:chOff x="323304" y="-31299"/>
              <a:chExt cx="5206204" cy="584988"/>
            </a:xfrm>
          </p:grpSpPr>
          <p:sp>
            <p:nvSpPr>
              <p:cNvPr id="34" name="Rectangle: Top Corners Rounded 16">
                <a:extLst>
                  <a:ext uri="{FF2B5EF4-FFF2-40B4-BE49-F238E27FC236}">
                    <a16:creationId xmlns:a16="http://schemas.microsoft.com/office/drawing/2014/main" id="{3084CD1E-56FE-45FB-BC1D-417CCCFB41D5}"/>
                  </a:ext>
                </a:extLst>
              </p:cNvPr>
              <p:cNvSpPr/>
              <p:nvPr/>
            </p:nvSpPr>
            <p:spPr>
              <a:xfrm rot="10800000">
                <a:off x="1861427" y="-31299"/>
                <a:ext cx="3668081" cy="584985"/>
              </a:xfrm>
              <a:prstGeom prst="round2SameRect">
                <a:avLst>
                  <a:gd name="adj1" fmla="val 35006"/>
                  <a:gd name="adj2" fmla="val 0"/>
                </a:avLst>
              </a:prstGeom>
              <a:solidFill>
                <a:schemeClr val="bg1"/>
              </a:solidFill>
              <a:ln w="19050">
                <a:solidFill>
                  <a:srgbClr val="F05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: Top Corners Rounded 17">
                <a:extLst>
                  <a:ext uri="{FF2B5EF4-FFF2-40B4-BE49-F238E27FC236}">
                    <a16:creationId xmlns:a16="http://schemas.microsoft.com/office/drawing/2014/main" id="{724E2187-E420-4460-9F03-18B934D9492C}"/>
                  </a:ext>
                </a:extLst>
              </p:cNvPr>
              <p:cNvSpPr/>
              <p:nvPr/>
            </p:nvSpPr>
            <p:spPr>
              <a:xfrm rot="10800000">
                <a:off x="323304" y="-31293"/>
                <a:ext cx="1953904" cy="584982"/>
              </a:xfrm>
              <a:prstGeom prst="round2SameRect">
                <a:avLst>
                  <a:gd name="adj1" fmla="val 35006"/>
                  <a:gd name="adj2" fmla="val 0"/>
                </a:avLst>
              </a:prstGeom>
              <a:solidFill>
                <a:srgbClr val="F05893"/>
              </a:solidFill>
              <a:ln w="19050">
                <a:solidFill>
                  <a:srgbClr val="F05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65557A3-1FA5-4130-B84C-D5759DF8D16B}"/>
                  </a:ext>
                </a:extLst>
              </p:cNvPr>
              <p:cNvSpPr txBox="1"/>
              <p:nvPr/>
            </p:nvSpPr>
            <p:spPr>
              <a:xfrm>
                <a:off x="395607" y="-18569"/>
                <a:ext cx="178447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chemeClr val="bg1"/>
                    </a:solidFill>
                    <a:latin typeface="Mali" panose="00000500000000000000" pitchFamily="2" charset="-34"/>
                    <a:cs typeface="Mali" panose="00000500000000000000" pitchFamily="2" charset="-34"/>
                  </a:rPr>
                  <a:t>Lesson 2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E01855E-F3B9-4553-80DC-2188ECC37108}"/>
                  </a:ext>
                </a:extLst>
              </p:cNvPr>
              <p:cNvSpPr txBox="1"/>
              <p:nvPr/>
            </p:nvSpPr>
            <p:spPr>
              <a:xfrm>
                <a:off x="2305763" y="-9997"/>
                <a:ext cx="313546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rgbClr val="F05893"/>
                    </a:solidFill>
                    <a:latin typeface="Mali" panose="00000500000000000000" pitchFamily="2" charset="-34"/>
                    <a:cs typeface="Mali" panose="00000500000000000000" pitchFamily="2" charset="-34"/>
                  </a:rPr>
                  <a:t>Numbers 11-20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3891702-565F-4D38-B312-F5B70F4292F9}"/>
              </a:ext>
            </a:extLst>
          </p:cNvPr>
          <p:cNvGrpSpPr/>
          <p:nvPr/>
        </p:nvGrpSpPr>
        <p:grpSpPr>
          <a:xfrm>
            <a:off x="6084307" y="128760"/>
            <a:ext cx="1589461" cy="584983"/>
            <a:chOff x="5521011" y="128759"/>
            <a:chExt cx="2521584" cy="584983"/>
          </a:xfrm>
        </p:grpSpPr>
        <p:sp>
          <p:nvSpPr>
            <p:cNvPr id="40" name="Rectangle: Rounded Corners 87">
              <a:extLst>
                <a:ext uri="{FF2B5EF4-FFF2-40B4-BE49-F238E27FC236}">
                  <a16:creationId xmlns:a16="http://schemas.microsoft.com/office/drawing/2014/main" id="{F0B82B50-C15E-474C-A940-3CA3B9836509}"/>
                </a:ext>
              </a:extLst>
            </p:cNvPr>
            <p:cNvSpPr/>
            <p:nvPr/>
          </p:nvSpPr>
          <p:spPr>
            <a:xfrm>
              <a:off x="5521011" y="128759"/>
              <a:ext cx="2521584" cy="5849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AC2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D886CFE-0709-42F4-B30D-4E391805F1F0}"/>
                </a:ext>
              </a:extLst>
            </p:cNvPr>
            <p:cNvSpPr txBox="1"/>
            <p:nvPr/>
          </p:nvSpPr>
          <p:spPr>
            <a:xfrm>
              <a:off x="5603083" y="185302"/>
              <a:ext cx="23574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>
                  <a:latin typeface="Mali" panose="00000500000000000000" pitchFamily="2" charset="-34"/>
                  <a:cs typeface="Mali" panose="00000500000000000000" pitchFamily="2" charset="-34"/>
                </a:rPr>
                <a:t>ฝึกฟัง</a:t>
              </a:r>
              <a:endParaRPr lang="en-US" sz="2400" b="1" dirty="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</p:grpSp>
      <p:pic>
        <p:nvPicPr>
          <p:cNvPr id="28" name="teacher guide">
            <a:extLst>
              <a:ext uri="{FF2B5EF4-FFF2-40B4-BE49-F238E27FC236}">
                <a16:creationId xmlns:a16="http://schemas.microsoft.com/office/drawing/2014/main" id="{D4032E88-E8C0-4C1A-98B5-C8678F9564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1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60069 L -6.25E-7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59746 L 0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6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1105E-9 0.03933 L -5.21105E-9 -0.60074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01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4143 L 0 -0.5974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Top Corners Rounded 30">
            <a:extLst>
              <a:ext uri="{FF2B5EF4-FFF2-40B4-BE49-F238E27FC236}">
                <a16:creationId xmlns:a16="http://schemas.microsoft.com/office/drawing/2014/main" id="{A8EDDADD-4516-4E69-B731-63BBED44499A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7B3E868A-FAC6-C35D-9E58-309F42F94D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1D54A6-98DC-41F1-BCA3-BA6B816F0F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708" y="887173"/>
            <a:ext cx="4584589" cy="64623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8ACBF3C-67FE-4E8C-AB3D-1E9794FC46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612" y="3218786"/>
            <a:ext cx="4243184" cy="10790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25C0AF8-857F-4356-BD94-00B10A4FE2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964" y="3206593"/>
            <a:ext cx="4243184" cy="10790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C6154D5-34EE-4704-8DF5-A4A40EA4303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000" y="3791695"/>
            <a:ext cx="556740" cy="5567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9AC0724-C574-42CA-9F71-0AFF759CDA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667" y="1685399"/>
            <a:ext cx="646232" cy="755970"/>
          </a:xfrm>
          <a:prstGeom prst="rect">
            <a:avLst/>
          </a:prstGeom>
        </p:spPr>
      </p:pic>
      <p:pic>
        <p:nvPicPr>
          <p:cNvPr id="29" name="Track-05.mp3">
            <a:hlinkClick r:id="" action="ppaction://media"/>
            <a:extLst>
              <a:ext uri="{FF2B5EF4-FFF2-40B4-BE49-F238E27FC236}">
                <a16:creationId xmlns:a16="http://schemas.microsoft.com/office/drawing/2014/main" id="{819B4F62-E760-4E3B-B7B9-55D466B067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81.6432" end="50030.0778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720000"/>
            <a:ext cx="821855" cy="820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C66987B-2847-48F3-ACC3-04045C36B1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533" y="6920755"/>
            <a:ext cx="9205758" cy="1518036"/>
          </a:xfrm>
          <a:prstGeom prst="rect">
            <a:avLst/>
          </a:prstGeom>
        </p:spPr>
      </p:pic>
      <p:pic>
        <p:nvPicPr>
          <p:cNvPr id="42" name="close">
            <a:extLst>
              <a:ext uri="{FF2B5EF4-FFF2-40B4-BE49-F238E27FC236}">
                <a16:creationId xmlns:a16="http://schemas.microsoft.com/office/drawing/2014/main" id="{BE462498-AF9C-423C-AC46-D9D0F89FC19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390" y="6858000"/>
            <a:ext cx="556595" cy="5567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A8690-16DE-4756-82F0-DD8B419AA2F2}"/>
              </a:ext>
            </a:extLst>
          </p:cNvPr>
          <p:cNvGrpSpPr/>
          <p:nvPr/>
        </p:nvGrpSpPr>
        <p:grpSpPr>
          <a:xfrm>
            <a:off x="-147269" y="-3"/>
            <a:ext cx="9304331" cy="584988"/>
            <a:chOff x="-148857" y="-1582316"/>
            <a:chExt cx="8970689" cy="584988"/>
          </a:xfrm>
        </p:grpSpPr>
        <p:sp>
          <p:nvSpPr>
            <p:cNvPr id="32" name="Rectangle: Top Corners Rounded 14">
              <a:extLst>
                <a:ext uri="{FF2B5EF4-FFF2-40B4-BE49-F238E27FC236}">
                  <a16:creationId xmlns:a16="http://schemas.microsoft.com/office/drawing/2014/main" id="{00BEB5A6-C91A-4BF2-938A-2C12EA6103AA}"/>
                </a:ext>
              </a:extLst>
            </p:cNvPr>
            <p:cNvSpPr/>
            <p:nvPr/>
          </p:nvSpPr>
          <p:spPr>
            <a:xfrm rot="10800000">
              <a:off x="-148857" y="-1582310"/>
              <a:ext cx="8970689" cy="370598"/>
            </a:xfrm>
            <a:prstGeom prst="round2SameRect">
              <a:avLst>
                <a:gd name="adj1" fmla="val 39393"/>
                <a:gd name="adj2" fmla="val 0"/>
              </a:avLst>
            </a:prstGeom>
            <a:solidFill>
              <a:srgbClr val="FAC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5224346-3252-4BFD-9E4C-F8406EDF2B65}"/>
                </a:ext>
              </a:extLst>
            </p:cNvPr>
            <p:cNvGrpSpPr/>
            <p:nvPr/>
          </p:nvGrpSpPr>
          <p:grpSpPr>
            <a:xfrm>
              <a:off x="286635" y="-1582316"/>
              <a:ext cx="5206204" cy="584988"/>
              <a:chOff x="323304" y="-31299"/>
              <a:chExt cx="5206204" cy="584988"/>
            </a:xfrm>
          </p:grpSpPr>
          <p:sp>
            <p:nvSpPr>
              <p:cNvPr id="34" name="Rectangle: Top Corners Rounded 16">
                <a:extLst>
                  <a:ext uri="{FF2B5EF4-FFF2-40B4-BE49-F238E27FC236}">
                    <a16:creationId xmlns:a16="http://schemas.microsoft.com/office/drawing/2014/main" id="{225C0CD1-1D57-4D9E-AC2F-6F6560B730A8}"/>
                  </a:ext>
                </a:extLst>
              </p:cNvPr>
              <p:cNvSpPr/>
              <p:nvPr/>
            </p:nvSpPr>
            <p:spPr>
              <a:xfrm rot="10800000">
                <a:off x="1861427" y="-31299"/>
                <a:ext cx="3668081" cy="584985"/>
              </a:xfrm>
              <a:prstGeom prst="round2SameRect">
                <a:avLst>
                  <a:gd name="adj1" fmla="val 35006"/>
                  <a:gd name="adj2" fmla="val 0"/>
                </a:avLst>
              </a:prstGeom>
              <a:solidFill>
                <a:schemeClr val="bg1"/>
              </a:solidFill>
              <a:ln w="19050">
                <a:solidFill>
                  <a:srgbClr val="F05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: Top Corners Rounded 17">
                <a:extLst>
                  <a:ext uri="{FF2B5EF4-FFF2-40B4-BE49-F238E27FC236}">
                    <a16:creationId xmlns:a16="http://schemas.microsoft.com/office/drawing/2014/main" id="{4351C31C-A2FA-41FC-93FF-78B706303E25}"/>
                  </a:ext>
                </a:extLst>
              </p:cNvPr>
              <p:cNvSpPr/>
              <p:nvPr/>
            </p:nvSpPr>
            <p:spPr>
              <a:xfrm rot="10800000">
                <a:off x="323304" y="-31293"/>
                <a:ext cx="1953904" cy="584982"/>
              </a:xfrm>
              <a:prstGeom prst="round2SameRect">
                <a:avLst>
                  <a:gd name="adj1" fmla="val 35006"/>
                  <a:gd name="adj2" fmla="val 0"/>
                </a:avLst>
              </a:prstGeom>
              <a:solidFill>
                <a:srgbClr val="F05893"/>
              </a:solidFill>
              <a:ln w="19050">
                <a:solidFill>
                  <a:srgbClr val="F05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6C33EB0-1156-4A6C-9A16-8D3FEDA7A15C}"/>
                  </a:ext>
                </a:extLst>
              </p:cNvPr>
              <p:cNvSpPr txBox="1"/>
              <p:nvPr/>
            </p:nvSpPr>
            <p:spPr>
              <a:xfrm>
                <a:off x="395607" y="-18569"/>
                <a:ext cx="178447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chemeClr val="bg1"/>
                    </a:solidFill>
                    <a:latin typeface="Mali" panose="00000500000000000000" pitchFamily="2" charset="-34"/>
                    <a:cs typeface="Mali" panose="00000500000000000000" pitchFamily="2" charset="-34"/>
                  </a:rPr>
                  <a:t>Lesson 2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73CE9EA-A619-404B-B4D9-FB5A2A7B0558}"/>
                  </a:ext>
                </a:extLst>
              </p:cNvPr>
              <p:cNvSpPr txBox="1"/>
              <p:nvPr/>
            </p:nvSpPr>
            <p:spPr>
              <a:xfrm>
                <a:off x="2305763" y="-9997"/>
                <a:ext cx="313546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rgbClr val="F05893"/>
                    </a:solidFill>
                    <a:latin typeface="Mali" panose="00000500000000000000" pitchFamily="2" charset="-34"/>
                    <a:cs typeface="Mali" panose="00000500000000000000" pitchFamily="2" charset="-34"/>
                  </a:rPr>
                  <a:t>Numbers 11-20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4B1A733-9F3F-4290-B4A1-FEDB86B444DB}"/>
              </a:ext>
            </a:extLst>
          </p:cNvPr>
          <p:cNvGrpSpPr/>
          <p:nvPr/>
        </p:nvGrpSpPr>
        <p:grpSpPr>
          <a:xfrm>
            <a:off x="6084307" y="128760"/>
            <a:ext cx="1589461" cy="584983"/>
            <a:chOff x="5521011" y="128759"/>
            <a:chExt cx="2521584" cy="584983"/>
          </a:xfrm>
        </p:grpSpPr>
        <p:sp>
          <p:nvSpPr>
            <p:cNvPr id="40" name="Rectangle: Rounded Corners 87">
              <a:extLst>
                <a:ext uri="{FF2B5EF4-FFF2-40B4-BE49-F238E27FC236}">
                  <a16:creationId xmlns:a16="http://schemas.microsoft.com/office/drawing/2014/main" id="{D29B697A-5784-4681-8E60-783E7DCA2B99}"/>
                </a:ext>
              </a:extLst>
            </p:cNvPr>
            <p:cNvSpPr/>
            <p:nvPr/>
          </p:nvSpPr>
          <p:spPr>
            <a:xfrm>
              <a:off x="5521011" y="128759"/>
              <a:ext cx="2521584" cy="5849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AC2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DC898BF-E565-427F-B072-659FBD93EC8F}"/>
                </a:ext>
              </a:extLst>
            </p:cNvPr>
            <p:cNvSpPr txBox="1"/>
            <p:nvPr/>
          </p:nvSpPr>
          <p:spPr>
            <a:xfrm>
              <a:off x="5603083" y="185302"/>
              <a:ext cx="23574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>
                  <a:latin typeface="Mali" panose="00000500000000000000" pitchFamily="2" charset="-34"/>
                  <a:cs typeface="Mali" panose="00000500000000000000" pitchFamily="2" charset="-34"/>
                </a:rPr>
                <a:t>ฝึกฟัง</a:t>
              </a:r>
              <a:endParaRPr lang="en-US" sz="2400" b="1" dirty="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</p:grpSp>
      <p:pic>
        <p:nvPicPr>
          <p:cNvPr id="24" name="teacher guide">
            <a:extLst>
              <a:ext uri="{FF2B5EF4-FFF2-40B4-BE49-F238E27FC236}">
                <a16:creationId xmlns:a16="http://schemas.microsoft.com/office/drawing/2014/main" id="{26C661CD-C79B-4A14-A1EE-E899780DA84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5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60069 L -6.25E-7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59746 L 0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93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1105E-9 0.03933 L -5.21105E-9 -0.60074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01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4143 L 0 -0.5974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Top Corners Rounded 30">
            <a:extLst>
              <a:ext uri="{FF2B5EF4-FFF2-40B4-BE49-F238E27FC236}">
                <a16:creationId xmlns:a16="http://schemas.microsoft.com/office/drawing/2014/main" id="{A8EDDADD-4516-4E69-B731-63BBED44499A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7B3E868A-FAC6-C35D-9E58-309F42F94D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1D54A6-98DC-41F1-BCA3-BA6B816F0F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708" y="887173"/>
            <a:ext cx="4584589" cy="64623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8ACBF3C-67FE-4E8C-AB3D-1E9794FC46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612" y="3218786"/>
            <a:ext cx="4243184" cy="10790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25C0AF8-857F-4356-BD94-00B10A4FE2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964" y="3206593"/>
            <a:ext cx="4243184" cy="10790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29D0A5-C0B9-4F5D-A5E7-96E13CE13E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667" y="1685399"/>
            <a:ext cx="658425" cy="7559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02682CE-2C7D-47FF-AF17-DE7AEFBE96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8963" y="3791695"/>
            <a:ext cx="556740" cy="556740"/>
          </a:xfrm>
          <a:prstGeom prst="rect">
            <a:avLst/>
          </a:prstGeom>
        </p:spPr>
      </p:pic>
      <p:pic>
        <p:nvPicPr>
          <p:cNvPr id="28" name="Track-05.mp3">
            <a:hlinkClick r:id="" action="ppaction://media"/>
            <a:extLst>
              <a:ext uri="{FF2B5EF4-FFF2-40B4-BE49-F238E27FC236}">
                <a16:creationId xmlns:a16="http://schemas.microsoft.com/office/drawing/2014/main" id="{923646AC-E44E-45C2-9054-D55FDE06D3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735.4976" end="42936.2602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720000"/>
            <a:ext cx="821855" cy="820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C66987B-2847-48F3-ACC3-04045C36B1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533" y="6920755"/>
            <a:ext cx="9205758" cy="1518036"/>
          </a:xfrm>
          <a:prstGeom prst="rect">
            <a:avLst/>
          </a:prstGeom>
        </p:spPr>
      </p:pic>
      <p:pic>
        <p:nvPicPr>
          <p:cNvPr id="42" name="close">
            <a:extLst>
              <a:ext uri="{FF2B5EF4-FFF2-40B4-BE49-F238E27FC236}">
                <a16:creationId xmlns:a16="http://schemas.microsoft.com/office/drawing/2014/main" id="{BE462498-AF9C-423C-AC46-D9D0F89FC19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390" y="6858000"/>
            <a:ext cx="556595" cy="5567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7AABE0E-080D-4968-8A08-61DBBA2E31B4}"/>
              </a:ext>
            </a:extLst>
          </p:cNvPr>
          <p:cNvGrpSpPr/>
          <p:nvPr/>
        </p:nvGrpSpPr>
        <p:grpSpPr>
          <a:xfrm>
            <a:off x="-147269" y="-3"/>
            <a:ext cx="9304331" cy="584988"/>
            <a:chOff x="-148857" y="-1582316"/>
            <a:chExt cx="8970689" cy="584988"/>
          </a:xfrm>
        </p:grpSpPr>
        <p:sp>
          <p:nvSpPr>
            <p:cNvPr id="32" name="Rectangle: Top Corners Rounded 14">
              <a:extLst>
                <a:ext uri="{FF2B5EF4-FFF2-40B4-BE49-F238E27FC236}">
                  <a16:creationId xmlns:a16="http://schemas.microsoft.com/office/drawing/2014/main" id="{DC98ADFE-922B-4CDF-89CA-12F805BDBA1C}"/>
                </a:ext>
              </a:extLst>
            </p:cNvPr>
            <p:cNvSpPr/>
            <p:nvPr/>
          </p:nvSpPr>
          <p:spPr>
            <a:xfrm rot="10800000">
              <a:off x="-148857" y="-1582310"/>
              <a:ext cx="8970689" cy="370598"/>
            </a:xfrm>
            <a:prstGeom prst="round2SameRect">
              <a:avLst>
                <a:gd name="adj1" fmla="val 39393"/>
                <a:gd name="adj2" fmla="val 0"/>
              </a:avLst>
            </a:prstGeom>
            <a:solidFill>
              <a:srgbClr val="FAC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30137AB-3A9B-4AB7-89CF-2D834EEF03F3}"/>
                </a:ext>
              </a:extLst>
            </p:cNvPr>
            <p:cNvGrpSpPr/>
            <p:nvPr/>
          </p:nvGrpSpPr>
          <p:grpSpPr>
            <a:xfrm>
              <a:off x="286635" y="-1582316"/>
              <a:ext cx="5206204" cy="584988"/>
              <a:chOff x="323304" y="-31299"/>
              <a:chExt cx="5206204" cy="584988"/>
            </a:xfrm>
          </p:grpSpPr>
          <p:sp>
            <p:nvSpPr>
              <p:cNvPr id="34" name="Rectangle: Top Corners Rounded 16">
                <a:extLst>
                  <a:ext uri="{FF2B5EF4-FFF2-40B4-BE49-F238E27FC236}">
                    <a16:creationId xmlns:a16="http://schemas.microsoft.com/office/drawing/2014/main" id="{E114034B-0A1D-4519-B4E7-C4035931C263}"/>
                  </a:ext>
                </a:extLst>
              </p:cNvPr>
              <p:cNvSpPr/>
              <p:nvPr/>
            </p:nvSpPr>
            <p:spPr>
              <a:xfrm rot="10800000">
                <a:off x="1861427" y="-31299"/>
                <a:ext cx="3668081" cy="584985"/>
              </a:xfrm>
              <a:prstGeom prst="round2SameRect">
                <a:avLst>
                  <a:gd name="adj1" fmla="val 35006"/>
                  <a:gd name="adj2" fmla="val 0"/>
                </a:avLst>
              </a:prstGeom>
              <a:solidFill>
                <a:schemeClr val="bg1"/>
              </a:solidFill>
              <a:ln w="19050">
                <a:solidFill>
                  <a:srgbClr val="F05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: Top Corners Rounded 17">
                <a:extLst>
                  <a:ext uri="{FF2B5EF4-FFF2-40B4-BE49-F238E27FC236}">
                    <a16:creationId xmlns:a16="http://schemas.microsoft.com/office/drawing/2014/main" id="{9A225891-DA06-465C-BD43-4F929FD0EF57}"/>
                  </a:ext>
                </a:extLst>
              </p:cNvPr>
              <p:cNvSpPr/>
              <p:nvPr/>
            </p:nvSpPr>
            <p:spPr>
              <a:xfrm rot="10800000">
                <a:off x="323304" y="-31293"/>
                <a:ext cx="1953904" cy="584982"/>
              </a:xfrm>
              <a:prstGeom prst="round2SameRect">
                <a:avLst>
                  <a:gd name="adj1" fmla="val 35006"/>
                  <a:gd name="adj2" fmla="val 0"/>
                </a:avLst>
              </a:prstGeom>
              <a:solidFill>
                <a:srgbClr val="F05893"/>
              </a:solidFill>
              <a:ln w="19050">
                <a:solidFill>
                  <a:srgbClr val="F05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6DA45AD-6766-4A9A-AC3B-F20CC55181A6}"/>
                  </a:ext>
                </a:extLst>
              </p:cNvPr>
              <p:cNvSpPr txBox="1"/>
              <p:nvPr/>
            </p:nvSpPr>
            <p:spPr>
              <a:xfrm>
                <a:off x="395607" y="-18569"/>
                <a:ext cx="178447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chemeClr val="bg1"/>
                    </a:solidFill>
                    <a:latin typeface="Mali" panose="00000500000000000000" pitchFamily="2" charset="-34"/>
                    <a:cs typeface="Mali" panose="00000500000000000000" pitchFamily="2" charset="-34"/>
                  </a:rPr>
                  <a:t>Lesson 2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98432BA-772C-466A-8137-D803C185FB83}"/>
                  </a:ext>
                </a:extLst>
              </p:cNvPr>
              <p:cNvSpPr txBox="1"/>
              <p:nvPr/>
            </p:nvSpPr>
            <p:spPr>
              <a:xfrm>
                <a:off x="2305763" y="-9997"/>
                <a:ext cx="313546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rgbClr val="F05893"/>
                    </a:solidFill>
                    <a:latin typeface="Mali" panose="00000500000000000000" pitchFamily="2" charset="-34"/>
                    <a:cs typeface="Mali" panose="00000500000000000000" pitchFamily="2" charset="-34"/>
                  </a:rPr>
                  <a:t>Numbers 11-20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5A3081-B8D3-4697-A773-C9CE1C618094}"/>
              </a:ext>
            </a:extLst>
          </p:cNvPr>
          <p:cNvGrpSpPr/>
          <p:nvPr/>
        </p:nvGrpSpPr>
        <p:grpSpPr>
          <a:xfrm>
            <a:off x="6084307" y="128760"/>
            <a:ext cx="1589461" cy="584983"/>
            <a:chOff x="5521011" y="128759"/>
            <a:chExt cx="2521584" cy="584983"/>
          </a:xfrm>
        </p:grpSpPr>
        <p:sp>
          <p:nvSpPr>
            <p:cNvPr id="40" name="Rectangle: Rounded Corners 87">
              <a:extLst>
                <a:ext uri="{FF2B5EF4-FFF2-40B4-BE49-F238E27FC236}">
                  <a16:creationId xmlns:a16="http://schemas.microsoft.com/office/drawing/2014/main" id="{679EE275-168E-4E5E-B02B-A38D0A75B2FF}"/>
                </a:ext>
              </a:extLst>
            </p:cNvPr>
            <p:cNvSpPr/>
            <p:nvPr/>
          </p:nvSpPr>
          <p:spPr>
            <a:xfrm>
              <a:off x="5521011" y="128759"/>
              <a:ext cx="2521584" cy="5849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AC2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BB76782-EE03-4358-9E06-9A8E5E36622F}"/>
                </a:ext>
              </a:extLst>
            </p:cNvPr>
            <p:cNvSpPr txBox="1"/>
            <p:nvPr/>
          </p:nvSpPr>
          <p:spPr>
            <a:xfrm>
              <a:off x="5603083" y="185302"/>
              <a:ext cx="23574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>
                  <a:latin typeface="Mali" panose="00000500000000000000" pitchFamily="2" charset="-34"/>
                  <a:cs typeface="Mali" panose="00000500000000000000" pitchFamily="2" charset="-34"/>
                </a:rPr>
                <a:t>ฝึกฟัง</a:t>
              </a:r>
              <a:endParaRPr lang="en-US" sz="2400" b="1" dirty="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</p:grpSp>
      <p:pic>
        <p:nvPicPr>
          <p:cNvPr id="29" name="teacher guide">
            <a:extLst>
              <a:ext uri="{FF2B5EF4-FFF2-40B4-BE49-F238E27FC236}">
                <a16:creationId xmlns:a16="http://schemas.microsoft.com/office/drawing/2014/main" id="{F935E510-A780-4A79-86F5-0ACBA7C696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6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60069 L -6.25E-7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59746 L 0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37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1105E-9 0.03933 L -5.21105E-9 -0.60074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01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4143 L 0 -0.5974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Top Corners Rounded 30">
            <a:extLst>
              <a:ext uri="{FF2B5EF4-FFF2-40B4-BE49-F238E27FC236}">
                <a16:creationId xmlns:a16="http://schemas.microsoft.com/office/drawing/2014/main" id="{A8EDDADD-4516-4E69-B731-63BBED44499A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7B3E868A-FAC6-C35D-9E58-309F42F94D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1D54A6-98DC-41F1-BCA3-BA6B816F0F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708" y="887173"/>
            <a:ext cx="4584589" cy="64623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8ACBF3C-67FE-4E8C-AB3D-1E9794FC46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612" y="3218786"/>
            <a:ext cx="4243184" cy="10790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25C0AF8-857F-4356-BD94-00B10A4FE2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964" y="3206593"/>
            <a:ext cx="4243184" cy="10790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C6154D5-34EE-4704-8DF5-A4A40EA4303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000" y="3791695"/>
            <a:ext cx="556740" cy="556740"/>
          </a:xfrm>
          <a:prstGeom prst="rect">
            <a:avLst/>
          </a:prstGeom>
        </p:spPr>
      </p:pic>
      <p:pic>
        <p:nvPicPr>
          <p:cNvPr id="26" name="Track-05.mp3">
            <a:hlinkClick r:id="" action="ppaction://media"/>
            <a:extLst>
              <a:ext uri="{FF2B5EF4-FFF2-40B4-BE49-F238E27FC236}">
                <a16:creationId xmlns:a16="http://schemas.microsoft.com/office/drawing/2014/main" id="{0F638E00-2ED0-4489-9753-2E2DF4AFEB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642.6368" end="35842.4426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720000"/>
            <a:ext cx="821855" cy="820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C66987B-2847-48F3-ACC3-04045C36B1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533" y="6920755"/>
            <a:ext cx="9205758" cy="1518036"/>
          </a:xfrm>
          <a:prstGeom prst="rect">
            <a:avLst/>
          </a:prstGeom>
        </p:spPr>
      </p:pic>
      <p:pic>
        <p:nvPicPr>
          <p:cNvPr id="42" name="close">
            <a:extLst>
              <a:ext uri="{FF2B5EF4-FFF2-40B4-BE49-F238E27FC236}">
                <a16:creationId xmlns:a16="http://schemas.microsoft.com/office/drawing/2014/main" id="{BE462498-AF9C-423C-AC46-D9D0F89FC19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390" y="6858000"/>
            <a:ext cx="556595" cy="5567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C357F17-0B9C-4C3B-8486-B3665DD9F4C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2667" y="1685399"/>
            <a:ext cx="640135" cy="75597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61CE723-B68E-48BF-8A03-DA56730590DA}"/>
              </a:ext>
            </a:extLst>
          </p:cNvPr>
          <p:cNvGrpSpPr/>
          <p:nvPr/>
        </p:nvGrpSpPr>
        <p:grpSpPr>
          <a:xfrm>
            <a:off x="-147269" y="-3"/>
            <a:ext cx="9304331" cy="584988"/>
            <a:chOff x="-148857" y="-1582316"/>
            <a:chExt cx="8970689" cy="584988"/>
          </a:xfrm>
        </p:grpSpPr>
        <p:sp>
          <p:nvSpPr>
            <p:cNvPr id="33" name="Rectangle: Top Corners Rounded 14">
              <a:extLst>
                <a:ext uri="{FF2B5EF4-FFF2-40B4-BE49-F238E27FC236}">
                  <a16:creationId xmlns:a16="http://schemas.microsoft.com/office/drawing/2014/main" id="{E62311DA-DEAD-4A7A-982F-5AA1DCB24822}"/>
                </a:ext>
              </a:extLst>
            </p:cNvPr>
            <p:cNvSpPr/>
            <p:nvPr/>
          </p:nvSpPr>
          <p:spPr>
            <a:xfrm rot="10800000">
              <a:off x="-148857" y="-1582310"/>
              <a:ext cx="8970689" cy="370598"/>
            </a:xfrm>
            <a:prstGeom prst="round2SameRect">
              <a:avLst>
                <a:gd name="adj1" fmla="val 39393"/>
                <a:gd name="adj2" fmla="val 0"/>
              </a:avLst>
            </a:prstGeom>
            <a:solidFill>
              <a:srgbClr val="FAC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1F975C1-1014-4E4D-B709-24F73DC6F0EC}"/>
                </a:ext>
              </a:extLst>
            </p:cNvPr>
            <p:cNvGrpSpPr/>
            <p:nvPr/>
          </p:nvGrpSpPr>
          <p:grpSpPr>
            <a:xfrm>
              <a:off x="286635" y="-1582316"/>
              <a:ext cx="5206204" cy="584988"/>
              <a:chOff x="323304" y="-31299"/>
              <a:chExt cx="5206204" cy="584988"/>
            </a:xfrm>
          </p:grpSpPr>
          <p:sp>
            <p:nvSpPr>
              <p:cNvPr id="35" name="Rectangle: Top Corners Rounded 16">
                <a:extLst>
                  <a:ext uri="{FF2B5EF4-FFF2-40B4-BE49-F238E27FC236}">
                    <a16:creationId xmlns:a16="http://schemas.microsoft.com/office/drawing/2014/main" id="{D53CC714-ACB2-42DE-B287-EA1B5878B98D}"/>
                  </a:ext>
                </a:extLst>
              </p:cNvPr>
              <p:cNvSpPr/>
              <p:nvPr/>
            </p:nvSpPr>
            <p:spPr>
              <a:xfrm rot="10800000">
                <a:off x="1861427" y="-31299"/>
                <a:ext cx="3668081" cy="584985"/>
              </a:xfrm>
              <a:prstGeom prst="round2SameRect">
                <a:avLst>
                  <a:gd name="adj1" fmla="val 35006"/>
                  <a:gd name="adj2" fmla="val 0"/>
                </a:avLst>
              </a:prstGeom>
              <a:solidFill>
                <a:schemeClr val="bg1"/>
              </a:solidFill>
              <a:ln w="19050">
                <a:solidFill>
                  <a:srgbClr val="F05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Top Corners Rounded 17">
                <a:extLst>
                  <a:ext uri="{FF2B5EF4-FFF2-40B4-BE49-F238E27FC236}">
                    <a16:creationId xmlns:a16="http://schemas.microsoft.com/office/drawing/2014/main" id="{E1A87DA0-1223-4192-B70A-548BDC254DBD}"/>
                  </a:ext>
                </a:extLst>
              </p:cNvPr>
              <p:cNvSpPr/>
              <p:nvPr/>
            </p:nvSpPr>
            <p:spPr>
              <a:xfrm rot="10800000">
                <a:off x="323304" y="-31293"/>
                <a:ext cx="1953904" cy="584982"/>
              </a:xfrm>
              <a:prstGeom prst="round2SameRect">
                <a:avLst>
                  <a:gd name="adj1" fmla="val 35006"/>
                  <a:gd name="adj2" fmla="val 0"/>
                </a:avLst>
              </a:prstGeom>
              <a:solidFill>
                <a:srgbClr val="F05893"/>
              </a:solidFill>
              <a:ln w="19050">
                <a:solidFill>
                  <a:srgbClr val="F05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41702A1-65B0-42FE-BC29-03655C09BACE}"/>
                  </a:ext>
                </a:extLst>
              </p:cNvPr>
              <p:cNvSpPr txBox="1"/>
              <p:nvPr/>
            </p:nvSpPr>
            <p:spPr>
              <a:xfrm>
                <a:off x="395607" y="-18569"/>
                <a:ext cx="178447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chemeClr val="bg1"/>
                    </a:solidFill>
                    <a:latin typeface="Mali" panose="00000500000000000000" pitchFamily="2" charset="-34"/>
                    <a:cs typeface="Mali" panose="00000500000000000000" pitchFamily="2" charset="-34"/>
                  </a:rPr>
                  <a:t>Lesson 2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579AC8F-9A43-49C3-B032-D7873BE1CF21}"/>
                  </a:ext>
                </a:extLst>
              </p:cNvPr>
              <p:cNvSpPr txBox="1"/>
              <p:nvPr/>
            </p:nvSpPr>
            <p:spPr>
              <a:xfrm>
                <a:off x="2305763" y="-9997"/>
                <a:ext cx="313546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rgbClr val="F05893"/>
                    </a:solidFill>
                    <a:latin typeface="Mali" panose="00000500000000000000" pitchFamily="2" charset="-34"/>
                    <a:cs typeface="Mali" panose="00000500000000000000" pitchFamily="2" charset="-34"/>
                  </a:rPr>
                  <a:t>Numbers 11-20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1F1BEDE-571E-4DD0-9697-4DC14C487AB2}"/>
              </a:ext>
            </a:extLst>
          </p:cNvPr>
          <p:cNvGrpSpPr/>
          <p:nvPr/>
        </p:nvGrpSpPr>
        <p:grpSpPr>
          <a:xfrm>
            <a:off x="6084307" y="128760"/>
            <a:ext cx="1589461" cy="584983"/>
            <a:chOff x="5521011" y="128759"/>
            <a:chExt cx="2521584" cy="584983"/>
          </a:xfrm>
        </p:grpSpPr>
        <p:sp>
          <p:nvSpPr>
            <p:cNvPr id="41" name="Rectangle: Rounded Corners 87">
              <a:extLst>
                <a:ext uri="{FF2B5EF4-FFF2-40B4-BE49-F238E27FC236}">
                  <a16:creationId xmlns:a16="http://schemas.microsoft.com/office/drawing/2014/main" id="{E173ADA3-FA19-47C0-8F95-4695E2B83135}"/>
                </a:ext>
              </a:extLst>
            </p:cNvPr>
            <p:cNvSpPr/>
            <p:nvPr/>
          </p:nvSpPr>
          <p:spPr>
            <a:xfrm>
              <a:off x="5521011" y="128759"/>
              <a:ext cx="2521584" cy="5849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AC2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13296EC-2163-42E8-9139-3067A1107F66}"/>
                </a:ext>
              </a:extLst>
            </p:cNvPr>
            <p:cNvSpPr txBox="1"/>
            <p:nvPr/>
          </p:nvSpPr>
          <p:spPr>
            <a:xfrm>
              <a:off x="5603083" y="185302"/>
              <a:ext cx="23574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>
                  <a:latin typeface="Mali" panose="00000500000000000000" pitchFamily="2" charset="-34"/>
                  <a:cs typeface="Mali" panose="00000500000000000000" pitchFamily="2" charset="-34"/>
                </a:rPr>
                <a:t>ฝึกฟัง</a:t>
              </a:r>
              <a:endParaRPr lang="en-US" sz="2400" b="1" dirty="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</p:grpSp>
      <p:pic>
        <p:nvPicPr>
          <p:cNvPr id="24" name="teacher guide">
            <a:extLst>
              <a:ext uri="{FF2B5EF4-FFF2-40B4-BE49-F238E27FC236}">
                <a16:creationId xmlns:a16="http://schemas.microsoft.com/office/drawing/2014/main" id="{8D05B94C-78FA-408D-86FD-C8983262AF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5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60069 L -6.25E-7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59746 L 0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56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1105E-9 0.03933 L -5.21105E-9 -0.60074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01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4143 L 0 -0.5974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D237C97-846A-4004-9430-29B36CE57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717" y="4519399"/>
            <a:ext cx="5681964" cy="1652159"/>
          </a:xfrm>
          <a:prstGeom prst="rect">
            <a:avLst/>
          </a:prstGeom>
        </p:spPr>
      </p:pic>
      <p:sp>
        <p:nvSpPr>
          <p:cNvPr id="55" name="Rectangle: Top Corners Rounded 30">
            <a:extLst>
              <a:ext uri="{FF2B5EF4-FFF2-40B4-BE49-F238E27FC236}">
                <a16:creationId xmlns:a16="http://schemas.microsoft.com/office/drawing/2014/main" id="{FD327D4F-66D4-4B77-AD7D-0A49BB9E3D3B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43C25CC8-AF92-7156-9862-8FCA38CB7B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4C26FF4-54DD-2ED3-BBA5-088BC6DCFA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83228" y="4407201"/>
            <a:ext cx="2137755" cy="2447958"/>
          </a:xfrm>
          <a:prstGeom prst="rect">
            <a:avLst/>
          </a:prstGeom>
        </p:spPr>
      </p:pic>
      <p:pic>
        <p:nvPicPr>
          <p:cNvPr id="38" name="Picture 37" descr="A collection of different tables&#10;&#10;Description automatically generated">
            <a:extLst>
              <a:ext uri="{FF2B5EF4-FFF2-40B4-BE49-F238E27FC236}">
                <a16:creationId xmlns:a16="http://schemas.microsoft.com/office/drawing/2014/main" id="{B4FDCC5D-D242-2A51-A688-F62446E199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2899" y="1950107"/>
            <a:ext cx="1094718" cy="685800"/>
          </a:xfrm>
          <a:prstGeom prst="rect">
            <a:avLst/>
          </a:prstGeom>
        </p:spPr>
      </p:pic>
      <p:pic>
        <p:nvPicPr>
          <p:cNvPr id="39" name="Picture 38" descr="A collection of different tables&#10;&#10;Description automatically generated">
            <a:extLst>
              <a:ext uri="{FF2B5EF4-FFF2-40B4-BE49-F238E27FC236}">
                <a16:creationId xmlns:a16="http://schemas.microsoft.com/office/drawing/2014/main" id="{B4FDCC5D-D242-2A51-A688-F62446E199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0017" y="1945543"/>
            <a:ext cx="1094718" cy="685800"/>
          </a:xfrm>
          <a:prstGeom prst="rect">
            <a:avLst/>
          </a:prstGeom>
        </p:spPr>
      </p:pic>
      <p:pic>
        <p:nvPicPr>
          <p:cNvPr id="40" name="Picture 39" descr="A collection of different tables&#10;&#10;Description automatically generated">
            <a:extLst>
              <a:ext uri="{FF2B5EF4-FFF2-40B4-BE49-F238E27FC236}">
                <a16:creationId xmlns:a16="http://schemas.microsoft.com/office/drawing/2014/main" id="{B4FDCC5D-D242-2A51-A688-F62446E199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9821" y="1950107"/>
            <a:ext cx="1094718" cy="685800"/>
          </a:xfrm>
          <a:prstGeom prst="rect">
            <a:avLst/>
          </a:prstGeom>
        </p:spPr>
      </p:pic>
      <p:pic>
        <p:nvPicPr>
          <p:cNvPr id="41" name="Picture 40" descr="A collection of different tables&#10;&#10;Description automatically generated">
            <a:extLst>
              <a:ext uri="{FF2B5EF4-FFF2-40B4-BE49-F238E27FC236}">
                <a16:creationId xmlns:a16="http://schemas.microsoft.com/office/drawing/2014/main" id="{B4FDCC5D-D242-2A51-A688-F62446E199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2998" y="1950107"/>
            <a:ext cx="1094718" cy="685800"/>
          </a:xfrm>
          <a:prstGeom prst="rect">
            <a:avLst/>
          </a:prstGeom>
        </p:spPr>
      </p:pic>
      <p:pic>
        <p:nvPicPr>
          <p:cNvPr id="42" name="Picture 41" descr="A collection of different tables&#10;&#10;Description automatically generated">
            <a:extLst>
              <a:ext uri="{FF2B5EF4-FFF2-40B4-BE49-F238E27FC236}">
                <a16:creationId xmlns:a16="http://schemas.microsoft.com/office/drawing/2014/main" id="{B4FDCC5D-D242-2A51-A688-F62446E199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9158" y="1945543"/>
            <a:ext cx="1094718" cy="685800"/>
          </a:xfrm>
          <a:prstGeom prst="rect">
            <a:avLst/>
          </a:prstGeom>
        </p:spPr>
      </p:pic>
      <p:pic>
        <p:nvPicPr>
          <p:cNvPr id="43" name="Picture 42" descr="A collection of different tables&#10;&#10;Description automatically generated">
            <a:extLst>
              <a:ext uri="{FF2B5EF4-FFF2-40B4-BE49-F238E27FC236}">
                <a16:creationId xmlns:a16="http://schemas.microsoft.com/office/drawing/2014/main" id="{B4FDCC5D-D242-2A51-A688-F62446E199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2899" y="3169307"/>
            <a:ext cx="1094718" cy="685800"/>
          </a:xfrm>
          <a:prstGeom prst="rect">
            <a:avLst/>
          </a:prstGeom>
        </p:spPr>
      </p:pic>
      <p:pic>
        <p:nvPicPr>
          <p:cNvPr id="44" name="Picture 43" descr="A collection of different tables&#10;&#10;Description automatically generated">
            <a:extLst>
              <a:ext uri="{FF2B5EF4-FFF2-40B4-BE49-F238E27FC236}">
                <a16:creationId xmlns:a16="http://schemas.microsoft.com/office/drawing/2014/main" id="{B4FDCC5D-D242-2A51-A688-F62446E199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0017" y="3164743"/>
            <a:ext cx="1094718" cy="685800"/>
          </a:xfrm>
          <a:prstGeom prst="rect">
            <a:avLst/>
          </a:prstGeom>
        </p:spPr>
      </p:pic>
      <p:pic>
        <p:nvPicPr>
          <p:cNvPr id="45" name="Picture 44" descr="A collection of different tables&#10;&#10;Description automatically generated">
            <a:extLst>
              <a:ext uri="{FF2B5EF4-FFF2-40B4-BE49-F238E27FC236}">
                <a16:creationId xmlns:a16="http://schemas.microsoft.com/office/drawing/2014/main" id="{B4FDCC5D-D242-2A51-A688-F62446E199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9821" y="3169307"/>
            <a:ext cx="1094718" cy="685800"/>
          </a:xfrm>
          <a:prstGeom prst="rect">
            <a:avLst/>
          </a:prstGeom>
        </p:spPr>
      </p:pic>
      <p:pic>
        <p:nvPicPr>
          <p:cNvPr id="46" name="Picture 45" descr="A collection of different tables&#10;&#10;Description automatically generated">
            <a:extLst>
              <a:ext uri="{FF2B5EF4-FFF2-40B4-BE49-F238E27FC236}">
                <a16:creationId xmlns:a16="http://schemas.microsoft.com/office/drawing/2014/main" id="{B4FDCC5D-D242-2A51-A688-F62446E199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2998" y="3169307"/>
            <a:ext cx="1094718" cy="685800"/>
          </a:xfrm>
          <a:prstGeom prst="rect">
            <a:avLst/>
          </a:prstGeom>
        </p:spPr>
      </p:pic>
      <p:pic>
        <p:nvPicPr>
          <p:cNvPr id="50" name="Picture 49" descr="A collection of different tables&#10;&#10;Description automatically generated">
            <a:extLst>
              <a:ext uri="{FF2B5EF4-FFF2-40B4-BE49-F238E27FC236}">
                <a16:creationId xmlns:a16="http://schemas.microsoft.com/office/drawing/2014/main" id="{B4FDCC5D-D242-2A51-A688-F62446E199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9158" y="3164743"/>
            <a:ext cx="1094718" cy="685800"/>
          </a:xfrm>
          <a:prstGeom prst="rect">
            <a:avLst/>
          </a:prstGeom>
        </p:spPr>
      </p:pic>
      <p:pic>
        <p:nvPicPr>
          <p:cNvPr id="51" name="Picture 50" descr="A collection of different tables&#10;&#10;Description automatically generated">
            <a:extLst>
              <a:ext uri="{FF2B5EF4-FFF2-40B4-BE49-F238E27FC236}">
                <a16:creationId xmlns:a16="http://schemas.microsoft.com/office/drawing/2014/main" id="{B4FDCC5D-D242-2A51-A688-F62446E199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5862" y="1949053"/>
            <a:ext cx="1094718" cy="685800"/>
          </a:xfrm>
          <a:prstGeom prst="rect">
            <a:avLst/>
          </a:prstGeom>
        </p:spPr>
      </p:pic>
      <p:pic>
        <p:nvPicPr>
          <p:cNvPr id="52" name="Picture 51" descr="A collection of different tables&#10;&#10;Description automatically generated">
            <a:extLst>
              <a:ext uri="{FF2B5EF4-FFF2-40B4-BE49-F238E27FC236}">
                <a16:creationId xmlns:a16="http://schemas.microsoft.com/office/drawing/2014/main" id="{B4FDCC5D-D242-2A51-A688-F62446E199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5218" y="1945543"/>
            <a:ext cx="1094718" cy="685800"/>
          </a:xfrm>
          <a:prstGeom prst="rect">
            <a:avLst/>
          </a:prstGeom>
        </p:spPr>
      </p:pic>
      <p:pic>
        <p:nvPicPr>
          <p:cNvPr id="53" name="Picture 52" descr="A collection of different tables&#10;&#10;Description automatically generated">
            <a:extLst>
              <a:ext uri="{FF2B5EF4-FFF2-40B4-BE49-F238E27FC236}">
                <a16:creationId xmlns:a16="http://schemas.microsoft.com/office/drawing/2014/main" id="{B4FDCC5D-D242-2A51-A688-F62446E199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953" y="3101547"/>
            <a:ext cx="1094718" cy="6858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A81CC5A-A2C5-4E38-9116-962013EFC9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812" y="1685399"/>
            <a:ext cx="609653" cy="7559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E94505-BA82-4882-BEA7-A7C9BD4A68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46" y="854763"/>
            <a:ext cx="5389331" cy="64623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5B2999F-6F1B-42D9-91B0-915F839C2C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0800" y="4550400"/>
            <a:ext cx="5322269" cy="1627773"/>
          </a:xfrm>
          <a:prstGeom prst="rect">
            <a:avLst/>
          </a:prstGeom>
        </p:spPr>
      </p:pic>
      <p:pic>
        <p:nvPicPr>
          <p:cNvPr id="56" name="Picture 33">
            <a:extLst>
              <a:ext uri="{FF2B5EF4-FFF2-40B4-BE49-F238E27FC236}">
                <a16:creationId xmlns:a16="http://schemas.microsoft.com/office/drawing/2014/main" id="{41C2F000-E5A7-497C-9AED-032E9FBCB3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6536" y="5614881"/>
            <a:ext cx="773592" cy="7723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22B275-3DDA-4A33-AC26-093195786F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46800"/>
            <a:ext cx="9303302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1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D237C97-846A-4004-9430-29B36CE57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088" y="4519399"/>
            <a:ext cx="5673221" cy="1652159"/>
          </a:xfrm>
          <a:prstGeom prst="rect">
            <a:avLst/>
          </a:prstGeom>
        </p:spPr>
      </p:pic>
      <p:sp>
        <p:nvSpPr>
          <p:cNvPr id="55" name="Rectangle: Top Corners Rounded 30">
            <a:extLst>
              <a:ext uri="{FF2B5EF4-FFF2-40B4-BE49-F238E27FC236}">
                <a16:creationId xmlns:a16="http://schemas.microsoft.com/office/drawing/2014/main" id="{FD327D4F-66D4-4B77-AD7D-0A49BB9E3D3B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43C25CC8-AF92-7156-9862-8FCA38CB7B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4C26FF4-54DD-2ED3-BBA5-088BC6DCFA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83228" y="4407201"/>
            <a:ext cx="2137755" cy="24479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E94505-BA82-4882-BEA7-A7C9BD4A68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46" y="854763"/>
            <a:ext cx="5389331" cy="646232"/>
          </a:xfrm>
          <a:prstGeom prst="rect">
            <a:avLst/>
          </a:prstGeom>
        </p:spPr>
      </p:pic>
      <p:pic>
        <p:nvPicPr>
          <p:cNvPr id="37" name="Picture 2" descr="V:\iStockphoto\10_October_2023\28_10_66\ส่วนงาน EP&amp;FLT\shutterstock_625702835.jpg">
            <a:extLst>
              <a:ext uri="{FF2B5EF4-FFF2-40B4-BE49-F238E27FC236}">
                <a16:creationId xmlns:a16="http://schemas.microsoft.com/office/drawing/2014/main" id="{48A1949A-88D9-42B1-BF56-43179F7D4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727101">
            <a:off x="1606186" y="1722567"/>
            <a:ext cx="838199" cy="10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V:\iStockphoto\10_October_2023\28_10_66\ส่วนงาน EP&amp;FLT\shutterstock_625702835.jpg">
            <a:extLst>
              <a:ext uri="{FF2B5EF4-FFF2-40B4-BE49-F238E27FC236}">
                <a16:creationId xmlns:a16="http://schemas.microsoft.com/office/drawing/2014/main" id="{F178609E-29F4-44F6-8E1E-FE7E03877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774035">
            <a:off x="2538392" y="1709247"/>
            <a:ext cx="838199" cy="10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V:\iStockphoto\10_October_2023\28_10_66\ส่วนงาน EP&amp;FLT\shutterstock_625702835.jpg">
            <a:extLst>
              <a:ext uri="{FF2B5EF4-FFF2-40B4-BE49-F238E27FC236}">
                <a16:creationId xmlns:a16="http://schemas.microsoft.com/office/drawing/2014/main" id="{65593444-315F-4230-9401-C712ACC5C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658282">
            <a:off x="3520487" y="1707711"/>
            <a:ext cx="838199" cy="10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V:\iStockphoto\10_October_2023\28_10_66\ส่วนงาน EP&amp;FLT\shutterstock_625702835.jpg">
            <a:extLst>
              <a:ext uri="{FF2B5EF4-FFF2-40B4-BE49-F238E27FC236}">
                <a16:creationId xmlns:a16="http://schemas.microsoft.com/office/drawing/2014/main" id="{1785948E-A408-4052-96A8-0797DCF83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523103">
            <a:off x="4519249" y="1642176"/>
            <a:ext cx="838199" cy="10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V:\iStockphoto\10_October_2023\28_10_66\ส่วนงาน EP&amp;FLT\shutterstock_625702835.jpg">
            <a:extLst>
              <a:ext uri="{FF2B5EF4-FFF2-40B4-BE49-F238E27FC236}">
                <a16:creationId xmlns:a16="http://schemas.microsoft.com/office/drawing/2014/main" id="{B8C71F8F-FEE0-4062-9539-60DEF3AA9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527018">
            <a:off x="5462652" y="1576748"/>
            <a:ext cx="838199" cy="10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V:\iStockphoto\10_October_2023\28_10_66\ส่วนงาน EP&amp;FLT\shutterstock_625702835.jpg">
            <a:extLst>
              <a:ext uri="{FF2B5EF4-FFF2-40B4-BE49-F238E27FC236}">
                <a16:creationId xmlns:a16="http://schemas.microsoft.com/office/drawing/2014/main" id="{FE248776-58B4-40B5-A0B5-022A23CC6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802168">
            <a:off x="2014433" y="3050855"/>
            <a:ext cx="838199" cy="10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V:\iStockphoto\10_October_2023\28_10_66\ส่วนงาน EP&amp;FLT\shutterstock_625702835.jpg">
            <a:extLst>
              <a:ext uri="{FF2B5EF4-FFF2-40B4-BE49-F238E27FC236}">
                <a16:creationId xmlns:a16="http://schemas.microsoft.com/office/drawing/2014/main" id="{22A2F74F-57FF-4B1A-9F69-864FD9D22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545794">
            <a:off x="2993704" y="2967924"/>
            <a:ext cx="838199" cy="10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V:\iStockphoto\10_October_2023\28_10_66\ส่วนงาน EP&amp;FLT\shutterstock_625702835.jpg">
            <a:extLst>
              <a:ext uri="{FF2B5EF4-FFF2-40B4-BE49-F238E27FC236}">
                <a16:creationId xmlns:a16="http://schemas.microsoft.com/office/drawing/2014/main" id="{1199C396-1722-43B4-B76B-0E2D1E327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73015">
            <a:off x="4158148" y="2985643"/>
            <a:ext cx="838199" cy="10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V:\iStockphoto\10_October_2023\28_10_66\ส่วนงาน EP&amp;FLT\shutterstock_625702835.jpg">
            <a:extLst>
              <a:ext uri="{FF2B5EF4-FFF2-40B4-BE49-F238E27FC236}">
                <a16:creationId xmlns:a16="http://schemas.microsoft.com/office/drawing/2014/main" id="{F7AC5BC3-C52B-41EC-8C51-3C3EDB9CB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578685">
            <a:off x="5164871" y="2932000"/>
            <a:ext cx="838199" cy="10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V:\iStockphoto\10_October_2023\28_10_66\ส่วนงาน EP&amp;FLT\shutterstock_625702835.jpg">
            <a:extLst>
              <a:ext uri="{FF2B5EF4-FFF2-40B4-BE49-F238E27FC236}">
                <a16:creationId xmlns:a16="http://schemas.microsoft.com/office/drawing/2014/main" id="{68F505C5-CEA2-49F4-A990-692E1326B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696670">
            <a:off x="6164186" y="2913803"/>
            <a:ext cx="838199" cy="10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V:\iStockphoto\10_October_2023\28_10_66\ส่วนงาน EP&amp;FLT\shutterstock_625702835.jpg">
            <a:extLst>
              <a:ext uri="{FF2B5EF4-FFF2-40B4-BE49-F238E27FC236}">
                <a16:creationId xmlns:a16="http://schemas.microsoft.com/office/drawing/2014/main" id="{64E5035E-CFFB-417D-BF88-8DAF7FABD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016256">
            <a:off x="7418243" y="1635751"/>
            <a:ext cx="838199" cy="10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V:\iStockphoto\10_October_2023\28_10_66\ส่วนงาน EP&amp;FLT\shutterstock_625702835.jpg">
            <a:extLst>
              <a:ext uri="{FF2B5EF4-FFF2-40B4-BE49-F238E27FC236}">
                <a16:creationId xmlns:a16="http://schemas.microsoft.com/office/drawing/2014/main" id="{8F454ACE-213D-4EDE-BDF3-C2CED4A48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858039">
            <a:off x="8378486" y="1603018"/>
            <a:ext cx="838199" cy="10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V:\iStockphoto\10_October_2023\28_10_66\ส่วนงาน EP&amp;FLT\shutterstock_625702835.jpg">
            <a:extLst>
              <a:ext uri="{FF2B5EF4-FFF2-40B4-BE49-F238E27FC236}">
                <a16:creationId xmlns:a16="http://schemas.microsoft.com/office/drawing/2014/main" id="{EDC90077-6A4D-411B-8783-C4CE8E35B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826014">
            <a:off x="9247756" y="1600466"/>
            <a:ext cx="838199" cy="10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V:\iStockphoto\10_October_2023\28_10_66\ส่วนงาน EP&amp;FLT\shutterstock_625702835.jpg">
            <a:extLst>
              <a:ext uri="{FF2B5EF4-FFF2-40B4-BE49-F238E27FC236}">
                <a16:creationId xmlns:a16="http://schemas.microsoft.com/office/drawing/2014/main" id="{EE7024F6-9177-4F43-942E-F3F429BCC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866093">
            <a:off x="10881697" y="1635749"/>
            <a:ext cx="838199" cy="10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V:\iStockphoto\10_October_2023\28_10_66\ส่วนงาน EP&amp;FLT\shutterstock_625702835.jpg">
            <a:extLst>
              <a:ext uri="{FF2B5EF4-FFF2-40B4-BE49-F238E27FC236}">
                <a16:creationId xmlns:a16="http://schemas.microsoft.com/office/drawing/2014/main" id="{837FA115-F664-417C-88C6-51DE25950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10599">
            <a:off x="7933498" y="2961021"/>
            <a:ext cx="838199" cy="10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V:\iStockphoto\10_October_2023\28_10_66\ส่วนงาน EP&amp;FLT\shutterstock_625702835.jpg">
            <a:extLst>
              <a:ext uri="{FF2B5EF4-FFF2-40B4-BE49-F238E27FC236}">
                <a16:creationId xmlns:a16="http://schemas.microsoft.com/office/drawing/2014/main" id="{09069E20-D85E-42C7-AB9D-184915FF4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870614">
            <a:off x="10079855" y="1576748"/>
            <a:ext cx="838199" cy="10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V:\iStockphoto\10_October_2023\28_10_66\ส่วนงาน EP&amp;FLT\shutterstock_625702835.jpg">
            <a:extLst>
              <a:ext uri="{FF2B5EF4-FFF2-40B4-BE49-F238E27FC236}">
                <a16:creationId xmlns:a16="http://schemas.microsoft.com/office/drawing/2014/main" id="{5EA94AB0-EADD-4773-986B-4F0037733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866657">
            <a:off x="8807693" y="2947220"/>
            <a:ext cx="838199" cy="10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CC27DE8-0160-4333-84F7-259F2384F4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0800" y="4550400"/>
            <a:ext cx="5322269" cy="162777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2E15384-57E1-44E0-85BD-5DA748945C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667" y="1685399"/>
            <a:ext cx="627942" cy="755970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5B63CCAE-27A0-464C-8E4F-98D960129D9F}"/>
              </a:ext>
            </a:extLst>
          </p:cNvPr>
          <p:cNvGrpSpPr/>
          <p:nvPr/>
        </p:nvGrpSpPr>
        <p:grpSpPr>
          <a:xfrm>
            <a:off x="-147269" y="-3"/>
            <a:ext cx="9304331" cy="584988"/>
            <a:chOff x="-148857" y="-1582316"/>
            <a:chExt cx="8970689" cy="584988"/>
          </a:xfrm>
        </p:grpSpPr>
        <p:sp>
          <p:nvSpPr>
            <p:cNvPr id="80" name="Rectangle: Top Corners Rounded 14">
              <a:extLst>
                <a:ext uri="{FF2B5EF4-FFF2-40B4-BE49-F238E27FC236}">
                  <a16:creationId xmlns:a16="http://schemas.microsoft.com/office/drawing/2014/main" id="{BA8058E4-D2B4-4930-90D2-F264FBA06BBF}"/>
                </a:ext>
              </a:extLst>
            </p:cNvPr>
            <p:cNvSpPr/>
            <p:nvPr/>
          </p:nvSpPr>
          <p:spPr>
            <a:xfrm rot="10800000">
              <a:off x="-148857" y="-1582310"/>
              <a:ext cx="8970689" cy="370598"/>
            </a:xfrm>
            <a:prstGeom prst="round2SameRect">
              <a:avLst>
                <a:gd name="adj1" fmla="val 39393"/>
                <a:gd name="adj2" fmla="val 0"/>
              </a:avLst>
            </a:prstGeom>
            <a:solidFill>
              <a:srgbClr val="FAC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1B19657-7D6E-4CF7-9C96-B5B2501EB090}"/>
                </a:ext>
              </a:extLst>
            </p:cNvPr>
            <p:cNvGrpSpPr/>
            <p:nvPr/>
          </p:nvGrpSpPr>
          <p:grpSpPr>
            <a:xfrm>
              <a:off x="286635" y="-1582316"/>
              <a:ext cx="5206204" cy="584988"/>
              <a:chOff x="323304" y="-31299"/>
              <a:chExt cx="5206204" cy="584988"/>
            </a:xfrm>
          </p:grpSpPr>
          <p:sp>
            <p:nvSpPr>
              <p:cNvPr id="82" name="Rectangle: Top Corners Rounded 16">
                <a:extLst>
                  <a:ext uri="{FF2B5EF4-FFF2-40B4-BE49-F238E27FC236}">
                    <a16:creationId xmlns:a16="http://schemas.microsoft.com/office/drawing/2014/main" id="{9F0D2F12-FE6F-48C7-A67A-D80F1BF7BD77}"/>
                  </a:ext>
                </a:extLst>
              </p:cNvPr>
              <p:cNvSpPr/>
              <p:nvPr/>
            </p:nvSpPr>
            <p:spPr>
              <a:xfrm rot="10800000">
                <a:off x="1861427" y="-31299"/>
                <a:ext cx="3668081" cy="584985"/>
              </a:xfrm>
              <a:prstGeom prst="round2SameRect">
                <a:avLst>
                  <a:gd name="adj1" fmla="val 35006"/>
                  <a:gd name="adj2" fmla="val 0"/>
                </a:avLst>
              </a:prstGeom>
              <a:solidFill>
                <a:schemeClr val="bg1"/>
              </a:solidFill>
              <a:ln w="19050">
                <a:solidFill>
                  <a:srgbClr val="F05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: Top Corners Rounded 17">
                <a:extLst>
                  <a:ext uri="{FF2B5EF4-FFF2-40B4-BE49-F238E27FC236}">
                    <a16:creationId xmlns:a16="http://schemas.microsoft.com/office/drawing/2014/main" id="{291CDE25-1F57-4485-A4DF-ED7D7B6A24A9}"/>
                  </a:ext>
                </a:extLst>
              </p:cNvPr>
              <p:cNvSpPr/>
              <p:nvPr/>
            </p:nvSpPr>
            <p:spPr>
              <a:xfrm rot="10800000">
                <a:off x="323304" y="-31293"/>
                <a:ext cx="1953904" cy="584982"/>
              </a:xfrm>
              <a:prstGeom prst="round2SameRect">
                <a:avLst>
                  <a:gd name="adj1" fmla="val 35006"/>
                  <a:gd name="adj2" fmla="val 0"/>
                </a:avLst>
              </a:prstGeom>
              <a:solidFill>
                <a:srgbClr val="F05893"/>
              </a:solidFill>
              <a:ln w="19050">
                <a:solidFill>
                  <a:srgbClr val="F05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3F659D4-5B87-4A0D-9D44-F77BA537BA1B}"/>
                  </a:ext>
                </a:extLst>
              </p:cNvPr>
              <p:cNvSpPr txBox="1"/>
              <p:nvPr/>
            </p:nvSpPr>
            <p:spPr>
              <a:xfrm>
                <a:off x="395607" y="-18569"/>
                <a:ext cx="178447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chemeClr val="bg1"/>
                    </a:solidFill>
                    <a:latin typeface="Mali" panose="00000500000000000000" pitchFamily="2" charset="-34"/>
                    <a:cs typeface="Mali" panose="00000500000000000000" pitchFamily="2" charset="-34"/>
                  </a:rPr>
                  <a:t>Lesson 2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8395B19-151C-4A73-955A-2E56D2718FD2}"/>
                  </a:ext>
                </a:extLst>
              </p:cNvPr>
              <p:cNvSpPr txBox="1"/>
              <p:nvPr/>
            </p:nvSpPr>
            <p:spPr>
              <a:xfrm>
                <a:off x="2305763" y="-9997"/>
                <a:ext cx="313546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rgbClr val="F05893"/>
                    </a:solidFill>
                    <a:latin typeface="Mali" panose="00000500000000000000" pitchFamily="2" charset="-34"/>
                    <a:cs typeface="Mali" panose="00000500000000000000" pitchFamily="2" charset="-34"/>
                  </a:rPr>
                  <a:t>Numbers 11-20</a:t>
                </a:r>
              </a:p>
            </p:txBody>
          </p: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CBEEC4F-1D78-43DE-A8F4-16477E67D53D}"/>
              </a:ext>
            </a:extLst>
          </p:cNvPr>
          <p:cNvGrpSpPr/>
          <p:nvPr/>
        </p:nvGrpSpPr>
        <p:grpSpPr>
          <a:xfrm>
            <a:off x="6084307" y="128760"/>
            <a:ext cx="1589461" cy="584983"/>
            <a:chOff x="5521011" y="128759"/>
            <a:chExt cx="2521584" cy="584983"/>
          </a:xfrm>
        </p:grpSpPr>
        <p:sp>
          <p:nvSpPr>
            <p:cNvPr id="87" name="Rectangle: Rounded Corners 87">
              <a:extLst>
                <a:ext uri="{FF2B5EF4-FFF2-40B4-BE49-F238E27FC236}">
                  <a16:creationId xmlns:a16="http://schemas.microsoft.com/office/drawing/2014/main" id="{822B5242-6F80-49D5-AB05-6E94364E6C35}"/>
                </a:ext>
              </a:extLst>
            </p:cNvPr>
            <p:cNvSpPr/>
            <p:nvPr/>
          </p:nvSpPr>
          <p:spPr>
            <a:xfrm>
              <a:off x="5521011" y="128759"/>
              <a:ext cx="2521584" cy="5849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AC2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9DBE3F9-4B23-4BF5-84C3-837E9A02642C}"/>
                </a:ext>
              </a:extLst>
            </p:cNvPr>
            <p:cNvSpPr txBox="1"/>
            <p:nvPr/>
          </p:nvSpPr>
          <p:spPr>
            <a:xfrm>
              <a:off x="5603083" y="185302"/>
              <a:ext cx="23574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latin typeface="Mali" panose="00000500000000000000" pitchFamily="2" charset="-34"/>
                  <a:cs typeface="Mali" panose="00000500000000000000" pitchFamily="2" charset="-34"/>
                </a:rPr>
                <a:t>ฝึกพูด</a:t>
              </a:r>
              <a:endParaRPr lang="en-US" sz="2400" b="1" dirty="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325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CD1446-279F-461A-9B04-B5E80A7090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1213" y="2259446"/>
            <a:ext cx="5456393" cy="10275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855842-5FCD-41D7-9B50-A2AE55D0A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1213" y="2244498"/>
            <a:ext cx="5456393" cy="1133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DDD392-7B75-4A1E-BA6B-72632F862B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1213" y="3605268"/>
            <a:ext cx="5462489" cy="10303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71A318B-3F37-479C-B4A2-A2CE55B3E8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1213" y="3605268"/>
            <a:ext cx="5456393" cy="11339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  <a:extLst>
              <a:ext uri="{FF2B5EF4-FFF2-40B4-BE49-F238E27FC236}">
                <a16:creationId xmlns:a16="http://schemas.microsoft.com/office/drawing/2014/main" id="{251FE7AD-EBBC-40DD-B4D7-AF10B11940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7B4E5C-C5BA-D708-4DDE-5FBD0BABAB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93" y="1853125"/>
            <a:ext cx="4894497" cy="3260934"/>
          </a:xfrm>
          <a:prstGeom prst="round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72E4CC9-8D05-4279-8F0A-2B7559CA0D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46800"/>
            <a:ext cx="9303302" cy="823031"/>
          </a:xfrm>
          <a:prstGeom prst="rect">
            <a:avLst/>
          </a:prstGeom>
        </p:spPr>
      </p:pic>
      <p:pic>
        <p:nvPicPr>
          <p:cNvPr id="20" name="Track-01.mp3">
            <a:hlinkClick r:id="" action="ppaction://media"/>
            <a:extLst>
              <a:ext uri="{FF2B5EF4-FFF2-40B4-BE49-F238E27FC236}">
                <a16:creationId xmlns:a16="http://schemas.microsoft.com/office/drawing/2014/main" id="{ED6C3650-417C-4316-BE56-BE97EABF78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00" end="12264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1674260"/>
            <a:ext cx="821854" cy="820800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6A1DFE19-4CC6-4F92-B13F-78F2611D0C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626" y="6137164"/>
            <a:ext cx="9266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9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D237C97-846A-4004-9430-29B36CE57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9813" y="4519399"/>
            <a:ext cx="5669771" cy="165215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CC27DE8-0160-4333-84F7-259F2384F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800" y="4550400"/>
            <a:ext cx="5322269" cy="1627773"/>
          </a:xfrm>
          <a:prstGeom prst="rect">
            <a:avLst/>
          </a:prstGeom>
        </p:spPr>
      </p:pic>
      <p:sp>
        <p:nvSpPr>
          <p:cNvPr id="55" name="Rectangle: Top Corners Rounded 30">
            <a:extLst>
              <a:ext uri="{FF2B5EF4-FFF2-40B4-BE49-F238E27FC236}">
                <a16:creationId xmlns:a16="http://schemas.microsoft.com/office/drawing/2014/main" id="{FD327D4F-66D4-4B77-AD7D-0A49BB9E3D3B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43C25CC8-AF92-7156-9862-8FCA38CB7B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4C26FF4-54DD-2ED3-BBA5-088BC6DCFA2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83228" y="4407201"/>
            <a:ext cx="2137755" cy="24479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E94505-BA82-4882-BEA7-A7C9BD4A68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46" y="854763"/>
            <a:ext cx="5389331" cy="646232"/>
          </a:xfrm>
          <a:prstGeom prst="rect">
            <a:avLst/>
          </a:prstGeom>
        </p:spPr>
      </p:pic>
      <p:pic>
        <p:nvPicPr>
          <p:cNvPr id="40" name="Picture 39" descr="A collection of different doors&#10;&#10;Description automatically generated">
            <a:extLst>
              <a:ext uri="{FF2B5EF4-FFF2-40B4-BE49-F238E27FC236}">
                <a16:creationId xmlns:a16="http://schemas.microsoft.com/office/drawing/2014/main" id="{97108D23-A78E-4491-8711-86E3D9AAC2F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325" y="1678498"/>
            <a:ext cx="810993" cy="1359855"/>
          </a:xfrm>
          <a:prstGeom prst="rect">
            <a:avLst/>
          </a:prstGeom>
        </p:spPr>
      </p:pic>
      <p:pic>
        <p:nvPicPr>
          <p:cNvPr id="41" name="Picture 40" descr="A collection of different doors&#10;&#10;Description automatically generated">
            <a:extLst>
              <a:ext uri="{FF2B5EF4-FFF2-40B4-BE49-F238E27FC236}">
                <a16:creationId xmlns:a16="http://schemas.microsoft.com/office/drawing/2014/main" id="{64B29A94-C1FD-4689-9B72-17366CDD699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8534" y="1678498"/>
            <a:ext cx="810993" cy="1359855"/>
          </a:xfrm>
          <a:prstGeom prst="rect">
            <a:avLst/>
          </a:prstGeom>
        </p:spPr>
      </p:pic>
      <p:pic>
        <p:nvPicPr>
          <p:cNvPr id="42" name="Picture 41" descr="A collection of different doors&#10;&#10;Description automatically generated">
            <a:extLst>
              <a:ext uri="{FF2B5EF4-FFF2-40B4-BE49-F238E27FC236}">
                <a16:creationId xmlns:a16="http://schemas.microsoft.com/office/drawing/2014/main" id="{8C760DF3-1D3C-4879-87B8-C67E7C6D61E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0932" y="1678498"/>
            <a:ext cx="810993" cy="1359855"/>
          </a:xfrm>
          <a:prstGeom prst="rect">
            <a:avLst/>
          </a:prstGeom>
        </p:spPr>
      </p:pic>
      <p:pic>
        <p:nvPicPr>
          <p:cNvPr id="43" name="Picture 42" descr="A collection of different doors&#10;&#10;Description automatically generated">
            <a:extLst>
              <a:ext uri="{FF2B5EF4-FFF2-40B4-BE49-F238E27FC236}">
                <a16:creationId xmlns:a16="http://schemas.microsoft.com/office/drawing/2014/main" id="{048CA353-240E-4D76-8193-22E43A57F1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8941" y="1678498"/>
            <a:ext cx="810993" cy="1359855"/>
          </a:xfrm>
          <a:prstGeom prst="rect">
            <a:avLst/>
          </a:prstGeom>
        </p:spPr>
      </p:pic>
      <p:pic>
        <p:nvPicPr>
          <p:cNvPr id="44" name="Picture 43" descr="A collection of different doors&#10;&#10;Description automatically generated">
            <a:extLst>
              <a:ext uri="{FF2B5EF4-FFF2-40B4-BE49-F238E27FC236}">
                <a16:creationId xmlns:a16="http://schemas.microsoft.com/office/drawing/2014/main" id="{095E1478-24F4-47BA-A3E7-F3B24A785C6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0206" y="1678498"/>
            <a:ext cx="810993" cy="1359855"/>
          </a:xfrm>
          <a:prstGeom prst="rect">
            <a:avLst/>
          </a:prstGeom>
        </p:spPr>
      </p:pic>
      <p:pic>
        <p:nvPicPr>
          <p:cNvPr id="45" name="Picture 44" descr="A collection of different doors&#10;&#10;Description automatically generated">
            <a:extLst>
              <a:ext uri="{FF2B5EF4-FFF2-40B4-BE49-F238E27FC236}">
                <a16:creationId xmlns:a16="http://schemas.microsoft.com/office/drawing/2014/main" id="{0A3D16FD-6E57-4144-8974-291858BC89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325" y="2999202"/>
            <a:ext cx="810993" cy="1359855"/>
          </a:xfrm>
          <a:prstGeom prst="rect">
            <a:avLst/>
          </a:prstGeom>
        </p:spPr>
      </p:pic>
      <p:pic>
        <p:nvPicPr>
          <p:cNvPr id="46" name="Picture 45" descr="A collection of different doors&#10;&#10;Description automatically generated">
            <a:extLst>
              <a:ext uri="{FF2B5EF4-FFF2-40B4-BE49-F238E27FC236}">
                <a16:creationId xmlns:a16="http://schemas.microsoft.com/office/drawing/2014/main" id="{25CD57C1-8DB1-46F3-ABD9-B7A6D4A50AE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8534" y="2999202"/>
            <a:ext cx="810993" cy="1359855"/>
          </a:xfrm>
          <a:prstGeom prst="rect">
            <a:avLst/>
          </a:prstGeom>
        </p:spPr>
      </p:pic>
      <p:pic>
        <p:nvPicPr>
          <p:cNvPr id="50" name="Picture 49" descr="A collection of different doors&#10;&#10;Description automatically generated">
            <a:extLst>
              <a:ext uri="{FF2B5EF4-FFF2-40B4-BE49-F238E27FC236}">
                <a16:creationId xmlns:a16="http://schemas.microsoft.com/office/drawing/2014/main" id="{31A1A2FD-85B8-4758-BA95-52A7F67C41F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0932" y="2999202"/>
            <a:ext cx="810993" cy="1359855"/>
          </a:xfrm>
          <a:prstGeom prst="rect">
            <a:avLst/>
          </a:prstGeom>
        </p:spPr>
      </p:pic>
      <p:pic>
        <p:nvPicPr>
          <p:cNvPr id="51" name="Picture 50" descr="A collection of different doors&#10;&#10;Description automatically generated">
            <a:extLst>
              <a:ext uri="{FF2B5EF4-FFF2-40B4-BE49-F238E27FC236}">
                <a16:creationId xmlns:a16="http://schemas.microsoft.com/office/drawing/2014/main" id="{0C17AFD9-AF38-4E31-9346-DCD20033A49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8941" y="2999202"/>
            <a:ext cx="810993" cy="1359855"/>
          </a:xfrm>
          <a:prstGeom prst="rect">
            <a:avLst/>
          </a:prstGeom>
        </p:spPr>
      </p:pic>
      <p:pic>
        <p:nvPicPr>
          <p:cNvPr id="52" name="Picture 51" descr="A collection of different doors&#10;&#10;Description automatically generated">
            <a:extLst>
              <a:ext uri="{FF2B5EF4-FFF2-40B4-BE49-F238E27FC236}">
                <a16:creationId xmlns:a16="http://schemas.microsoft.com/office/drawing/2014/main" id="{4CCB0B26-CC4D-4C9B-B81C-1D136E484E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0206" y="2999202"/>
            <a:ext cx="810993" cy="1359855"/>
          </a:xfrm>
          <a:prstGeom prst="rect">
            <a:avLst/>
          </a:prstGeom>
        </p:spPr>
      </p:pic>
      <p:pic>
        <p:nvPicPr>
          <p:cNvPr id="53" name="Picture 52" descr="A collection of different doors&#10;&#10;Description automatically generated">
            <a:extLst>
              <a:ext uri="{FF2B5EF4-FFF2-40B4-BE49-F238E27FC236}">
                <a16:creationId xmlns:a16="http://schemas.microsoft.com/office/drawing/2014/main" id="{1381FAB9-EB50-43BF-A0B5-D9581401C87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5949" y="1662528"/>
            <a:ext cx="810993" cy="1359855"/>
          </a:xfrm>
          <a:prstGeom prst="rect">
            <a:avLst/>
          </a:prstGeom>
        </p:spPr>
      </p:pic>
      <p:pic>
        <p:nvPicPr>
          <p:cNvPr id="54" name="Picture 53" descr="A collection of different doors&#10;&#10;Description automatically generated">
            <a:extLst>
              <a:ext uri="{FF2B5EF4-FFF2-40B4-BE49-F238E27FC236}">
                <a16:creationId xmlns:a16="http://schemas.microsoft.com/office/drawing/2014/main" id="{5486658D-30EA-4B55-930A-EAD3AB6DF7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158" y="1662528"/>
            <a:ext cx="810993" cy="1359855"/>
          </a:xfrm>
          <a:prstGeom prst="rect">
            <a:avLst/>
          </a:prstGeom>
        </p:spPr>
      </p:pic>
      <p:pic>
        <p:nvPicPr>
          <p:cNvPr id="56" name="Picture 55" descr="A collection of different doors&#10;&#10;Description automatically generated">
            <a:extLst>
              <a:ext uri="{FF2B5EF4-FFF2-40B4-BE49-F238E27FC236}">
                <a16:creationId xmlns:a16="http://schemas.microsoft.com/office/drawing/2014/main" id="{05F01EA6-88A1-48EE-928E-11D81C80C0A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3556" y="1662528"/>
            <a:ext cx="810993" cy="1359855"/>
          </a:xfrm>
          <a:prstGeom prst="rect">
            <a:avLst/>
          </a:prstGeom>
        </p:spPr>
      </p:pic>
      <p:pic>
        <p:nvPicPr>
          <p:cNvPr id="74" name="Picture 73" descr="A collection of different doors&#10;&#10;Description automatically generated">
            <a:extLst>
              <a:ext uri="{FF2B5EF4-FFF2-40B4-BE49-F238E27FC236}">
                <a16:creationId xmlns:a16="http://schemas.microsoft.com/office/drawing/2014/main" id="{0E0854E2-311C-47F4-877F-9614D7E0579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1565" y="1662528"/>
            <a:ext cx="810993" cy="1359855"/>
          </a:xfrm>
          <a:prstGeom prst="rect">
            <a:avLst/>
          </a:prstGeom>
        </p:spPr>
      </p:pic>
      <p:pic>
        <p:nvPicPr>
          <p:cNvPr id="75" name="Picture 74" descr="A collection of different doors&#10;&#10;Description automatically generated">
            <a:extLst>
              <a:ext uri="{FF2B5EF4-FFF2-40B4-BE49-F238E27FC236}">
                <a16:creationId xmlns:a16="http://schemas.microsoft.com/office/drawing/2014/main" id="{9574F7FD-AB81-49BC-B7EC-4F150C8DFA1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2830" y="1662528"/>
            <a:ext cx="810993" cy="1359855"/>
          </a:xfrm>
          <a:prstGeom prst="rect">
            <a:avLst/>
          </a:prstGeom>
        </p:spPr>
      </p:pic>
      <p:pic>
        <p:nvPicPr>
          <p:cNvPr id="76" name="Picture 75" descr="A collection of different doors&#10;&#10;Description automatically generated">
            <a:extLst>
              <a:ext uri="{FF2B5EF4-FFF2-40B4-BE49-F238E27FC236}">
                <a16:creationId xmlns:a16="http://schemas.microsoft.com/office/drawing/2014/main" id="{9681C9D1-0A8F-4F08-9F5E-FDD9A85104E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5949" y="2983232"/>
            <a:ext cx="810993" cy="1359855"/>
          </a:xfrm>
          <a:prstGeom prst="rect">
            <a:avLst/>
          </a:prstGeom>
        </p:spPr>
      </p:pic>
      <p:pic>
        <p:nvPicPr>
          <p:cNvPr id="79" name="Picture 78" descr="A collection of different doors&#10;&#10;Description automatically generated">
            <a:extLst>
              <a:ext uri="{FF2B5EF4-FFF2-40B4-BE49-F238E27FC236}">
                <a16:creationId xmlns:a16="http://schemas.microsoft.com/office/drawing/2014/main" id="{2BC6D46C-BF28-420D-B500-01DE0D6B85D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158" y="2983232"/>
            <a:ext cx="810993" cy="1359855"/>
          </a:xfrm>
          <a:prstGeom prst="rect">
            <a:avLst/>
          </a:prstGeom>
        </p:spPr>
      </p:pic>
      <p:pic>
        <p:nvPicPr>
          <p:cNvPr id="80" name="Picture 79" descr="A collection of different doors&#10;&#10;Description automatically generated">
            <a:extLst>
              <a:ext uri="{FF2B5EF4-FFF2-40B4-BE49-F238E27FC236}">
                <a16:creationId xmlns:a16="http://schemas.microsoft.com/office/drawing/2014/main" id="{9FAE0B2C-DF80-4CD6-A88F-6F9C5330140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3556" y="2983232"/>
            <a:ext cx="810993" cy="1359855"/>
          </a:xfrm>
          <a:prstGeom prst="rect">
            <a:avLst/>
          </a:prstGeom>
        </p:spPr>
      </p:pic>
      <p:pic>
        <p:nvPicPr>
          <p:cNvPr id="81" name="Picture 80" descr="A collection of different doors&#10;&#10;Description automatically generated">
            <a:extLst>
              <a:ext uri="{FF2B5EF4-FFF2-40B4-BE49-F238E27FC236}">
                <a16:creationId xmlns:a16="http://schemas.microsoft.com/office/drawing/2014/main" id="{8EAF40BE-BB21-4EAB-B159-5FC472CE9C3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1565" y="2983232"/>
            <a:ext cx="810993" cy="1359855"/>
          </a:xfrm>
          <a:prstGeom prst="rect">
            <a:avLst/>
          </a:prstGeom>
        </p:spPr>
      </p:pic>
      <p:pic>
        <p:nvPicPr>
          <p:cNvPr id="82" name="Picture 81" descr="A collection of different doors&#10;&#10;Description automatically generated">
            <a:extLst>
              <a:ext uri="{FF2B5EF4-FFF2-40B4-BE49-F238E27FC236}">
                <a16:creationId xmlns:a16="http://schemas.microsoft.com/office/drawing/2014/main" id="{339DC7EC-A7A9-4B91-A515-1729280D8F5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2830" y="2983232"/>
            <a:ext cx="810993" cy="135985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6AC74AA-A9AD-4D96-81C6-E498ED423F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667" y="1685399"/>
            <a:ext cx="646232" cy="755970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4090A714-C120-478F-952E-E35322B59B11}"/>
              </a:ext>
            </a:extLst>
          </p:cNvPr>
          <p:cNvGrpSpPr/>
          <p:nvPr/>
        </p:nvGrpSpPr>
        <p:grpSpPr>
          <a:xfrm>
            <a:off x="-147269" y="-3"/>
            <a:ext cx="9304331" cy="584988"/>
            <a:chOff x="-148857" y="-1582316"/>
            <a:chExt cx="8970689" cy="584988"/>
          </a:xfrm>
        </p:grpSpPr>
        <p:sp>
          <p:nvSpPr>
            <p:cNvPr id="91" name="Rectangle: Top Corners Rounded 14">
              <a:extLst>
                <a:ext uri="{FF2B5EF4-FFF2-40B4-BE49-F238E27FC236}">
                  <a16:creationId xmlns:a16="http://schemas.microsoft.com/office/drawing/2014/main" id="{AD85E900-2701-4E64-B7A6-20008D2D1B70}"/>
                </a:ext>
              </a:extLst>
            </p:cNvPr>
            <p:cNvSpPr/>
            <p:nvPr/>
          </p:nvSpPr>
          <p:spPr>
            <a:xfrm rot="10800000">
              <a:off x="-148857" y="-1582310"/>
              <a:ext cx="8970689" cy="370598"/>
            </a:xfrm>
            <a:prstGeom prst="round2SameRect">
              <a:avLst>
                <a:gd name="adj1" fmla="val 39393"/>
                <a:gd name="adj2" fmla="val 0"/>
              </a:avLst>
            </a:prstGeom>
            <a:solidFill>
              <a:srgbClr val="FAC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504C197C-ED66-476F-A503-3190D3F7D4BB}"/>
                </a:ext>
              </a:extLst>
            </p:cNvPr>
            <p:cNvGrpSpPr/>
            <p:nvPr/>
          </p:nvGrpSpPr>
          <p:grpSpPr>
            <a:xfrm>
              <a:off x="286635" y="-1582316"/>
              <a:ext cx="5206204" cy="584988"/>
              <a:chOff x="323304" y="-31299"/>
              <a:chExt cx="5206204" cy="584988"/>
            </a:xfrm>
          </p:grpSpPr>
          <p:sp>
            <p:nvSpPr>
              <p:cNvPr id="93" name="Rectangle: Top Corners Rounded 16">
                <a:extLst>
                  <a:ext uri="{FF2B5EF4-FFF2-40B4-BE49-F238E27FC236}">
                    <a16:creationId xmlns:a16="http://schemas.microsoft.com/office/drawing/2014/main" id="{EA03306B-B43E-4542-8579-4CEEB37622DF}"/>
                  </a:ext>
                </a:extLst>
              </p:cNvPr>
              <p:cNvSpPr/>
              <p:nvPr/>
            </p:nvSpPr>
            <p:spPr>
              <a:xfrm rot="10800000">
                <a:off x="1861427" y="-31299"/>
                <a:ext cx="3668081" cy="584985"/>
              </a:xfrm>
              <a:prstGeom prst="round2SameRect">
                <a:avLst>
                  <a:gd name="adj1" fmla="val 35006"/>
                  <a:gd name="adj2" fmla="val 0"/>
                </a:avLst>
              </a:prstGeom>
              <a:solidFill>
                <a:schemeClr val="bg1"/>
              </a:solidFill>
              <a:ln w="19050">
                <a:solidFill>
                  <a:srgbClr val="F05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Top Corners Rounded 17">
                <a:extLst>
                  <a:ext uri="{FF2B5EF4-FFF2-40B4-BE49-F238E27FC236}">
                    <a16:creationId xmlns:a16="http://schemas.microsoft.com/office/drawing/2014/main" id="{5B2780A4-342D-4364-B499-77476449EBDB}"/>
                  </a:ext>
                </a:extLst>
              </p:cNvPr>
              <p:cNvSpPr/>
              <p:nvPr/>
            </p:nvSpPr>
            <p:spPr>
              <a:xfrm rot="10800000">
                <a:off x="323304" y="-31293"/>
                <a:ext cx="1953904" cy="584982"/>
              </a:xfrm>
              <a:prstGeom prst="round2SameRect">
                <a:avLst>
                  <a:gd name="adj1" fmla="val 35006"/>
                  <a:gd name="adj2" fmla="val 0"/>
                </a:avLst>
              </a:prstGeom>
              <a:solidFill>
                <a:srgbClr val="F05893"/>
              </a:solidFill>
              <a:ln w="19050">
                <a:solidFill>
                  <a:srgbClr val="F05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71063B4A-ECCA-4CD2-A5E8-D1E2134D9471}"/>
                  </a:ext>
                </a:extLst>
              </p:cNvPr>
              <p:cNvSpPr txBox="1"/>
              <p:nvPr/>
            </p:nvSpPr>
            <p:spPr>
              <a:xfrm>
                <a:off x="395607" y="-18569"/>
                <a:ext cx="178447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chemeClr val="bg1"/>
                    </a:solidFill>
                    <a:latin typeface="Mali" panose="00000500000000000000" pitchFamily="2" charset="-34"/>
                    <a:cs typeface="Mali" panose="00000500000000000000" pitchFamily="2" charset="-34"/>
                  </a:rPr>
                  <a:t>Lesson 2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3D67A040-4809-4A2E-A210-29368B5B20B3}"/>
                  </a:ext>
                </a:extLst>
              </p:cNvPr>
              <p:cNvSpPr txBox="1"/>
              <p:nvPr/>
            </p:nvSpPr>
            <p:spPr>
              <a:xfrm>
                <a:off x="2305763" y="-9997"/>
                <a:ext cx="313546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rgbClr val="F05893"/>
                    </a:solidFill>
                    <a:latin typeface="Mali" panose="00000500000000000000" pitchFamily="2" charset="-34"/>
                    <a:cs typeface="Mali" panose="00000500000000000000" pitchFamily="2" charset="-34"/>
                  </a:rPr>
                  <a:t>Numbers 11-20</a:t>
                </a:r>
              </a:p>
            </p:txBody>
          </p:sp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C8DFDB1A-FB20-4BCA-AA15-4A6C849B6F99}"/>
              </a:ext>
            </a:extLst>
          </p:cNvPr>
          <p:cNvGrpSpPr/>
          <p:nvPr/>
        </p:nvGrpSpPr>
        <p:grpSpPr>
          <a:xfrm>
            <a:off x="6084307" y="128760"/>
            <a:ext cx="1589461" cy="584983"/>
            <a:chOff x="5521011" y="128759"/>
            <a:chExt cx="2521584" cy="584983"/>
          </a:xfrm>
        </p:grpSpPr>
        <p:sp>
          <p:nvSpPr>
            <p:cNvPr id="98" name="Rectangle: Rounded Corners 87">
              <a:extLst>
                <a:ext uri="{FF2B5EF4-FFF2-40B4-BE49-F238E27FC236}">
                  <a16:creationId xmlns:a16="http://schemas.microsoft.com/office/drawing/2014/main" id="{A49CCF57-358D-4495-B182-DD0187194B05}"/>
                </a:ext>
              </a:extLst>
            </p:cNvPr>
            <p:cNvSpPr/>
            <p:nvPr/>
          </p:nvSpPr>
          <p:spPr>
            <a:xfrm>
              <a:off x="5521011" y="128759"/>
              <a:ext cx="2521584" cy="5849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AC2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DA6D69C-929C-408F-B79B-1A960D5FF094}"/>
                </a:ext>
              </a:extLst>
            </p:cNvPr>
            <p:cNvSpPr txBox="1"/>
            <p:nvPr/>
          </p:nvSpPr>
          <p:spPr>
            <a:xfrm>
              <a:off x="5603083" y="185302"/>
              <a:ext cx="23574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latin typeface="Mali" panose="00000500000000000000" pitchFamily="2" charset="-34"/>
                  <a:cs typeface="Mali" panose="00000500000000000000" pitchFamily="2" charset="-34"/>
                </a:rPr>
                <a:t>ฝึกพูด</a:t>
              </a:r>
              <a:endParaRPr lang="en-US" sz="2400" b="1" dirty="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926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D237C97-846A-4004-9430-29B36CE57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909" y="4519399"/>
            <a:ext cx="5657578" cy="165215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CC27DE8-0160-4333-84F7-259F2384F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800" y="4550400"/>
            <a:ext cx="5322269" cy="1627773"/>
          </a:xfrm>
          <a:prstGeom prst="rect">
            <a:avLst/>
          </a:prstGeom>
        </p:spPr>
      </p:pic>
      <p:sp>
        <p:nvSpPr>
          <p:cNvPr id="55" name="Rectangle: Top Corners Rounded 30">
            <a:extLst>
              <a:ext uri="{FF2B5EF4-FFF2-40B4-BE49-F238E27FC236}">
                <a16:creationId xmlns:a16="http://schemas.microsoft.com/office/drawing/2014/main" id="{FD327D4F-66D4-4B77-AD7D-0A49BB9E3D3B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43C25CC8-AF92-7156-9862-8FCA38CB7B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4C26FF4-54DD-2ED3-BBA5-088BC6DCFA2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83228" y="4407201"/>
            <a:ext cx="2137755" cy="24479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E94505-BA82-4882-BEA7-A7C9BD4A68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46" y="854763"/>
            <a:ext cx="5389331" cy="646232"/>
          </a:xfrm>
          <a:prstGeom prst="rect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DB4C78AB-D450-4288-8765-857F3E747BA7}"/>
              </a:ext>
            </a:extLst>
          </p:cNvPr>
          <p:cNvSpPr/>
          <p:nvPr/>
        </p:nvSpPr>
        <p:spPr>
          <a:xfrm>
            <a:off x="1834653" y="1690124"/>
            <a:ext cx="1078666" cy="1078666"/>
          </a:xfrm>
          <a:prstGeom prst="ellipse">
            <a:avLst/>
          </a:prstGeom>
          <a:solidFill>
            <a:srgbClr val="F05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7AF3F83-16EA-4F3F-8D53-1338CFED41EC}"/>
              </a:ext>
            </a:extLst>
          </p:cNvPr>
          <p:cNvSpPr/>
          <p:nvPr/>
        </p:nvSpPr>
        <p:spPr>
          <a:xfrm>
            <a:off x="3115701" y="1690124"/>
            <a:ext cx="1078666" cy="1078666"/>
          </a:xfrm>
          <a:prstGeom prst="ellipse">
            <a:avLst/>
          </a:prstGeom>
          <a:solidFill>
            <a:srgbClr val="F05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2F95B63-CE82-433D-BF9B-7600661E640F}"/>
              </a:ext>
            </a:extLst>
          </p:cNvPr>
          <p:cNvSpPr/>
          <p:nvPr/>
        </p:nvSpPr>
        <p:spPr>
          <a:xfrm>
            <a:off x="4374315" y="1690124"/>
            <a:ext cx="1078666" cy="1078666"/>
          </a:xfrm>
          <a:prstGeom prst="ellipse">
            <a:avLst/>
          </a:prstGeom>
          <a:solidFill>
            <a:srgbClr val="F05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DB102A4-1649-49C1-8B92-682F9B3D9E0F}"/>
              </a:ext>
            </a:extLst>
          </p:cNvPr>
          <p:cNvSpPr/>
          <p:nvPr/>
        </p:nvSpPr>
        <p:spPr>
          <a:xfrm>
            <a:off x="5639698" y="1690124"/>
            <a:ext cx="1078666" cy="1078666"/>
          </a:xfrm>
          <a:prstGeom prst="ellipse">
            <a:avLst/>
          </a:prstGeom>
          <a:solidFill>
            <a:srgbClr val="F05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2A28292-ADD4-4A8D-9197-8C336125B83C}"/>
              </a:ext>
            </a:extLst>
          </p:cNvPr>
          <p:cNvSpPr/>
          <p:nvPr/>
        </p:nvSpPr>
        <p:spPr>
          <a:xfrm>
            <a:off x="6920746" y="1690124"/>
            <a:ext cx="1078666" cy="1078666"/>
          </a:xfrm>
          <a:prstGeom prst="ellipse">
            <a:avLst/>
          </a:prstGeom>
          <a:solidFill>
            <a:srgbClr val="F05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67DBF41-7AAD-488F-A6C5-7B01C6C77553}"/>
              </a:ext>
            </a:extLst>
          </p:cNvPr>
          <p:cNvSpPr/>
          <p:nvPr/>
        </p:nvSpPr>
        <p:spPr>
          <a:xfrm>
            <a:off x="9318497" y="1690124"/>
            <a:ext cx="1078666" cy="1078666"/>
          </a:xfrm>
          <a:prstGeom prst="ellipse">
            <a:avLst/>
          </a:prstGeom>
          <a:solidFill>
            <a:srgbClr val="F05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0444FB4-8E81-46F1-BA6A-3C2E7E7928C7}"/>
              </a:ext>
            </a:extLst>
          </p:cNvPr>
          <p:cNvSpPr/>
          <p:nvPr/>
        </p:nvSpPr>
        <p:spPr>
          <a:xfrm>
            <a:off x="1834653" y="2921190"/>
            <a:ext cx="1078666" cy="1078666"/>
          </a:xfrm>
          <a:prstGeom prst="ellipse">
            <a:avLst/>
          </a:prstGeom>
          <a:solidFill>
            <a:srgbClr val="F05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32B2180-DCC6-4F84-B423-A032D9E4A03A}"/>
              </a:ext>
            </a:extLst>
          </p:cNvPr>
          <p:cNvSpPr/>
          <p:nvPr/>
        </p:nvSpPr>
        <p:spPr>
          <a:xfrm>
            <a:off x="3115701" y="2921190"/>
            <a:ext cx="1078666" cy="1078666"/>
          </a:xfrm>
          <a:prstGeom prst="ellipse">
            <a:avLst/>
          </a:prstGeom>
          <a:solidFill>
            <a:srgbClr val="F05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3CF9C06-BEDC-4D74-B812-FC6DE9AE09D3}"/>
              </a:ext>
            </a:extLst>
          </p:cNvPr>
          <p:cNvSpPr/>
          <p:nvPr/>
        </p:nvSpPr>
        <p:spPr>
          <a:xfrm>
            <a:off x="4374315" y="2921190"/>
            <a:ext cx="1078666" cy="1078666"/>
          </a:xfrm>
          <a:prstGeom prst="ellipse">
            <a:avLst/>
          </a:prstGeom>
          <a:solidFill>
            <a:srgbClr val="F05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87B5989-72CA-47A5-9A5C-EE323834CA2C}"/>
              </a:ext>
            </a:extLst>
          </p:cNvPr>
          <p:cNvSpPr/>
          <p:nvPr/>
        </p:nvSpPr>
        <p:spPr>
          <a:xfrm>
            <a:off x="5639698" y="2921190"/>
            <a:ext cx="1078666" cy="1078666"/>
          </a:xfrm>
          <a:prstGeom prst="ellipse">
            <a:avLst/>
          </a:prstGeom>
          <a:solidFill>
            <a:srgbClr val="F05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A605325-1B56-4FD3-8F04-504E920E8901}"/>
              </a:ext>
            </a:extLst>
          </p:cNvPr>
          <p:cNvSpPr/>
          <p:nvPr/>
        </p:nvSpPr>
        <p:spPr>
          <a:xfrm>
            <a:off x="6920746" y="2921190"/>
            <a:ext cx="1078666" cy="1078666"/>
          </a:xfrm>
          <a:prstGeom prst="ellipse">
            <a:avLst/>
          </a:prstGeom>
          <a:solidFill>
            <a:srgbClr val="F05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01790406-2FC9-4C2C-9708-6DFE4F98952D}"/>
              </a:ext>
            </a:extLst>
          </p:cNvPr>
          <p:cNvSpPr/>
          <p:nvPr/>
        </p:nvSpPr>
        <p:spPr>
          <a:xfrm>
            <a:off x="9318497" y="2921190"/>
            <a:ext cx="1078666" cy="1078666"/>
          </a:xfrm>
          <a:prstGeom prst="ellipse">
            <a:avLst/>
          </a:prstGeom>
          <a:solidFill>
            <a:srgbClr val="F05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0E661121-884E-4B55-B5E0-166973DC80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667" y="1685399"/>
            <a:ext cx="658425" cy="755970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57D73DDA-6F11-4648-ACD4-219100CAD601}"/>
              </a:ext>
            </a:extLst>
          </p:cNvPr>
          <p:cNvGrpSpPr/>
          <p:nvPr/>
        </p:nvGrpSpPr>
        <p:grpSpPr>
          <a:xfrm>
            <a:off x="-147269" y="-3"/>
            <a:ext cx="9304331" cy="584988"/>
            <a:chOff x="-148857" y="-1582316"/>
            <a:chExt cx="8970689" cy="584988"/>
          </a:xfrm>
        </p:grpSpPr>
        <p:sp>
          <p:nvSpPr>
            <p:cNvPr id="78" name="Rectangle: Top Corners Rounded 14">
              <a:extLst>
                <a:ext uri="{FF2B5EF4-FFF2-40B4-BE49-F238E27FC236}">
                  <a16:creationId xmlns:a16="http://schemas.microsoft.com/office/drawing/2014/main" id="{64D934DD-F3E9-4438-B03F-C8911F646FE7}"/>
                </a:ext>
              </a:extLst>
            </p:cNvPr>
            <p:cNvSpPr/>
            <p:nvPr/>
          </p:nvSpPr>
          <p:spPr>
            <a:xfrm rot="10800000">
              <a:off x="-148857" y="-1582310"/>
              <a:ext cx="8970689" cy="370598"/>
            </a:xfrm>
            <a:prstGeom prst="round2SameRect">
              <a:avLst>
                <a:gd name="adj1" fmla="val 39393"/>
                <a:gd name="adj2" fmla="val 0"/>
              </a:avLst>
            </a:prstGeom>
            <a:solidFill>
              <a:srgbClr val="FAC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EE8C476-1062-41CD-A986-D04729EDCE3A}"/>
                </a:ext>
              </a:extLst>
            </p:cNvPr>
            <p:cNvGrpSpPr/>
            <p:nvPr/>
          </p:nvGrpSpPr>
          <p:grpSpPr>
            <a:xfrm>
              <a:off x="286635" y="-1582316"/>
              <a:ext cx="5206204" cy="584988"/>
              <a:chOff x="323304" y="-31299"/>
              <a:chExt cx="5206204" cy="584988"/>
            </a:xfrm>
          </p:grpSpPr>
          <p:sp>
            <p:nvSpPr>
              <p:cNvPr id="84" name="Rectangle: Top Corners Rounded 16">
                <a:extLst>
                  <a:ext uri="{FF2B5EF4-FFF2-40B4-BE49-F238E27FC236}">
                    <a16:creationId xmlns:a16="http://schemas.microsoft.com/office/drawing/2014/main" id="{B4C6A325-8F82-4C73-B088-8C90D2796666}"/>
                  </a:ext>
                </a:extLst>
              </p:cNvPr>
              <p:cNvSpPr/>
              <p:nvPr/>
            </p:nvSpPr>
            <p:spPr>
              <a:xfrm rot="10800000">
                <a:off x="1861427" y="-31299"/>
                <a:ext cx="3668081" cy="584985"/>
              </a:xfrm>
              <a:prstGeom prst="round2SameRect">
                <a:avLst>
                  <a:gd name="adj1" fmla="val 35006"/>
                  <a:gd name="adj2" fmla="val 0"/>
                </a:avLst>
              </a:prstGeom>
              <a:solidFill>
                <a:schemeClr val="bg1"/>
              </a:solidFill>
              <a:ln w="19050">
                <a:solidFill>
                  <a:srgbClr val="F05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: Top Corners Rounded 17">
                <a:extLst>
                  <a:ext uri="{FF2B5EF4-FFF2-40B4-BE49-F238E27FC236}">
                    <a16:creationId xmlns:a16="http://schemas.microsoft.com/office/drawing/2014/main" id="{D4C8487F-C4A7-453A-B312-CDDC6BB6B9D7}"/>
                  </a:ext>
                </a:extLst>
              </p:cNvPr>
              <p:cNvSpPr/>
              <p:nvPr/>
            </p:nvSpPr>
            <p:spPr>
              <a:xfrm rot="10800000">
                <a:off x="323304" y="-31293"/>
                <a:ext cx="1953904" cy="584982"/>
              </a:xfrm>
              <a:prstGeom prst="round2SameRect">
                <a:avLst>
                  <a:gd name="adj1" fmla="val 35006"/>
                  <a:gd name="adj2" fmla="val 0"/>
                </a:avLst>
              </a:prstGeom>
              <a:solidFill>
                <a:srgbClr val="F05893"/>
              </a:solidFill>
              <a:ln w="19050">
                <a:solidFill>
                  <a:srgbClr val="F05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70D52091-9DB7-469D-B55E-62717EB005E0}"/>
                  </a:ext>
                </a:extLst>
              </p:cNvPr>
              <p:cNvSpPr txBox="1"/>
              <p:nvPr/>
            </p:nvSpPr>
            <p:spPr>
              <a:xfrm>
                <a:off x="395607" y="-18569"/>
                <a:ext cx="178447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chemeClr val="bg1"/>
                    </a:solidFill>
                    <a:latin typeface="Mali" panose="00000500000000000000" pitchFamily="2" charset="-34"/>
                    <a:cs typeface="Mali" panose="00000500000000000000" pitchFamily="2" charset="-34"/>
                  </a:rPr>
                  <a:t>Lesson 2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7321E505-32A0-46A0-B221-48F468CEE8E0}"/>
                  </a:ext>
                </a:extLst>
              </p:cNvPr>
              <p:cNvSpPr txBox="1"/>
              <p:nvPr/>
            </p:nvSpPr>
            <p:spPr>
              <a:xfrm>
                <a:off x="2305763" y="-9997"/>
                <a:ext cx="313546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rgbClr val="F05893"/>
                    </a:solidFill>
                    <a:latin typeface="Mali" panose="00000500000000000000" pitchFamily="2" charset="-34"/>
                    <a:cs typeface="Mali" panose="00000500000000000000" pitchFamily="2" charset="-34"/>
                  </a:rPr>
                  <a:t>Numbers 11-20</a:t>
                </a: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28C1DB2-CFBA-41E3-803B-EE6F3F30305C}"/>
              </a:ext>
            </a:extLst>
          </p:cNvPr>
          <p:cNvGrpSpPr/>
          <p:nvPr/>
        </p:nvGrpSpPr>
        <p:grpSpPr>
          <a:xfrm>
            <a:off x="6084307" y="128760"/>
            <a:ext cx="1589461" cy="584983"/>
            <a:chOff x="5521011" y="128759"/>
            <a:chExt cx="2521584" cy="584983"/>
          </a:xfrm>
        </p:grpSpPr>
        <p:sp>
          <p:nvSpPr>
            <p:cNvPr id="90" name="Rectangle: Rounded Corners 87">
              <a:extLst>
                <a:ext uri="{FF2B5EF4-FFF2-40B4-BE49-F238E27FC236}">
                  <a16:creationId xmlns:a16="http://schemas.microsoft.com/office/drawing/2014/main" id="{2351FDAC-46A0-4123-A644-56CB60079921}"/>
                </a:ext>
              </a:extLst>
            </p:cNvPr>
            <p:cNvSpPr/>
            <p:nvPr/>
          </p:nvSpPr>
          <p:spPr>
            <a:xfrm>
              <a:off x="5521011" y="128759"/>
              <a:ext cx="2521584" cy="5849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AC2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53FBBEF-D596-4C0A-BC66-039BC1076F99}"/>
                </a:ext>
              </a:extLst>
            </p:cNvPr>
            <p:cNvSpPr txBox="1"/>
            <p:nvPr/>
          </p:nvSpPr>
          <p:spPr>
            <a:xfrm>
              <a:off x="5603083" y="185302"/>
              <a:ext cx="23574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latin typeface="Mali" panose="00000500000000000000" pitchFamily="2" charset="-34"/>
                  <a:cs typeface="Mali" panose="00000500000000000000" pitchFamily="2" charset="-34"/>
                </a:rPr>
                <a:t>ฝึกพูด</a:t>
              </a:r>
              <a:endParaRPr lang="en-US" sz="2400" b="1" dirty="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51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FF0386DD-7C30-7199-CE35-2EB979817AF0}"/>
              </a:ext>
            </a:extLst>
          </p:cNvPr>
          <p:cNvSpPr/>
          <p:nvPr/>
        </p:nvSpPr>
        <p:spPr>
          <a:xfrm>
            <a:off x="1588" y="2057400"/>
            <a:ext cx="12188825" cy="2971800"/>
          </a:xfrm>
          <a:prstGeom prst="rect">
            <a:avLst/>
          </a:prstGeom>
          <a:solidFill>
            <a:srgbClr val="FDED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CC84E751-C7FA-48E1-7EC5-356563AC17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17" name="Picture 16" descr="A pencil case with scissors and stationery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850B2330-0950-41E9-903F-5C0D9539D4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2348" y="1021760"/>
            <a:ext cx="3416149" cy="2133601"/>
          </a:xfrm>
          <a:prstGeom prst="roundRect">
            <a:avLst/>
          </a:prstGeom>
          <a:ln>
            <a:solidFill>
              <a:srgbClr val="FABECF"/>
            </a:solidFill>
          </a:ln>
          <a:effectLst>
            <a:outerShdw dist="76200" dir="5400000" algn="t" rotWithShape="0">
              <a:srgbClr val="F8A6BD"/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DF6C948-E9D9-444C-9977-787C69A99692}"/>
              </a:ext>
            </a:extLst>
          </p:cNvPr>
          <p:cNvGrpSpPr/>
          <p:nvPr/>
        </p:nvGrpSpPr>
        <p:grpSpPr>
          <a:xfrm>
            <a:off x="508524" y="1021760"/>
            <a:ext cx="3411726" cy="2311727"/>
            <a:chOff x="508524" y="1021760"/>
            <a:chExt cx="3411726" cy="2311727"/>
          </a:xfrm>
        </p:grpSpPr>
        <p:sp>
          <p:nvSpPr>
            <p:cNvPr id="30" name="Rectangle: Rounded Corners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77A4427E-F9D6-4C5D-9FFC-19AABB019C85}"/>
                </a:ext>
              </a:extLst>
            </p:cNvPr>
            <p:cNvSpPr/>
            <p:nvPr/>
          </p:nvSpPr>
          <p:spPr>
            <a:xfrm>
              <a:off x="508524" y="1021760"/>
              <a:ext cx="3411726" cy="2156156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ABECF"/>
              </a:solidFill>
            </a:ln>
            <a:effectLst>
              <a:outerShdw dist="76200" dir="5400000" algn="t" rotWithShape="0">
                <a:srgbClr val="F8A6BD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CAC09420-FADF-4692-A01E-EFE04EBDE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3699" y="1249901"/>
              <a:ext cx="2874286" cy="2083586"/>
            </a:xfrm>
            <a:prstGeom prst="roundRect">
              <a:avLst/>
            </a:prstGeom>
            <a:ln>
              <a:noFill/>
            </a:ln>
          </p:spPr>
        </p:pic>
      </p:grpSp>
      <p:pic>
        <p:nvPicPr>
          <p:cNvPr id="21" name="Picture 20">
            <a:hlinkClick r:id="rId10" action="ppaction://hlinksldjump"/>
            <a:extLst>
              <a:ext uri="{FF2B5EF4-FFF2-40B4-BE49-F238E27FC236}">
                <a16:creationId xmlns:a16="http://schemas.microsoft.com/office/drawing/2014/main" id="{591F5753-0606-48EC-9296-FB57E33008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0939" y="3610645"/>
            <a:ext cx="3418982" cy="2256753"/>
          </a:xfrm>
          <a:prstGeom prst="roundRect">
            <a:avLst/>
          </a:prstGeom>
          <a:ln>
            <a:solidFill>
              <a:srgbClr val="FABECF"/>
            </a:solidFill>
          </a:ln>
          <a:effectLst>
            <a:outerShdw dist="76200" dir="5400000" algn="t" rotWithShape="0">
              <a:srgbClr val="F8A6BD"/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890D625-B27B-4B06-882D-044C50154384}"/>
              </a:ext>
            </a:extLst>
          </p:cNvPr>
          <p:cNvGrpSpPr/>
          <p:nvPr/>
        </p:nvGrpSpPr>
        <p:grpSpPr>
          <a:xfrm>
            <a:off x="4337982" y="938034"/>
            <a:ext cx="3418983" cy="2238948"/>
            <a:chOff x="4337982" y="938034"/>
            <a:chExt cx="3418983" cy="2238948"/>
          </a:xfrm>
        </p:grpSpPr>
        <p:sp>
          <p:nvSpPr>
            <p:cNvPr id="33" name="Rectangle: Rounded Corners 32">
              <a:hlinkClick r:id="rId12" action="ppaction://hlinksldjump"/>
              <a:extLst>
                <a:ext uri="{FF2B5EF4-FFF2-40B4-BE49-F238E27FC236}">
                  <a16:creationId xmlns:a16="http://schemas.microsoft.com/office/drawing/2014/main" id="{2B9B2D18-1CB3-4456-9460-D67ED3816A5F}"/>
                </a:ext>
              </a:extLst>
            </p:cNvPr>
            <p:cNvSpPr/>
            <p:nvPr/>
          </p:nvSpPr>
          <p:spPr>
            <a:xfrm>
              <a:off x="4337982" y="1021760"/>
              <a:ext cx="3418983" cy="2155222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ABECF"/>
              </a:solidFill>
            </a:ln>
            <a:effectLst>
              <a:outerShdw dist="76200" dir="5400000" algn="t" rotWithShape="0">
                <a:srgbClr val="F8A6BD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hlinkClick r:id="rId12" action="ppaction://hlinksldjump"/>
              <a:extLst>
                <a:ext uri="{FF2B5EF4-FFF2-40B4-BE49-F238E27FC236}">
                  <a16:creationId xmlns:a16="http://schemas.microsoft.com/office/drawing/2014/main" id="{E27D53C5-0653-4E69-9E32-738142F9C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1864" y="938034"/>
              <a:ext cx="2971220" cy="2228415"/>
            </a:xfrm>
            <a:prstGeom prst="roundRect">
              <a:avLst/>
            </a:prstGeom>
          </p:spPr>
        </p:pic>
      </p:grpSp>
      <p:pic>
        <p:nvPicPr>
          <p:cNvPr id="12" name="Picture 33">
            <a:extLst>
              <a:ext uri="{FF2B5EF4-FFF2-40B4-BE49-F238E27FC236}">
                <a16:creationId xmlns:a16="http://schemas.microsoft.com/office/drawing/2014/main" id="{4B127844-EEDA-67CD-7354-2B32E614B5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9437" y="2441057"/>
            <a:ext cx="773592" cy="77233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703AA0E-92EA-4685-814A-15E8C9159D9A}"/>
              </a:ext>
            </a:extLst>
          </p:cNvPr>
          <p:cNvGrpSpPr/>
          <p:nvPr/>
        </p:nvGrpSpPr>
        <p:grpSpPr>
          <a:xfrm>
            <a:off x="508525" y="3610646"/>
            <a:ext cx="3411726" cy="2256754"/>
            <a:chOff x="508525" y="3610646"/>
            <a:chExt cx="3411726" cy="2256754"/>
          </a:xfrm>
        </p:grpSpPr>
        <p:sp>
          <p:nvSpPr>
            <p:cNvPr id="31" name="Rectangle: Rounded Corners 30">
              <a:hlinkClick r:id="rId15" action="ppaction://hlinksldjump"/>
              <a:extLst>
                <a:ext uri="{FF2B5EF4-FFF2-40B4-BE49-F238E27FC236}">
                  <a16:creationId xmlns:a16="http://schemas.microsoft.com/office/drawing/2014/main" id="{31978515-E4DE-4DAE-A171-F5CAEF6C0A3C}"/>
                </a:ext>
              </a:extLst>
            </p:cNvPr>
            <p:cNvSpPr/>
            <p:nvPr/>
          </p:nvSpPr>
          <p:spPr>
            <a:xfrm>
              <a:off x="508525" y="3610646"/>
              <a:ext cx="3411726" cy="22567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ABECF"/>
              </a:solidFill>
            </a:ln>
            <a:effectLst>
              <a:outerShdw dist="76200" dir="5400000" algn="t" rotWithShape="0">
                <a:srgbClr val="F8A6BD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hlinkClick r:id="rId15" action="ppaction://hlinksldjump"/>
              <a:extLst>
                <a:ext uri="{FF2B5EF4-FFF2-40B4-BE49-F238E27FC236}">
                  <a16:creationId xmlns:a16="http://schemas.microsoft.com/office/drawing/2014/main" id="{8F1711B1-64D1-42C5-B019-5278FF9B4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6652" y="3854104"/>
              <a:ext cx="2249852" cy="1690365"/>
            </a:xfrm>
            <a:prstGeom prst="rect">
              <a:avLst/>
            </a:prstGeom>
          </p:spPr>
        </p:pic>
      </p:grpSp>
      <p:pic>
        <p:nvPicPr>
          <p:cNvPr id="28" name="ถัดไป">
            <a:hlinkClick r:id="rId18" action="ppaction://hlinksldjump"/>
            <a:extLst>
              <a:ext uri="{FF2B5EF4-FFF2-40B4-BE49-F238E27FC236}">
                <a16:creationId xmlns:a16="http://schemas.microsoft.com/office/drawing/2014/main" id="{7CE23DD8-B0C0-4808-88E8-4D68940880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771" y="6143419"/>
            <a:ext cx="922823" cy="4833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BCA7CF-3340-4E82-8AD4-C6173F03410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-46800"/>
            <a:ext cx="9303302" cy="105469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7BE66D1-F7C1-4CF2-887B-F20FADA51B61}"/>
              </a:ext>
            </a:extLst>
          </p:cNvPr>
          <p:cNvGrpSpPr/>
          <p:nvPr/>
        </p:nvGrpSpPr>
        <p:grpSpPr>
          <a:xfrm>
            <a:off x="4337982" y="3610909"/>
            <a:ext cx="3411726" cy="2256754"/>
            <a:chOff x="508525" y="3610646"/>
            <a:chExt cx="3411726" cy="2256754"/>
          </a:xfrm>
        </p:grpSpPr>
        <p:sp>
          <p:nvSpPr>
            <p:cNvPr id="22" name="Rectangle: Rounded Corners 21">
              <a:hlinkClick r:id="rId21" action="ppaction://hlinksldjump"/>
              <a:extLst>
                <a:ext uri="{FF2B5EF4-FFF2-40B4-BE49-F238E27FC236}">
                  <a16:creationId xmlns:a16="http://schemas.microsoft.com/office/drawing/2014/main" id="{D4EB01E7-C8D6-493F-B408-3B08AE2DDC43}"/>
                </a:ext>
              </a:extLst>
            </p:cNvPr>
            <p:cNvSpPr/>
            <p:nvPr/>
          </p:nvSpPr>
          <p:spPr>
            <a:xfrm>
              <a:off x="508525" y="3610646"/>
              <a:ext cx="3411726" cy="22567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ABECF"/>
              </a:solidFill>
            </a:ln>
            <a:effectLst>
              <a:outerShdw dist="76200" dir="5400000" algn="t" rotWithShape="0">
                <a:srgbClr val="F8A6BD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hlinkClick r:id="rId21" action="ppaction://hlinksldjump"/>
              <a:extLst>
                <a:ext uri="{FF2B5EF4-FFF2-40B4-BE49-F238E27FC236}">
                  <a16:creationId xmlns:a16="http://schemas.microsoft.com/office/drawing/2014/main" id="{C4B7297D-71D7-4EA2-976C-C9F0E2550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1237050" y="3692403"/>
              <a:ext cx="1981200" cy="2092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838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7343B8D6-E421-434C-9C9C-387C10CD0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1022" y="4248398"/>
            <a:ext cx="4566300" cy="103031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F665C131-F486-4BBD-B403-9190EF407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0290" y="2995587"/>
            <a:ext cx="4572396" cy="103031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312C529-C82A-485A-8A96-661C4175EC67}"/>
              </a:ext>
            </a:extLst>
          </p:cNvPr>
          <p:cNvSpPr/>
          <p:nvPr/>
        </p:nvSpPr>
        <p:spPr>
          <a:xfrm>
            <a:off x="984932" y="1778106"/>
            <a:ext cx="4804679" cy="3539079"/>
          </a:xfrm>
          <a:prstGeom prst="roundRect">
            <a:avLst/>
          </a:prstGeom>
          <a:solidFill>
            <a:srgbClr val="FFFFFF"/>
          </a:solidFill>
          <a:ln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572772AE-4C58-BCF6-A82D-30088C2A44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3" name="Track-0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75.8944" end="10030.6762"/>
                </p14:media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80" y="1652199"/>
            <a:ext cx="821854" cy="820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00C657B-B5A1-4D83-88E1-B34D7D01136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527" y="2278851"/>
            <a:ext cx="4709395" cy="3413867"/>
          </a:xfrm>
          <a:prstGeom prst="roundRect">
            <a:avLst/>
          </a:prstGeom>
          <a:ln>
            <a:noFill/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DFA0DFE-BAB3-4148-BF1B-7579927246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90290" y="2995080"/>
            <a:ext cx="4572396" cy="113395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2DA5F85-4AC8-4B7F-8433-6BEE303901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01022" y="4247890"/>
            <a:ext cx="4566300" cy="1133954"/>
          </a:xfrm>
          <a:prstGeom prst="rect">
            <a:avLst/>
          </a:prstGeom>
        </p:spPr>
      </p:pic>
      <p:pic>
        <p:nvPicPr>
          <p:cNvPr id="71" name="Picture 70">
            <a:hlinkClick r:id="rId14" action="ppaction://hlinksldjump"/>
            <a:extLst>
              <a:ext uri="{FF2B5EF4-FFF2-40B4-BE49-F238E27FC236}">
                <a16:creationId xmlns:a16="http://schemas.microsoft.com/office/drawing/2014/main" id="{8336F554-5AE9-44E4-BE80-F5D3354933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8626" y="6137164"/>
            <a:ext cx="926672" cy="48162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1AA88C8-0EA9-478C-98E7-282B2EDC15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-46800"/>
            <a:ext cx="9303302" cy="1054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2840F4-4C53-48A3-931F-F5D5B83BE9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75412" y="1752600"/>
            <a:ext cx="4566300" cy="10425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98384A-3264-460C-82B5-05ADB655A89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75412" y="1742269"/>
            <a:ext cx="4566300" cy="1133954"/>
          </a:xfrm>
          <a:prstGeom prst="rect">
            <a:avLst/>
          </a:prstGeom>
        </p:spPr>
      </p:pic>
      <p:pic>
        <p:nvPicPr>
          <p:cNvPr id="83" name="Picture 33">
            <a:extLst>
              <a:ext uri="{FF2B5EF4-FFF2-40B4-BE49-F238E27FC236}">
                <a16:creationId xmlns:a16="http://schemas.microsoft.com/office/drawing/2014/main" id="{664EBDA4-BFED-4D41-8446-083927354EC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706" y="2212850"/>
            <a:ext cx="773592" cy="77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6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665C131-F486-4BBD-B403-9190EF407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290" y="2995587"/>
            <a:ext cx="4572396" cy="10303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926BB4-AC81-4411-B5DF-52C0BAA55C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293"/>
          <a:stretch/>
        </p:blipFill>
        <p:spPr>
          <a:xfrm>
            <a:off x="6501022" y="4247890"/>
            <a:ext cx="4566300" cy="10425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DFA0DFE-BAB3-4148-BF1B-7579927246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0290" y="2995080"/>
            <a:ext cx="4572396" cy="113395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2DA5F85-4AC8-4B7F-8433-6BEE303901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022" y="4247890"/>
            <a:ext cx="4566300" cy="113395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312C529-C82A-485A-8A96-661C4175EC67}"/>
              </a:ext>
            </a:extLst>
          </p:cNvPr>
          <p:cNvSpPr/>
          <p:nvPr/>
        </p:nvSpPr>
        <p:spPr>
          <a:xfrm>
            <a:off x="984932" y="1778106"/>
            <a:ext cx="4804679" cy="3539079"/>
          </a:xfrm>
          <a:prstGeom prst="roundRect">
            <a:avLst/>
          </a:prstGeom>
          <a:solidFill>
            <a:srgbClr val="FFFFFF"/>
          </a:solidFill>
          <a:ln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572772AE-4C58-BCF6-A82D-30088C2A44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F78D335-DAD0-4C46-90BC-5CA16A5E026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273" y="2074646"/>
            <a:ext cx="3927996" cy="2945997"/>
          </a:xfrm>
          <a:prstGeom prst="rect">
            <a:avLst/>
          </a:prstGeom>
        </p:spPr>
      </p:pic>
      <p:pic>
        <p:nvPicPr>
          <p:cNvPr id="26" name="Track-06.mp3">
            <a:hlinkClick r:id="" action="ppaction://media"/>
            <a:extLst>
              <a:ext uri="{FF2B5EF4-FFF2-40B4-BE49-F238E27FC236}">
                <a16:creationId xmlns:a16="http://schemas.microsoft.com/office/drawing/2014/main" id="{3A5BC102-437A-4224-AFC5-6AECA99C4C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05.0176" end="8378.5658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0" y="1652400"/>
            <a:ext cx="821854" cy="820800"/>
          </a:xfrm>
          <a:prstGeom prst="rect">
            <a:avLst/>
          </a:prstGeom>
        </p:spPr>
      </p:pic>
      <p:pic>
        <p:nvPicPr>
          <p:cNvPr id="30" name="Picture 29">
            <a:hlinkClick r:id="rId14" action="ppaction://hlinksldjump"/>
            <a:extLst>
              <a:ext uri="{FF2B5EF4-FFF2-40B4-BE49-F238E27FC236}">
                <a16:creationId xmlns:a16="http://schemas.microsoft.com/office/drawing/2014/main" id="{8303E2B0-C3C6-446F-949C-1408769934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8626" y="6137164"/>
            <a:ext cx="926672" cy="48162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47FEB88-0D2A-4D79-A855-7DC0DFD68D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-46800"/>
            <a:ext cx="9303302" cy="10546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FE7882-A064-4A12-9827-9FB46A6C1E3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75412" y="1752600"/>
            <a:ext cx="4572396" cy="10425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98384A-3264-460C-82B5-05ADB655A89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75412" y="1742269"/>
            <a:ext cx="4566300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6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6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23356D3-E8D4-4502-9A61-6A1E70AE0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386" y="2995080"/>
            <a:ext cx="4566300" cy="10303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085B73-2491-412C-BD13-3FFD9C93F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4926" y="4247890"/>
            <a:ext cx="4572396" cy="106079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DFA0DFE-BAB3-4148-BF1B-7579927246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0290" y="2995080"/>
            <a:ext cx="4572396" cy="113395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2DA5F85-4AC8-4B7F-8433-6BEE303901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022" y="4247890"/>
            <a:ext cx="4566300" cy="1133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E17D3F-FB35-417C-BB79-BE3CD3E4BA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2646" y="1766747"/>
            <a:ext cx="4816965" cy="35504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572772AE-4C58-BCF6-A82D-30088C2A44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27" name="Track-06.mp3">
            <a:hlinkClick r:id="" action="ppaction://media"/>
            <a:extLst>
              <a:ext uri="{FF2B5EF4-FFF2-40B4-BE49-F238E27FC236}">
                <a16:creationId xmlns:a16="http://schemas.microsoft.com/office/drawing/2014/main" id="{FD0FE8C3-7AE6-47D7-AE0A-541C1A2319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52.1488" end="5959.4026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0" y="1652400"/>
            <a:ext cx="821854" cy="820800"/>
          </a:xfrm>
          <a:prstGeom prst="rect">
            <a:avLst/>
          </a:prstGeom>
        </p:spPr>
      </p:pic>
      <p:pic>
        <p:nvPicPr>
          <p:cNvPr id="37" name="Picture 36">
            <a:hlinkClick r:id="rId14" action="ppaction://hlinksldjump"/>
            <a:extLst>
              <a:ext uri="{FF2B5EF4-FFF2-40B4-BE49-F238E27FC236}">
                <a16:creationId xmlns:a16="http://schemas.microsoft.com/office/drawing/2014/main" id="{016CBF49-2CBE-41AA-B145-EC31202419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8626" y="6137164"/>
            <a:ext cx="926672" cy="48162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D4BD6E9-FC78-4CC2-AD2A-520AF2149B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-46800"/>
            <a:ext cx="9303302" cy="1054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CA4FDD-585C-4071-A85F-A62AA11B337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75412" y="1752600"/>
            <a:ext cx="4566300" cy="10425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98384A-3264-460C-82B5-05ADB655A89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75412" y="1742269"/>
            <a:ext cx="4566300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3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4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665C131-F486-4BBD-B403-9190EF407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338" y="2995587"/>
            <a:ext cx="4566300" cy="10303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926BB4-AC81-4411-B5DF-52C0BAA55C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1022" y="4247890"/>
            <a:ext cx="4529929" cy="10425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DFA0DFE-BAB3-4148-BF1B-7579927246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0290" y="2995080"/>
            <a:ext cx="4572396" cy="113395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2DA5F85-4AC8-4B7F-8433-6BEE303901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022" y="4247890"/>
            <a:ext cx="4566300" cy="113395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312C529-C82A-485A-8A96-661C4175EC67}"/>
              </a:ext>
            </a:extLst>
          </p:cNvPr>
          <p:cNvSpPr/>
          <p:nvPr/>
        </p:nvSpPr>
        <p:spPr>
          <a:xfrm>
            <a:off x="984932" y="1778106"/>
            <a:ext cx="4804679" cy="3539079"/>
          </a:xfrm>
          <a:prstGeom prst="roundRect">
            <a:avLst/>
          </a:prstGeom>
          <a:solidFill>
            <a:srgbClr val="FFFFFF"/>
          </a:solidFill>
          <a:ln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572772AE-4C58-BCF6-A82D-30088C2A44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7FFA30-2C48-4C30-AB6C-996C73A02A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1635" y="2299617"/>
            <a:ext cx="3251271" cy="2442754"/>
          </a:xfrm>
          <a:prstGeom prst="rect">
            <a:avLst/>
          </a:prstGeom>
        </p:spPr>
      </p:pic>
      <p:pic>
        <p:nvPicPr>
          <p:cNvPr id="28" name="Track-06.mp3">
            <a:hlinkClick r:id="" action="ppaction://media"/>
            <a:extLst>
              <a:ext uri="{FF2B5EF4-FFF2-40B4-BE49-F238E27FC236}">
                <a16:creationId xmlns:a16="http://schemas.microsoft.com/office/drawing/2014/main" id="{CA5B9E88-97A4-40CB-BB3A-47BCF44AEB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99.28" end="4425.2986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0" y="1652400"/>
            <a:ext cx="821854" cy="820800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  <a:extLst>
              <a:ext uri="{FF2B5EF4-FFF2-40B4-BE49-F238E27FC236}">
                <a16:creationId xmlns:a16="http://schemas.microsoft.com/office/drawing/2014/main" id="{237A4945-A6BB-41DF-8347-2BB3BCAF61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626" y="6137164"/>
            <a:ext cx="926672" cy="4816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55F6EB-4254-453E-893D-9A9029899C8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-46800"/>
            <a:ext cx="9303302" cy="10546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650807-AAB6-42E3-9916-F46BCFC979A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75412" y="1752600"/>
            <a:ext cx="4566300" cy="10425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98384A-3264-460C-82B5-05ADB655A89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75412" y="1742269"/>
            <a:ext cx="4566300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2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2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21C9F1-2D71-4EF0-8CC2-7A0E7DFD3FB4}"/>
              </a:ext>
            </a:extLst>
          </p:cNvPr>
          <p:cNvSpPr/>
          <p:nvPr/>
        </p:nvSpPr>
        <p:spPr>
          <a:xfrm>
            <a:off x="984932" y="1778106"/>
            <a:ext cx="4804679" cy="3539079"/>
          </a:xfrm>
          <a:prstGeom prst="roundRect">
            <a:avLst/>
          </a:prstGeom>
          <a:solidFill>
            <a:srgbClr val="FFFFFF"/>
          </a:solidFill>
          <a:ln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3356D3-E8D4-4502-9A61-6A1E70AE0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386" y="2995080"/>
            <a:ext cx="4566300" cy="10303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085B73-2491-412C-BD13-3FFD9C93F0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974" y="4247890"/>
            <a:ext cx="4566300" cy="106079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DFA0DFE-BAB3-4148-BF1B-7579927246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0290" y="2995080"/>
            <a:ext cx="4572396" cy="113395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2DA5F85-4AC8-4B7F-8433-6BEE303901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022" y="4247890"/>
            <a:ext cx="4566300" cy="1133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E17D3F-FB35-417C-BB79-BE3CD3E4BA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1011" y="1936310"/>
            <a:ext cx="3124201" cy="3211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572772AE-4C58-BCF6-A82D-30088C2A44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23" name="Track-06.mp3">
            <a:hlinkClick r:id="" action="ppaction://media"/>
            <a:extLst>
              <a:ext uri="{FF2B5EF4-FFF2-40B4-BE49-F238E27FC236}">
                <a16:creationId xmlns:a16="http://schemas.microsoft.com/office/drawing/2014/main" id="{95AC1080-1D40-41EC-94AB-9BE13F2CAA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51.392" end="2832.1914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0" y="1652400"/>
            <a:ext cx="821854" cy="820800"/>
          </a:xfrm>
          <a:prstGeom prst="rect">
            <a:avLst/>
          </a:prstGeom>
        </p:spPr>
      </p:pic>
      <p:pic>
        <p:nvPicPr>
          <p:cNvPr id="26" name="Picture 25">
            <a:hlinkClick r:id="rId14" action="ppaction://hlinksldjump"/>
            <a:extLst>
              <a:ext uri="{FF2B5EF4-FFF2-40B4-BE49-F238E27FC236}">
                <a16:creationId xmlns:a16="http://schemas.microsoft.com/office/drawing/2014/main" id="{11AA1B64-3240-412C-B4EA-15655AEE9C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8626" y="6137164"/>
            <a:ext cx="926672" cy="4816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551BAAA-8622-4495-BC0B-4DFCF681B7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-46800"/>
            <a:ext cx="9303302" cy="1054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0E0F97-D70B-4894-8F73-4C7682ED010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75412" y="1752600"/>
            <a:ext cx="4566300" cy="10425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98384A-3264-460C-82B5-05ADB655A89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75412" y="1742269"/>
            <a:ext cx="4566300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1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6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665C131-F486-4BBD-B403-9190EF407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338" y="2995587"/>
            <a:ext cx="4566300" cy="10303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926BB4-AC81-4411-B5DF-52C0BAA55C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202" y="4247890"/>
            <a:ext cx="4545120" cy="10425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DFA0DFE-BAB3-4148-BF1B-7579927246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0290" y="2995080"/>
            <a:ext cx="4572396" cy="113395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2DA5F85-4AC8-4B7F-8433-6BEE303901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022" y="4247890"/>
            <a:ext cx="4566300" cy="113395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312C529-C82A-485A-8A96-661C4175EC67}"/>
              </a:ext>
            </a:extLst>
          </p:cNvPr>
          <p:cNvSpPr/>
          <p:nvPr/>
        </p:nvSpPr>
        <p:spPr>
          <a:xfrm>
            <a:off x="984932" y="1778106"/>
            <a:ext cx="4804679" cy="3539079"/>
          </a:xfrm>
          <a:prstGeom prst="roundRect">
            <a:avLst/>
          </a:prstGeom>
          <a:solidFill>
            <a:srgbClr val="FFFFFF"/>
          </a:solidFill>
          <a:ln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572772AE-4C58-BCF6-A82D-30088C2A44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B0793D-CDDF-4D28-AE3A-0AA958CCAF1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835" y="1944267"/>
            <a:ext cx="3981850" cy="2969465"/>
          </a:xfrm>
          <a:prstGeom prst="rect">
            <a:avLst/>
          </a:prstGeom>
        </p:spPr>
      </p:pic>
      <p:pic>
        <p:nvPicPr>
          <p:cNvPr id="26" name="Track-06.mp3">
            <a:hlinkClick r:id="" action="ppaction://media"/>
            <a:extLst>
              <a:ext uri="{FF2B5EF4-FFF2-40B4-BE49-F238E27FC236}">
                <a16:creationId xmlns:a16="http://schemas.microsoft.com/office/drawing/2014/main" id="{36DF25E5-8C28-4311-B6D0-1E06214633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244.4992" end="531.0362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0" y="1652400"/>
            <a:ext cx="821854" cy="820800"/>
          </a:xfrm>
          <a:prstGeom prst="rect">
            <a:avLst/>
          </a:prstGeom>
        </p:spPr>
      </p:pic>
      <p:pic>
        <p:nvPicPr>
          <p:cNvPr id="29" name="Picture 28">
            <a:hlinkClick r:id="rId14" action="ppaction://hlinksldjump"/>
            <a:extLst>
              <a:ext uri="{FF2B5EF4-FFF2-40B4-BE49-F238E27FC236}">
                <a16:creationId xmlns:a16="http://schemas.microsoft.com/office/drawing/2014/main" id="{4048DC50-DD23-493D-AC0B-9DB9FA7B2A6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8626" y="6137164"/>
            <a:ext cx="926672" cy="4816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AD9E079-8F2A-4C4F-B05D-CC9F6D92AEF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-46800"/>
            <a:ext cx="9303302" cy="10546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A6CF75-2B18-4500-B9BD-998A7D21EB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75412" y="1764632"/>
            <a:ext cx="4566300" cy="10425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98384A-3264-460C-82B5-05ADB655A89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75412" y="1742269"/>
            <a:ext cx="4566300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0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7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CC49390-91C3-84B1-F2E3-960742EA779C}"/>
              </a:ext>
            </a:extLst>
          </p:cNvPr>
          <p:cNvGrpSpPr/>
          <p:nvPr/>
        </p:nvGrpSpPr>
        <p:grpSpPr>
          <a:xfrm>
            <a:off x="3262690" y="4864100"/>
            <a:ext cx="4965322" cy="1155700"/>
            <a:chOff x="3262690" y="4864100"/>
            <a:chExt cx="4965322" cy="1155700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3262690" y="6019800"/>
              <a:ext cx="787838" cy="0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4237414" y="4953000"/>
              <a:ext cx="787838" cy="990600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5344581" y="4876800"/>
              <a:ext cx="688615" cy="0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 flipV="1">
              <a:off x="6257393" y="4864100"/>
              <a:ext cx="903819" cy="1079500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7384760" y="4953000"/>
              <a:ext cx="843252" cy="990600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od">
            <a:extLst>
              <a:ext uri="{FF2B5EF4-FFF2-40B4-BE49-F238E27FC236}">
                <a16:creationId xmlns:a16="http://schemas.microsoft.com/office/drawing/2014/main" id="{914F28C3-3290-4F68-80D4-31C9FBA17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887" y="5597579"/>
            <a:ext cx="841321" cy="835224"/>
          </a:xfrm>
          <a:prstGeom prst="rect">
            <a:avLst/>
          </a:prstGeom>
        </p:spPr>
      </p:pic>
      <p:pic>
        <p:nvPicPr>
          <p:cNvPr id="52" name="ou">
            <a:extLst>
              <a:ext uri="{FF2B5EF4-FFF2-40B4-BE49-F238E27FC236}">
                <a16:creationId xmlns:a16="http://schemas.microsoft.com/office/drawing/2014/main" id="{D0B97C5C-DEEE-4507-A38C-7FADE73D0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789" y="5521379"/>
            <a:ext cx="841321" cy="841321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50" name="xd">
            <a:extLst>
              <a:ext uri="{FF2B5EF4-FFF2-40B4-BE49-F238E27FC236}">
                <a16:creationId xmlns:a16="http://schemas.microsoft.com/office/drawing/2014/main" id="{1A3748C2-7B49-461F-A09D-C175B1364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294" y="4457700"/>
            <a:ext cx="841321" cy="841321"/>
          </a:xfrm>
          <a:prstGeom prst="rect">
            <a:avLst/>
          </a:prstGeom>
        </p:spPr>
      </p:pic>
      <p:pic>
        <p:nvPicPr>
          <p:cNvPr id="46" name="xu">
            <a:extLst>
              <a:ext uri="{FF2B5EF4-FFF2-40B4-BE49-F238E27FC236}">
                <a16:creationId xmlns:a16="http://schemas.microsoft.com/office/drawing/2014/main" id="{569DB32A-3C95-4D0A-A5C5-DF07B2E637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4062" y="4382988"/>
            <a:ext cx="841321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44" name="md">
            <a:extLst>
              <a:ext uri="{FF2B5EF4-FFF2-40B4-BE49-F238E27FC236}">
                <a16:creationId xmlns:a16="http://schemas.microsoft.com/office/drawing/2014/main" id="{96032F48-1EC1-4E62-A081-0DD6925C5E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099" y="5606944"/>
            <a:ext cx="835224" cy="835224"/>
          </a:xfrm>
          <a:prstGeom prst="rect">
            <a:avLst/>
          </a:prstGeom>
        </p:spPr>
      </p:pic>
      <p:pic>
        <p:nvPicPr>
          <p:cNvPr id="67" name="mu">
            <a:extLst>
              <a:ext uri="{FF2B5EF4-FFF2-40B4-BE49-F238E27FC236}">
                <a16:creationId xmlns:a16="http://schemas.microsoft.com/office/drawing/2014/main" id="{AFB7D72E-502B-42BB-826B-069097E639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099" y="5522939"/>
            <a:ext cx="835224" cy="841321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41" name="id">
            <a:extLst>
              <a:ext uri="{FF2B5EF4-FFF2-40B4-BE49-F238E27FC236}">
                <a16:creationId xmlns:a16="http://schemas.microsoft.com/office/drawing/2014/main" id="{B55D0BFE-1573-452D-89C6-9CCFA99B6D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3492" y="5602188"/>
            <a:ext cx="835224" cy="835224"/>
          </a:xfrm>
          <a:prstGeom prst="rect">
            <a:avLst/>
          </a:prstGeom>
        </p:spPr>
      </p:pic>
      <p:pic>
        <p:nvPicPr>
          <p:cNvPr id="40" name="iu">
            <a:extLst>
              <a:ext uri="{FF2B5EF4-FFF2-40B4-BE49-F238E27FC236}">
                <a16:creationId xmlns:a16="http://schemas.microsoft.com/office/drawing/2014/main" id="{D56DE4BF-009E-473E-BEE9-B73373F49B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3492" y="5524500"/>
            <a:ext cx="835224" cy="841321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38" name="td">
            <a:extLst>
              <a:ext uri="{FF2B5EF4-FFF2-40B4-BE49-F238E27FC236}">
                <a16:creationId xmlns:a16="http://schemas.microsoft.com/office/drawing/2014/main" id="{298B03EE-CADC-4CA1-B251-E9C9214C0B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6166" y="4457700"/>
            <a:ext cx="841321" cy="841321"/>
          </a:xfrm>
          <a:prstGeom prst="rect">
            <a:avLst/>
          </a:prstGeom>
        </p:spPr>
      </p:pic>
      <p:pic>
        <p:nvPicPr>
          <p:cNvPr id="37" name="tu">
            <a:extLst>
              <a:ext uri="{FF2B5EF4-FFF2-40B4-BE49-F238E27FC236}">
                <a16:creationId xmlns:a16="http://schemas.microsoft.com/office/drawing/2014/main" id="{7D754A26-7CB8-459F-8467-5FACE7B720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95914" y="4382988"/>
            <a:ext cx="841321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sp>
        <p:nvSpPr>
          <p:cNvPr id="59" name="Rectangle: Top Corners Rounded 30">
            <a:extLst>
              <a:ext uri="{FF2B5EF4-FFF2-40B4-BE49-F238E27FC236}">
                <a16:creationId xmlns:a16="http://schemas.microsoft.com/office/drawing/2014/main" id="{3FBFC4C4-4419-4B7D-935E-30F592202FB8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sd">
            <a:extLst>
              <a:ext uri="{FF2B5EF4-FFF2-40B4-BE49-F238E27FC236}">
                <a16:creationId xmlns:a16="http://schemas.microsoft.com/office/drawing/2014/main" id="{322E803D-A87B-4D7D-9AFC-3FA8873E35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72556" y="4457700"/>
            <a:ext cx="841321" cy="841321"/>
          </a:xfrm>
          <a:prstGeom prst="rect">
            <a:avLst/>
          </a:prstGeom>
        </p:spPr>
      </p:pic>
      <p:pic>
        <p:nvPicPr>
          <p:cNvPr id="34" name="su">
            <a:extLst>
              <a:ext uri="{FF2B5EF4-FFF2-40B4-BE49-F238E27FC236}">
                <a16:creationId xmlns:a16="http://schemas.microsoft.com/office/drawing/2014/main" id="{87135650-D4E2-4590-A8B6-84AF1110D9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72556" y="4382988"/>
            <a:ext cx="841321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275A49-992B-4569-9DF9-03F1CFC6BB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14513" y="2416009"/>
            <a:ext cx="3481118" cy="11034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5CC9244-26EC-436F-83DF-597449FAD2D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02320" y="2416252"/>
            <a:ext cx="3505504" cy="12071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4" name="Picture 3">
            <a:hlinkClick r:id="rId18" action="ppaction://hlinksldjump"/>
            <a:extLst>
              <a:ext uri="{FF2B5EF4-FFF2-40B4-BE49-F238E27FC236}">
                <a16:creationId xmlns:a16="http://schemas.microsoft.com/office/drawing/2014/main" id="{FEAEEF20-200C-1074-8DA7-5104F170340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3" name="Picture 2" descr="A eraser with a few pieces of charcoal&#10;&#10;Description automatically generated with medium confidence">
            <a:extLst>
              <a:ext uri="{FF2B5EF4-FFF2-40B4-BE49-F238E27FC236}">
                <a16:creationId xmlns:a16="http://schemas.microsoft.com/office/drawing/2014/main" id="{AA0E4202-A233-913F-50A8-52454C3B3B8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0307" y="1656847"/>
            <a:ext cx="3822052" cy="2547831"/>
          </a:xfrm>
          <a:prstGeom prst="round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C397B61-9F34-4390-8513-E8345086D40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1812" y="1685399"/>
            <a:ext cx="609653" cy="755970"/>
          </a:xfrm>
          <a:prstGeom prst="rect">
            <a:avLst/>
          </a:prstGeom>
        </p:spPr>
      </p:pic>
      <p:pic>
        <p:nvPicPr>
          <p:cNvPr id="58" name="ans">
            <a:extLst>
              <a:ext uri="{FF2B5EF4-FFF2-40B4-BE49-F238E27FC236}">
                <a16:creationId xmlns:a16="http://schemas.microsoft.com/office/drawing/2014/main" id="{7AB0E2E6-CA65-472D-B36D-4D83A8F54BB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328393" y="5049694"/>
            <a:ext cx="1822862" cy="74377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92DB4A4-C270-4EDD-B5CB-B9BD28DB74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20" y="898856"/>
            <a:ext cx="4986960" cy="6293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2466DA4-8F64-4DA2-957B-9CBF47A5F48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-46800"/>
            <a:ext cx="10205589" cy="1085182"/>
          </a:xfrm>
          <a:prstGeom prst="rect">
            <a:avLst/>
          </a:prstGeom>
        </p:spPr>
      </p:pic>
      <p:pic>
        <p:nvPicPr>
          <p:cNvPr id="90" name="Picture 34">
            <a:extLst>
              <a:ext uri="{FF2B5EF4-FFF2-40B4-BE49-F238E27FC236}">
                <a16:creationId xmlns:a16="http://schemas.microsoft.com/office/drawing/2014/main" id="{BBA6CE96-ED26-437F-9B39-9B132B1E278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973" y="4713627"/>
            <a:ext cx="773592" cy="772330"/>
          </a:xfrm>
          <a:prstGeom prst="rect">
            <a:avLst/>
          </a:prstGeom>
        </p:spPr>
      </p:pic>
      <p:pic>
        <p:nvPicPr>
          <p:cNvPr id="91" name="Picture 35">
            <a:extLst>
              <a:ext uri="{FF2B5EF4-FFF2-40B4-BE49-F238E27FC236}">
                <a16:creationId xmlns:a16="http://schemas.microsoft.com/office/drawing/2014/main" id="{05ACCEC1-2DC4-4D73-B485-5A97C07B038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2091" y="5294367"/>
            <a:ext cx="773592" cy="7723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931600-917D-4B4B-83BA-572FE41114D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665412" y="5551967"/>
            <a:ext cx="841321" cy="835224"/>
          </a:xfrm>
          <a:prstGeom prst="rect">
            <a:avLst/>
          </a:prstGeom>
        </p:spPr>
      </p:pic>
      <p:pic>
        <p:nvPicPr>
          <p:cNvPr id="74" name="ru">
            <a:extLst>
              <a:ext uri="{FF2B5EF4-FFF2-40B4-BE49-F238E27FC236}">
                <a16:creationId xmlns:a16="http://schemas.microsoft.com/office/drawing/2014/main" id="{2A6362E8-4EF0-4372-86AB-3AE9C83F5B4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665412" y="5486400"/>
            <a:ext cx="841321" cy="841321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5460E8-9095-4151-8A65-FF10BD4EEC4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677278" y="5562600"/>
            <a:ext cx="841321" cy="835224"/>
          </a:xfrm>
          <a:prstGeom prst="rect">
            <a:avLst/>
          </a:prstGeom>
        </p:spPr>
      </p:pic>
      <p:pic>
        <p:nvPicPr>
          <p:cNvPr id="78" name="uu">
            <a:extLst>
              <a:ext uri="{FF2B5EF4-FFF2-40B4-BE49-F238E27FC236}">
                <a16:creationId xmlns:a16="http://schemas.microsoft.com/office/drawing/2014/main" id="{BB184659-5800-42EF-A9CF-1950AC1E74F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691026" y="5521377"/>
            <a:ext cx="841321" cy="841321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9EFD30-7A9D-4665-851A-F88F83CA5FE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722812" y="4419600"/>
            <a:ext cx="835224" cy="841321"/>
          </a:xfrm>
          <a:prstGeom prst="rect">
            <a:avLst/>
          </a:prstGeom>
        </p:spPr>
      </p:pic>
      <p:pic>
        <p:nvPicPr>
          <p:cNvPr id="68" name="bu">
            <a:extLst>
              <a:ext uri="{FF2B5EF4-FFF2-40B4-BE49-F238E27FC236}">
                <a16:creationId xmlns:a16="http://schemas.microsoft.com/office/drawing/2014/main" id="{15695A1E-A0E5-4A87-9400-7117DA1A3E9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719272" y="4379864"/>
            <a:ext cx="835224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3AC68E7-C4C4-4B42-922A-B249380E379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789612" y="4419600"/>
            <a:ext cx="835224" cy="841321"/>
          </a:xfrm>
          <a:prstGeom prst="rect">
            <a:avLst/>
          </a:prstGeom>
        </p:spPr>
      </p:pic>
      <p:pic>
        <p:nvPicPr>
          <p:cNvPr id="87" name="bu2">
            <a:extLst>
              <a:ext uri="{FF2B5EF4-FFF2-40B4-BE49-F238E27FC236}">
                <a16:creationId xmlns:a16="http://schemas.microsoft.com/office/drawing/2014/main" id="{241A460F-6F95-4931-99FC-13544E60B00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787714" y="4379864"/>
            <a:ext cx="835224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160017-895E-4207-9DE1-7E0A1A6C0A7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856412" y="5562600"/>
            <a:ext cx="841321" cy="835224"/>
          </a:xfrm>
          <a:prstGeom prst="rect">
            <a:avLst/>
          </a:prstGeom>
        </p:spPr>
      </p:pic>
      <p:pic>
        <p:nvPicPr>
          <p:cNvPr id="71" name="eu">
            <a:extLst>
              <a:ext uri="{FF2B5EF4-FFF2-40B4-BE49-F238E27FC236}">
                <a16:creationId xmlns:a16="http://schemas.microsoft.com/office/drawing/2014/main" id="{959F1673-FE6E-46D5-B234-8E5FC2EBCAE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844062" y="5521377"/>
            <a:ext cx="841321" cy="841321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DBD816-8640-4955-89D3-0F4657317399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955111" y="4419600"/>
            <a:ext cx="841321" cy="841321"/>
          </a:xfrm>
          <a:prstGeom prst="rect">
            <a:avLst/>
          </a:prstGeom>
        </p:spPr>
      </p:pic>
      <p:pic>
        <p:nvPicPr>
          <p:cNvPr id="75" name="ru">
            <a:extLst>
              <a:ext uri="{FF2B5EF4-FFF2-40B4-BE49-F238E27FC236}">
                <a16:creationId xmlns:a16="http://schemas.microsoft.com/office/drawing/2014/main" id="{282ADCD2-2671-40F1-884F-3DBB3357282B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966021" y="4385817"/>
            <a:ext cx="841321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</p:spTree>
    <p:extLst>
      <p:ext uri="{BB962C8B-B14F-4D97-AF65-F5344CB8AC3E}">
        <p14:creationId xmlns:p14="http://schemas.microsoft.com/office/powerpoint/2010/main" val="67141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304317-E882-48DE-B71E-C4F6224B5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1213" y="2244498"/>
            <a:ext cx="5456393" cy="10425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855842-5FCD-41D7-9B50-A2AE55D0A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1213" y="2244498"/>
            <a:ext cx="5456393" cy="1133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73E0D2-2A76-4189-81D9-A61B3E8389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1213" y="3605268"/>
            <a:ext cx="5456393" cy="11034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71A318B-3F37-479C-B4A2-A2CE55B3E8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1213" y="3605268"/>
            <a:ext cx="5456393" cy="11339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7B4E5C-C5BA-D708-4DDE-5FBD0BABAB2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193" y="1853125"/>
            <a:ext cx="4894497" cy="3260934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251FE7AD-EBBC-40DD-B4D7-AF10B11940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72E4CC9-8D05-4279-8F0A-2B7559CA0D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46800"/>
            <a:ext cx="9303302" cy="823031"/>
          </a:xfrm>
          <a:prstGeom prst="rect">
            <a:avLst/>
          </a:prstGeom>
        </p:spPr>
      </p:pic>
      <p:pic>
        <p:nvPicPr>
          <p:cNvPr id="12" name="Track-01.mp3">
            <a:hlinkClick r:id="" action="ppaction://media"/>
            <a:extLst>
              <a:ext uri="{FF2B5EF4-FFF2-40B4-BE49-F238E27FC236}">
                <a16:creationId xmlns:a16="http://schemas.microsoft.com/office/drawing/2014/main" id="{BF651879-1B6B-4415-964B-2AAA4EFE51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00" end="10047.2362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4000"/>
            <a:ext cx="821854" cy="820800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349F9FF3-AF15-42F9-B1ED-61AEF2794E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626" y="6137164"/>
            <a:ext cx="9266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FAE650B5-D13C-B46F-4AAE-A6DF50F6224D}"/>
              </a:ext>
            </a:extLst>
          </p:cNvPr>
          <p:cNvGrpSpPr/>
          <p:nvPr/>
        </p:nvGrpSpPr>
        <p:grpSpPr>
          <a:xfrm>
            <a:off x="3092313" y="4805875"/>
            <a:ext cx="5300576" cy="1249899"/>
            <a:chOff x="3092313" y="4805875"/>
            <a:chExt cx="5300576" cy="1249899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B15E543-6BF2-65FD-B11F-5DBF8E2DCA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2889" y="5004319"/>
              <a:ext cx="0" cy="691475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076DD10-AD8B-000F-970F-73503E4FB1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57511" y="4805875"/>
              <a:ext cx="1117472" cy="0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599336B-AB04-9F90-E8E8-1F3CBC24C1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64606" y="5036381"/>
              <a:ext cx="0" cy="691475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55DAD10-1D29-4BEC-E888-183B1F1729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88801" y="6019800"/>
              <a:ext cx="1117472" cy="0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DDFA6D8-8541-C2B1-8C0C-8D4E6834C2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30875" y="6019800"/>
              <a:ext cx="1117472" cy="0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76F74B3-A783-9BC1-1777-FA3FC6CCE2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5724" y="5118267"/>
              <a:ext cx="0" cy="691475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cxnSpLocks/>
            </p:cNvCxnSpPr>
            <p:nvPr/>
          </p:nvCxnSpPr>
          <p:spPr>
            <a:xfrm flipV="1">
              <a:off x="3092313" y="5068444"/>
              <a:ext cx="0" cy="691475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cxnSpLocks/>
            </p:cNvCxnSpPr>
            <p:nvPr/>
          </p:nvCxnSpPr>
          <p:spPr>
            <a:xfrm flipH="1">
              <a:off x="3092313" y="6055774"/>
              <a:ext cx="1117472" cy="0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cxnSpLocks/>
            </p:cNvCxnSpPr>
            <p:nvPr/>
          </p:nvCxnSpPr>
          <p:spPr>
            <a:xfrm flipH="1">
              <a:off x="4304233" y="5004319"/>
              <a:ext cx="677768" cy="755600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8" name="ed2">
            <a:extLst>
              <a:ext uri="{FF2B5EF4-FFF2-40B4-BE49-F238E27FC236}">
                <a16:creationId xmlns:a16="http://schemas.microsoft.com/office/drawing/2014/main" id="{2BAFA24A-28C7-419E-99FF-BB137C5D1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228" y="5631263"/>
            <a:ext cx="841321" cy="835224"/>
          </a:xfrm>
          <a:prstGeom prst="rect">
            <a:avLst/>
          </a:prstGeom>
        </p:spPr>
      </p:pic>
      <p:pic>
        <p:nvPicPr>
          <p:cNvPr id="6" name="pd">
            <a:extLst>
              <a:ext uri="{FF2B5EF4-FFF2-40B4-BE49-F238E27FC236}">
                <a16:creationId xmlns:a16="http://schemas.microsoft.com/office/drawing/2014/main" id="{E147B912-44C2-40AA-BFCF-18D28F57C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268" y="4468127"/>
            <a:ext cx="841321" cy="841321"/>
          </a:xfrm>
          <a:prstGeom prst="rect">
            <a:avLst/>
          </a:prstGeom>
        </p:spPr>
      </p:pic>
      <p:pic>
        <p:nvPicPr>
          <p:cNvPr id="8" name="ed">
            <a:extLst>
              <a:ext uri="{FF2B5EF4-FFF2-40B4-BE49-F238E27FC236}">
                <a16:creationId xmlns:a16="http://schemas.microsoft.com/office/drawing/2014/main" id="{CA62B518-8C89-436B-83BD-3D1F9ABAC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4700" y="5634239"/>
            <a:ext cx="841321" cy="835224"/>
          </a:xfrm>
          <a:prstGeom prst="rect">
            <a:avLst/>
          </a:prstGeom>
        </p:spPr>
      </p:pic>
      <p:pic>
        <p:nvPicPr>
          <p:cNvPr id="10" name="nd">
            <a:extLst>
              <a:ext uri="{FF2B5EF4-FFF2-40B4-BE49-F238E27FC236}">
                <a16:creationId xmlns:a16="http://schemas.microsoft.com/office/drawing/2014/main" id="{4692182F-A5DA-4949-938A-1973DE17D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1141" y="5631263"/>
            <a:ext cx="841321" cy="835224"/>
          </a:xfrm>
          <a:prstGeom prst="rect">
            <a:avLst/>
          </a:prstGeom>
        </p:spPr>
      </p:pic>
      <p:pic>
        <p:nvPicPr>
          <p:cNvPr id="14" name="cd">
            <a:extLst>
              <a:ext uri="{FF2B5EF4-FFF2-40B4-BE49-F238E27FC236}">
                <a16:creationId xmlns:a16="http://schemas.microsoft.com/office/drawing/2014/main" id="{F6C50009-F8CC-49EF-8F85-3B48302A10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071" y="4468126"/>
            <a:ext cx="835224" cy="841321"/>
          </a:xfrm>
          <a:prstGeom prst="rect">
            <a:avLst/>
          </a:prstGeom>
        </p:spPr>
      </p:pic>
      <p:pic>
        <p:nvPicPr>
          <p:cNvPr id="16" name="id">
            <a:extLst>
              <a:ext uri="{FF2B5EF4-FFF2-40B4-BE49-F238E27FC236}">
                <a16:creationId xmlns:a16="http://schemas.microsoft.com/office/drawing/2014/main" id="{AAD95A96-6E95-43D5-AF84-32BFBBA012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2985" y="5631263"/>
            <a:ext cx="835224" cy="835224"/>
          </a:xfrm>
          <a:prstGeom prst="rect">
            <a:avLst/>
          </a:prstGeom>
        </p:spPr>
      </p:pic>
      <p:pic>
        <p:nvPicPr>
          <p:cNvPr id="19" name="ld">
            <a:extLst>
              <a:ext uri="{FF2B5EF4-FFF2-40B4-BE49-F238E27FC236}">
                <a16:creationId xmlns:a16="http://schemas.microsoft.com/office/drawing/2014/main" id="{D0D2651A-BB0A-4963-8708-CF1195491D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8834" y="5638162"/>
            <a:ext cx="835224" cy="835224"/>
          </a:xfrm>
          <a:prstGeom prst="rect">
            <a:avLst/>
          </a:prstGeom>
        </p:spPr>
      </p:pic>
      <p:pic>
        <p:nvPicPr>
          <p:cNvPr id="69" name="cd2">
            <a:extLst>
              <a:ext uri="{FF2B5EF4-FFF2-40B4-BE49-F238E27FC236}">
                <a16:creationId xmlns:a16="http://schemas.microsoft.com/office/drawing/2014/main" id="{6169D15C-30D5-48E0-A9E2-D7141EA3D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032" y="5628214"/>
            <a:ext cx="835224" cy="841321"/>
          </a:xfrm>
          <a:prstGeom prst="rect">
            <a:avLst/>
          </a:prstGeom>
        </p:spPr>
      </p:pic>
      <p:pic>
        <p:nvPicPr>
          <p:cNvPr id="76" name="sd">
            <a:extLst>
              <a:ext uri="{FF2B5EF4-FFF2-40B4-BE49-F238E27FC236}">
                <a16:creationId xmlns:a16="http://schemas.microsoft.com/office/drawing/2014/main" id="{9DC4C7A8-1868-4465-A44D-0B26BAFB58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3789" y="4468125"/>
            <a:ext cx="841321" cy="841321"/>
          </a:xfrm>
          <a:prstGeom prst="rect">
            <a:avLst/>
          </a:prstGeom>
        </p:spPr>
      </p:pic>
      <p:pic>
        <p:nvPicPr>
          <p:cNvPr id="21" name="ad">
            <a:extLst>
              <a:ext uri="{FF2B5EF4-FFF2-40B4-BE49-F238E27FC236}">
                <a16:creationId xmlns:a16="http://schemas.microsoft.com/office/drawing/2014/main" id="{692A71D2-C8EB-43C2-92D2-575B03C00D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301" y="4468124"/>
            <a:ext cx="841321" cy="841321"/>
          </a:xfrm>
          <a:prstGeom prst="rect">
            <a:avLst/>
          </a:prstGeom>
        </p:spPr>
      </p:pic>
      <p:pic>
        <p:nvPicPr>
          <p:cNvPr id="5" name="pu">
            <a:extLst>
              <a:ext uri="{FF2B5EF4-FFF2-40B4-BE49-F238E27FC236}">
                <a16:creationId xmlns:a16="http://schemas.microsoft.com/office/drawing/2014/main" id="{E3F1FE6C-1D46-46CF-8551-E5992EA5A9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77045" y="4406793"/>
            <a:ext cx="841321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7" name="eu">
            <a:extLst>
              <a:ext uri="{FF2B5EF4-FFF2-40B4-BE49-F238E27FC236}">
                <a16:creationId xmlns:a16="http://schemas.microsoft.com/office/drawing/2014/main" id="{0F66DC09-6827-47F9-B9C9-00B985AC94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74700" y="5596091"/>
            <a:ext cx="841321" cy="841321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9" name="nu">
            <a:extLst>
              <a:ext uri="{FF2B5EF4-FFF2-40B4-BE49-F238E27FC236}">
                <a16:creationId xmlns:a16="http://schemas.microsoft.com/office/drawing/2014/main" id="{D1C28369-F221-4AD8-9588-3603A0A327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1465" y="5596091"/>
            <a:ext cx="841321" cy="841321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11" name="cu">
            <a:extLst>
              <a:ext uri="{FF2B5EF4-FFF2-40B4-BE49-F238E27FC236}">
                <a16:creationId xmlns:a16="http://schemas.microsoft.com/office/drawing/2014/main" id="{9CB2BB01-F923-4A5E-BA49-B84AC6FA47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21071" y="4406793"/>
            <a:ext cx="835224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15" name="iu">
            <a:extLst>
              <a:ext uri="{FF2B5EF4-FFF2-40B4-BE49-F238E27FC236}">
                <a16:creationId xmlns:a16="http://schemas.microsoft.com/office/drawing/2014/main" id="{2F636F9B-E454-4B18-BF80-92F3402305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43309" y="5602188"/>
            <a:ext cx="835224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18" name="lu">
            <a:extLst>
              <a:ext uri="{FF2B5EF4-FFF2-40B4-BE49-F238E27FC236}">
                <a16:creationId xmlns:a16="http://schemas.microsoft.com/office/drawing/2014/main" id="{913FD0D7-0251-4242-8DD9-6763FB8212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91383" y="5602188"/>
            <a:ext cx="835224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61" name="cu2">
            <a:extLst>
              <a:ext uri="{FF2B5EF4-FFF2-40B4-BE49-F238E27FC236}">
                <a16:creationId xmlns:a16="http://schemas.microsoft.com/office/drawing/2014/main" id="{C3A2CBB5-6FEF-45F1-99AF-DA426F9F45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56032" y="5602188"/>
            <a:ext cx="835224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74" name="su">
            <a:extLst>
              <a:ext uri="{FF2B5EF4-FFF2-40B4-BE49-F238E27FC236}">
                <a16:creationId xmlns:a16="http://schemas.microsoft.com/office/drawing/2014/main" id="{A1BE7FCE-A5E8-4428-8F27-D3775DF42F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72228" y="4406793"/>
            <a:ext cx="841321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77" name="eu2">
            <a:extLst>
              <a:ext uri="{FF2B5EF4-FFF2-40B4-BE49-F238E27FC236}">
                <a16:creationId xmlns:a16="http://schemas.microsoft.com/office/drawing/2014/main" id="{E34EB72C-D4F5-4F4E-9BDA-88D79A06D6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72876" y="5596091"/>
            <a:ext cx="841321" cy="841321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20" name="au">
            <a:extLst>
              <a:ext uri="{FF2B5EF4-FFF2-40B4-BE49-F238E27FC236}">
                <a16:creationId xmlns:a16="http://schemas.microsoft.com/office/drawing/2014/main" id="{836F1790-A6B0-4591-9DDF-F74DC58C1FC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47301" y="4406793"/>
            <a:ext cx="841321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3" name="bd">
            <a:extLst>
              <a:ext uri="{FF2B5EF4-FFF2-40B4-BE49-F238E27FC236}">
                <a16:creationId xmlns:a16="http://schemas.microsoft.com/office/drawing/2014/main" id="{CDA6EAFA-0E34-4368-A860-7C8343B0D21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88834" y="4468127"/>
            <a:ext cx="835224" cy="841321"/>
          </a:xfrm>
          <a:prstGeom prst="rect">
            <a:avLst/>
          </a:prstGeom>
        </p:spPr>
      </p:pic>
      <p:pic>
        <p:nvPicPr>
          <p:cNvPr id="2" name="bu">
            <a:extLst>
              <a:ext uri="{FF2B5EF4-FFF2-40B4-BE49-F238E27FC236}">
                <a16:creationId xmlns:a16="http://schemas.microsoft.com/office/drawing/2014/main" id="{326E2760-04A5-4C23-B8A8-477DC9DCC08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89611" y="4406793"/>
            <a:ext cx="835224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17" name="td">
            <a:extLst>
              <a:ext uri="{FF2B5EF4-FFF2-40B4-BE49-F238E27FC236}">
                <a16:creationId xmlns:a16="http://schemas.microsoft.com/office/drawing/2014/main" id="{9D05C28B-C107-4026-A255-42E078E6822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11143" y="4468128"/>
            <a:ext cx="841321" cy="841321"/>
          </a:xfrm>
          <a:prstGeom prst="rect">
            <a:avLst/>
          </a:prstGeom>
        </p:spPr>
      </p:pic>
      <p:pic>
        <p:nvPicPr>
          <p:cNvPr id="12" name="tu">
            <a:extLst>
              <a:ext uri="{FF2B5EF4-FFF2-40B4-BE49-F238E27FC236}">
                <a16:creationId xmlns:a16="http://schemas.microsoft.com/office/drawing/2014/main" id="{C6F136A2-A58B-427F-AF5F-73EEFBB6125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11143" y="4406793"/>
            <a:ext cx="841321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95F66B-7F9F-40AD-A751-2FB23797189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4513" y="2416009"/>
            <a:ext cx="3481118" cy="110347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F2C8B04E-81D1-4D67-BEF4-549F7445C7A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102320" y="2416252"/>
            <a:ext cx="3505504" cy="12071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4" name="Picture 3">
            <a:hlinkClick r:id="rId26" action="ppaction://hlinksldjump"/>
            <a:extLst>
              <a:ext uri="{FF2B5EF4-FFF2-40B4-BE49-F238E27FC236}">
                <a16:creationId xmlns:a16="http://schemas.microsoft.com/office/drawing/2014/main" id="{FEAEEF20-200C-1074-8DA7-5104F170340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6614651-F6F6-4E1E-952E-F13EF04E7F9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-46800"/>
            <a:ext cx="10205589" cy="1085182"/>
          </a:xfrm>
          <a:prstGeom prst="rect">
            <a:avLst/>
          </a:prstGeom>
        </p:spPr>
      </p:pic>
      <p:sp>
        <p:nvSpPr>
          <p:cNvPr id="59" name="Rectangle: Top Corners Rounded 30">
            <a:extLst>
              <a:ext uri="{FF2B5EF4-FFF2-40B4-BE49-F238E27FC236}">
                <a16:creationId xmlns:a16="http://schemas.microsoft.com/office/drawing/2014/main" id="{DFD13B49-802E-4CC9-82F4-57EAD0AD37C4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16767004-5FA6-4321-83A6-DA3288C33F8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20" y="898856"/>
            <a:ext cx="4986960" cy="62930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2BA838F-B0FC-49F6-94BF-F0B1ECDCC81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22667" y="1685399"/>
            <a:ext cx="627942" cy="755970"/>
          </a:xfrm>
          <a:prstGeom prst="rect">
            <a:avLst/>
          </a:prstGeom>
        </p:spPr>
      </p:pic>
      <p:pic>
        <p:nvPicPr>
          <p:cNvPr id="73" name="ans">
            <a:extLst>
              <a:ext uri="{FF2B5EF4-FFF2-40B4-BE49-F238E27FC236}">
                <a16:creationId xmlns:a16="http://schemas.microsoft.com/office/drawing/2014/main" id="{E94C99FC-87DC-4B83-A921-1E4597CDA5C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328393" y="5049694"/>
            <a:ext cx="1822862" cy="74377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0BB7E08-E9CF-445B-BADD-3AB2785F7D0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2941" y="1656847"/>
            <a:ext cx="3776784" cy="254783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6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d">
            <a:extLst>
              <a:ext uri="{FF2B5EF4-FFF2-40B4-BE49-F238E27FC236}">
                <a16:creationId xmlns:a16="http://schemas.microsoft.com/office/drawing/2014/main" id="{9872FC1F-FDEB-4B9C-A3C6-B58BFECBC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400" y="4473449"/>
            <a:ext cx="835224" cy="835224"/>
          </a:xfrm>
          <a:prstGeom prst="rect">
            <a:avLst/>
          </a:prstGeom>
        </p:spPr>
      </p:pic>
      <p:pic>
        <p:nvPicPr>
          <p:cNvPr id="9" name="bu">
            <a:extLst>
              <a:ext uri="{FF2B5EF4-FFF2-40B4-BE49-F238E27FC236}">
                <a16:creationId xmlns:a16="http://schemas.microsoft.com/office/drawing/2014/main" id="{18C4C5F6-16F1-40D5-9ECB-E8368DDAE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295" y="4422576"/>
            <a:ext cx="835224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6" name="gd">
            <a:extLst>
              <a:ext uri="{FF2B5EF4-FFF2-40B4-BE49-F238E27FC236}">
                <a16:creationId xmlns:a16="http://schemas.microsoft.com/office/drawing/2014/main" id="{615423B2-99C8-4E10-A33E-086573488A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8706" y="5606797"/>
            <a:ext cx="841321" cy="835224"/>
          </a:xfrm>
          <a:prstGeom prst="rect">
            <a:avLst/>
          </a:prstGeom>
        </p:spPr>
      </p:pic>
      <p:pic>
        <p:nvPicPr>
          <p:cNvPr id="5" name="gu">
            <a:extLst>
              <a:ext uri="{FF2B5EF4-FFF2-40B4-BE49-F238E27FC236}">
                <a16:creationId xmlns:a16="http://schemas.microsoft.com/office/drawing/2014/main" id="{EA889508-0E6C-4358-9A60-B7D57E7B0E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8706" y="5559479"/>
            <a:ext cx="841321" cy="841321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3" name="ud">
            <a:extLst>
              <a:ext uri="{FF2B5EF4-FFF2-40B4-BE49-F238E27FC236}">
                <a16:creationId xmlns:a16="http://schemas.microsoft.com/office/drawing/2014/main" id="{07D27877-0BB2-4BD1-B602-C3C487FB4A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0516" y="5606797"/>
            <a:ext cx="841321" cy="835224"/>
          </a:xfrm>
          <a:prstGeom prst="rect">
            <a:avLst/>
          </a:prstGeom>
        </p:spPr>
      </p:pic>
      <p:pic>
        <p:nvPicPr>
          <p:cNvPr id="70" name="rd">
            <a:extLst>
              <a:ext uri="{FF2B5EF4-FFF2-40B4-BE49-F238E27FC236}">
                <a16:creationId xmlns:a16="http://schemas.microsoft.com/office/drawing/2014/main" id="{98F3E0BB-BAE0-4132-89A9-1C8B1C041A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0056" y="5600700"/>
            <a:ext cx="841321" cy="84132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B0FA149-7011-44F9-8991-1F4FB957B6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4513" y="2416009"/>
            <a:ext cx="3481118" cy="110347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FD83223-905C-577E-04FF-D2E8943C8ACB}"/>
              </a:ext>
            </a:extLst>
          </p:cNvPr>
          <p:cNvGrpSpPr/>
          <p:nvPr/>
        </p:nvGrpSpPr>
        <p:grpSpPr>
          <a:xfrm>
            <a:off x="3190386" y="4827856"/>
            <a:ext cx="5202503" cy="1311918"/>
            <a:chOff x="3190386" y="4827856"/>
            <a:chExt cx="5202503" cy="1311918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582EF1D-3AC8-C6EA-11F7-C947E3F01A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28213" y="4876800"/>
              <a:ext cx="915211" cy="0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785734D-F747-F8B0-CD7C-03CB0F1FA590}"/>
                </a:ext>
              </a:extLst>
            </p:cNvPr>
            <p:cNvCxnSpPr>
              <a:cxnSpLocks/>
            </p:cNvCxnSpPr>
            <p:nvPr/>
          </p:nvCxnSpPr>
          <p:spPr>
            <a:xfrm>
              <a:off x="8392889" y="4827856"/>
              <a:ext cx="0" cy="1311918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037C5C4-5DCD-C0E9-CC2D-3EA28ADFBF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89001" y="4876800"/>
              <a:ext cx="915211" cy="0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3190386" y="4876800"/>
              <a:ext cx="787838" cy="0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cxnSpLocks/>
            </p:cNvCxnSpPr>
            <p:nvPr/>
          </p:nvCxnSpPr>
          <p:spPr>
            <a:xfrm>
              <a:off x="4102189" y="4933070"/>
              <a:ext cx="1063535" cy="1010530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5395692" y="6019800"/>
              <a:ext cx="688615" cy="0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cxnSpLocks/>
            </p:cNvCxnSpPr>
            <p:nvPr/>
          </p:nvCxnSpPr>
          <p:spPr>
            <a:xfrm>
              <a:off x="6220646" y="4933070"/>
              <a:ext cx="0" cy="1112738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EAEEF20-200C-1074-8DA7-5104F17034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4E8631F-5D17-48CD-825E-ED2DE9486E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46800"/>
            <a:ext cx="10205589" cy="1085182"/>
          </a:xfrm>
          <a:prstGeom prst="rect">
            <a:avLst/>
          </a:prstGeom>
        </p:spPr>
      </p:pic>
      <p:pic>
        <p:nvPicPr>
          <p:cNvPr id="49" name="Picture 48" descr="A computer with graphs on the screen&#10;&#10;Description automatically generated">
            <a:extLst>
              <a:ext uri="{FF2B5EF4-FFF2-40B4-BE49-F238E27FC236}">
                <a16:creationId xmlns:a16="http://schemas.microsoft.com/office/drawing/2014/main" id="{358FF023-4730-4FE3-BDCA-7B6CA582B5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442" y="1630201"/>
            <a:ext cx="3789284" cy="2577960"/>
          </a:xfrm>
          <a:prstGeom prst="roundRect">
            <a:avLst/>
          </a:prstGeom>
        </p:spPr>
      </p:pic>
      <p:sp>
        <p:nvSpPr>
          <p:cNvPr id="50" name="Rectangle: Top Corners Rounded 30">
            <a:extLst>
              <a:ext uri="{FF2B5EF4-FFF2-40B4-BE49-F238E27FC236}">
                <a16:creationId xmlns:a16="http://schemas.microsoft.com/office/drawing/2014/main" id="{C81F8563-A93F-42FE-9161-7386E85323FA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6D28E4B-E36B-403B-B4B3-086D82D2C7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20" y="898856"/>
            <a:ext cx="4986960" cy="62930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4155E84-D4F3-47B1-9F00-3332096C22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2667" y="1685399"/>
            <a:ext cx="646232" cy="755970"/>
          </a:xfrm>
          <a:prstGeom prst="rect">
            <a:avLst/>
          </a:prstGeom>
        </p:spPr>
      </p:pic>
      <p:pic>
        <p:nvPicPr>
          <p:cNvPr id="56" name="ans">
            <a:extLst>
              <a:ext uri="{FF2B5EF4-FFF2-40B4-BE49-F238E27FC236}">
                <a16:creationId xmlns:a16="http://schemas.microsoft.com/office/drawing/2014/main" id="{762CED69-5CD4-44DE-B068-E0282FCD2A7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28393" y="5049694"/>
            <a:ext cx="1822862" cy="743776"/>
          </a:xfrm>
          <a:prstGeom prst="rect">
            <a:avLst/>
          </a:prstGeom>
        </p:spPr>
      </p:pic>
      <p:pic>
        <p:nvPicPr>
          <p:cNvPr id="67" name="cd">
            <a:extLst>
              <a:ext uri="{FF2B5EF4-FFF2-40B4-BE49-F238E27FC236}">
                <a16:creationId xmlns:a16="http://schemas.microsoft.com/office/drawing/2014/main" id="{C5472DC5-80CD-4E5D-9E44-2F17888692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5165" y="4467352"/>
            <a:ext cx="835224" cy="841321"/>
          </a:xfrm>
          <a:prstGeom prst="rect">
            <a:avLst/>
          </a:prstGeom>
        </p:spPr>
      </p:pic>
      <p:pic>
        <p:nvPicPr>
          <p:cNvPr id="68" name="ru">
            <a:extLst>
              <a:ext uri="{FF2B5EF4-FFF2-40B4-BE49-F238E27FC236}">
                <a16:creationId xmlns:a16="http://schemas.microsoft.com/office/drawing/2014/main" id="{214E02BC-416E-430A-8844-DC0B904EBFE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670056" y="5565576"/>
            <a:ext cx="841321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2" name="uu">
            <a:extLst>
              <a:ext uri="{FF2B5EF4-FFF2-40B4-BE49-F238E27FC236}">
                <a16:creationId xmlns:a16="http://schemas.microsoft.com/office/drawing/2014/main" id="{D60DEE14-2E33-4D56-B23E-75B05DADA0D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00516" y="5559479"/>
            <a:ext cx="841321" cy="841321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12" name="od">
            <a:extLst>
              <a:ext uri="{FF2B5EF4-FFF2-40B4-BE49-F238E27FC236}">
                <a16:creationId xmlns:a16="http://schemas.microsoft.com/office/drawing/2014/main" id="{76DA707E-7328-4E4B-9ED2-9BB05F1FC3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562" y="4473449"/>
            <a:ext cx="835224" cy="835224"/>
          </a:xfrm>
          <a:prstGeom prst="rect">
            <a:avLst/>
          </a:prstGeom>
        </p:spPr>
      </p:pic>
      <p:pic>
        <p:nvPicPr>
          <p:cNvPr id="30" name="md">
            <a:extLst>
              <a:ext uri="{FF2B5EF4-FFF2-40B4-BE49-F238E27FC236}">
                <a16:creationId xmlns:a16="http://schemas.microsoft.com/office/drawing/2014/main" id="{A6836B32-B237-45E5-AAA1-CFF98F02490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3188" y="5602187"/>
            <a:ext cx="835224" cy="835224"/>
          </a:xfrm>
          <a:prstGeom prst="rect">
            <a:avLst/>
          </a:prstGeom>
        </p:spPr>
      </p:pic>
      <p:pic>
        <p:nvPicPr>
          <p:cNvPr id="34" name="pd">
            <a:extLst>
              <a:ext uri="{FF2B5EF4-FFF2-40B4-BE49-F238E27FC236}">
                <a16:creationId xmlns:a16="http://schemas.microsoft.com/office/drawing/2014/main" id="{E96DD4A4-D3B6-4588-8824-31C039C29AE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060" y="5609845"/>
            <a:ext cx="835224" cy="835224"/>
          </a:xfrm>
          <a:prstGeom prst="rect">
            <a:avLst/>
          </a:prstGeom>
        </p:spPr>
      </p:pic>
      <p:pic>
        <p:nvPicPr>
          <p:cNvPr id="73" name="ud2">
            <a:extLst>
              <a:ext uri="{FF2B5EF4-FFF2-40B4-BE49-F238E27FC236}">
                <a16:creationId xmlns:a16="http://schemas.microsoft.com/office/drawing/2014/main" id="{CC81507C-1C77-4CAD-B6C5-3AA09DACB6C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8132" y="4473449"/>
            <a:ext cx="829171" cy="835224"/>
          </a:xfrm>
          <a:prstGeom prst="rect">
            <a:avLst/>
          </a:prstGeom>
        </p:spPr>
      </p:pic>
      <p:pic>
        <p:nvPicPr>
          <p:cNvPr id="39" name="td">
            <a:extLst>
              <a:ext uri="{FF2B5EF4-FFF2-40B4-BE49-F238E27FC236}">
                <a16:creationId xmlns:a16="http://schemas.microsoft.com/office/drawing/2014/main" id="{6841E0AF-3780-40C2-9C4F-19AD8781368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754" y="4473449"/>
            <a:ext cx="835224" cy="835224"/>
          </a:xfrm>
          <a:prstGeom prst="rect">
            <a:avLst/>
          </a:prstGeom>
        </p:spPr>
      </p:pic>
      <p:pic>
        <p:nvPicPr>
          <p:cNvPr id="41" name="ed">
            <a:extLst>
              <a:ext uri="{FF2B5EF4-FFF2-40B4-BE49-F238E27FC236}">
                <a16:creationId xmlns:a16="http://schemas.microsoft.com/office/drawing/2014/main" id="{76BB14D1-F73B-4A3D-8096-EB8F00C0167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7788" y="4473449"/>
            <a:ext cx="835224" cy="835224"/>
          </a:xfrm>
          <a:prstGeom prst="rect">
            <a:avLst/>
          </a:prstGeom>
        </p:spPr>
      </p:pic>
      <p:pic>
        <p:nvPicPr>
          <p:cNvPr id="8" name="rd">
            <a:extLst>
              <a:ext uri="{FF2B5EF4-FFF2-40B4-BE49-F238E27FC236}">
                <a16:creationId xmlns:a16="http://schemas.microsoft.com/office/drawing/2014/main" id="{1B9C9D80-3274-4F1C-BFB8-6EEEDE24CB0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3084" y="5603748"/>
            <a:ext cx="841321" cy="83522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8186176E-F254-471A-AEB6-C27705BF8F2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102320" y="2416252"/>
            <a:ext cx="3505504" cy="1207113"/>
          </a:xfrm>
          <a:prstGeom prst="rect">
            <a:avLst/>
          </a:prstGeom>
        </p:spPr>
      </p:pic>
      <p:pic>
        <p:nvPicPr>
          <p:cNvPr id="65" name="cu">
            <a:extLst>
              <a:ext uri="{FF2B5EF4-FFF2-40B4-BE49-F238E27FC236}">
                <a16:creationId xmlns:a16="http://schemas.microsoft.com/office/drawing/2014/main" id="{E31DD108-5F2F-4590-93D8-BDF148FF25D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673105" y="4422576"/>
            <a:ext cx="835224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11" name="ou">
            <a:extLst>
              <a:ext uri="{FF2B5EF4-FFF2-40B4-BE49-F238E27FC236}">
                <a16:creationId xmlns:a16="http://schemas.microsoft.com/office/drawing/2014/main" id="{EF2B3544-FB17-4D3E-92B7-2A033E15957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700515" y="4416479"/>
            <a:ext cx="841321" cy="841321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29" name="mu">
            <a:extLst>
              <a:ext uri="{FF2B5EF4-FFF2-40B4-BE49-F238E27FC236}">
                <a16:creationId xmlns:a16="http://schemas.microsoft.com/office/drawing/2014/main" id="{6FEE4CFF-2A0C-4B74-B26B-AE97AAEBC91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743188" y="5565576"/>
            <a:ext cx="835224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32" name="pu">
            <a:extLst>
              <a:ext uri="{FF2B5EF4-FFF2-40B4-BE49-F238E27FC236}">
                <a16:creationId xmlns:a16="http://schemas.microsoft.com/office/drawing/2014/main" id="{1FACE709-0148-4632-83ED-1FC892369CB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803060" y="5565576"/>
            <a:ext cx="835224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74" name="uu2">
            <a:extLst>
              <a:ext uri="{FF2B5EF4-FFF2-40B4-BE49-F238E27FC236}">
                <a16:creationId xmlns:a16="http://schemas.microsoft.com/office/drawing/2014/main" id="{7C7D3000-D6EA-4E22-AB40-DEF62B2609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82057" y="4416479"/>
            <a:ext cx="841321" cy="841321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35" name="tu">
            <a:extLst>
              <a:ext uri="{FF2B5EF4-FFF2-40B4-BE49-F238E27FC236}">
                <a16:creationId xmlns:a16="http://schemas.microsoft.com/office/drawing/2014/main" id="{55ED72CA-95B9-47A1-84D4-5CAB15CC50D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840916" y="4416479"/>
            <a:ext cx="841321" cy="841321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40" name="eu">
            <a:extLst>
              <a:ext uri="{FF2B5EF4-FFF2-40B4-BE49-F238E27FC236}">
                <a16:creationId xmlns:a16="http://schemas.microsoft.com/office/drawing/2014/main" id="{CC36289C-E16B-469C-9DCF-3706FF2B6885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964741" y="4416479"/>
            <a:ext cx="841321" cy="841321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7" name="ru">
            <a:extLst>
              <a:ext uri="{FF2B5EF4-FFF2-40B4-BE49-F238E27FC236}">
                <a16:creationId xmlns:a16="http://schemas.microsoft.com/office/drawing/2014/main" id="{827C37AE-E718-48A6-BD72-CB198CAED94C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973789" y="5565576"/>
            <a:ext cx="841321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</p:spTree>
    <p:extLst>
      <p:ext uri="{BB962C8B-B14F-4D97-AF65-F5344CB8AC3E}">
        <p14:creationId xmlns:p14="http://schemas.microsoft.com/office/powerpoint/2010/main" val="316659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FCAD70F4-B7F8-48D9-A8F3-8144FDDA5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4513" y="2416009"/>
            <a:ext cx="3481118" cy="11034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8C50C1C-0C37-4E53-ABF6-BE92C71B3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2320" y="2416252"/>
            <a:ext cx="3505504" cy="120711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3F9C554-810B-B466-48C9-B3D0D1567D3C}"/>
              </a:ext>
            </a:extLst>
          </p:cNvPr>
          <p:cNvGrpSpPr/>
          <p:nvPr/>
        </p:nvGrpSpPr>
        <p:grpSpPr>
          <a:xfrm>
            <a:off x="3607575" y="4868557"/>
            <a:ext cx="4108372" cy="1217074"/>
            <a:chOff x="3581185" y="4838700"/>
            <a:chExt cx="4108372" cy="1217074"/>
          </a:xfrm>
        </p:grpSpPr>
        <p:cxnSp>
          <p:nvCxnSpPr>
            <p:cNvPr id="84" name="Straight Connector 83"/>
            <p:cNvCxnSpPr/>
            <p:nvPr/>
          </p:nvCxnSpPr>
          <p:spPr>
            <a:xfrm flipH="1">
              <a:off x="3581185" y="5065174"/>
              <a:ext cx="787838" cy="990600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7000942" y="4838700"/>
              <a:ext cx="688615" cy="0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 flipV="1">
              <a:off x="4767907" y="4976274"/>
              <a:ext cx="903819" cy="1079500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5739015" y="4991100"/>
              <a:ext cx="843252" cy="990600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FEAEEF20-200C-1074-8DA7-5104F17034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393794B-4FFC-4B79-889D-54DA79BA99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6800"/>
            <a:ext cx="10205589" cy="108518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C5D4FAC-C923-44E5-8419-514BD81796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122" y="1618798"/>
            <a:ext cx="3789281" cy="2526188"/>
          </a:xfrm>
          <a:prstGeom prst="roundRect">
            <a:avLst/>
          </a:prstGeom>
        </p:spPr>
      </p:pic>
      <p:pic>
        <p:nvPicPr>
          <p:cNvPr id="41" name="ans">
            <a:extLst>
              <a:ext uri="{FF2B5EF4-FFF2-40B4-BE49-F238E27FC236}">
                <a16:creationId xmlns:a16="http://schemas.microsoft.com/office/drawing/2014/main" id="{969763D2-64FC-45BD-BBEB-D15007F3D5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28393" y="5049694"/>
            <a:ext cx="1822862" cy="74377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6FC60B3-A2ED-4582-8FAE-13A62CFCD4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667" y="1685399"/>
            <a:ext cx="658425" cy="755970"/>
          </a:xfrm>
          <a:prstGeom prst="rect">
            <a:avLst/>
          </a:prstGeom>
        </p:spPr>
      </p:pic>
      <p:pic>
        <p:nvPicPr>
          <p:cNvPr id="48" name="td">
            <a:extLst>
              <a:ext uri="{FF2B5EF4-FFF2-40B4-BE49-F238E27FC236}">
                <a16:creationId xmlns:a16="http://schemas.microsoft.com/office/drawing/2014/main" id="{C5BC50E7-F42C-4A9B-806D-411EB4BDDE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31675" y="4475112"/>
            <a:ext cx="841321" cy="835224"/>
          </a:xfrm>
          <a:prstGeom prst="rect">
            <a:avLst/>
          </a:prstGeom>
        </p:spPr>
      </p:pic>
      <p:pic>
        <p:nvPicPr>
          <p:cNvPr id="49" name="tu">
            <a:extLst>
              <a:ext uri="{FF2B5EF4-FFF2-40B4-BE49-F238E27FC236}">
                <a16:creationId xmlns:a16="http://schemas.microsoft.com/office/drawing/2014/main" id="{ACDB74BC-2D45-4407-A5CA-A6E5465D2E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23885" y="4416479"/>
            <a:ext cx="841321" cy="841321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52" name="bd">
            <a:extLst>
              <a:ext uri="{FF2B5EF4-FFF2-40B4-BE49-F238E27FC236}">
                <a16:creationId xmlns:a16="http://schemas.microsoft.com/office/drawing/2014/main" id="{CB532CA0-0775-465D-A5AA-FDBB263963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09166" y="4475112"/>
            <a:ext cx="835224" cy="835224"/>
          </a:xfrm>
          <a:prstGeom prst="rect">
            <a:avLst/>
          </a:prstGeom>
        </p:spPr>
      </p:pic>
      <p:pic>
        <p:nvPicPr>
          <p:cNvPr id="53" name="bu">
            <a:extLst>
              <a:ext uri="{FF2B5EF4-FFF2-40B4-BE49-F238E27FC236}">
                <a16:creationId xmlns:a16="http://schemas.microsoft.com/office/drawing/2014/main" id="{94C04F80-82A1-499E-ACB7-B202AD390E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13061" y="4422576"/>
            <a:ext cx="835224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55" name="id">
            <a:extLst>
              <a:ext uri="{FF2B5EF4-FFF2-40B4-BE49-F238E27FC236}">
                <a16:creationId xmlns:a16="http://schemas.microsoft.com/office/drawing/2014/main" id="{B5CEAF53-BBF9-4CA2-81D2-16AB82A76C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41151" y="5623959"/>
            <a:ext cx="835224" cy="835224"/>
          </a:xfrm>
          <a:prstGeom prst="rect">
            <a:avLst/>
          </a:prstGeom>
        </p:spPr>
      </p:pic>
      <p:pic>
        <p:nvPicPr>
          <p:cNvPr id="56" name="iu">
            <a:extLst>
              <a:ext uri="{FF2B5EF4-FFF2-40B4-BE49-F238E27FC236}">
                <a16:creationId xmlns:a16="http://schemas.microsoft.com/office/drawing/2014/main" id="{A8618313-0ED3-4D04-B6B5-7D04AB5B8D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41151" y="5526823"/>
            <a:ext cx="835224" cy="841321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65" name="ed">
            <a:extLst>
              <a:ext uri="{FF2B5EF4-FFF2-40B4-BE49-F238E27FC236}">
                <a16:creationId xmlns:a16="http://schemas.microsoft.com/office/drawing/2014/main" id="{45E26A7F-62C0-48A2-A10A-7931E1689EF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60947" y="5623959"/>
            <a:ext cx="841321" cy="835224"/>
          </a:xfrm>
          <a:prstGeom prst="rect">
            <a:avLst/>
          </a:prstGeom>
        </p:spPr>
      </p:pic>
      <p:pic>
        <p:nvPicPr>
          <p:cNvPr id="67" name="eu">
            <a:extLst>
              <a:ext uri="{FF2B5EF4-FFF2-40B4-BE49-F238E27FC236}">
                <a16:creationId xmlns:a16="http://schemas.microsoft.com/office/drawing/2014/main" id="{F2B1AF4D-4224-4D0D-BA72-F4C3812FC4A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60948" y="5526823"/>
            <a:ext cx="841321" cy="841321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71" name="od">
            <a:extLst>
              <a:ext uri="{FF2B5EF4-FFF2-40B4-BE49-F238E27FC236}">
                <a16:creationId xmlns:a16="http://schemas.microsoft.com/office/drawing/2014/main" id="{1C09141D-18BF-4109-9B59-B02B847F3A1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86031" y="5617817"/>
            <a:ext cx="841321" cy="835224"/>
          </a:xfrm>
          <a:prstGeom prst="rect">
            <a:avLst/>
          </a:prstGeom>
        </p:spPr>
      </p:pic>
      <p:pic>
        <p:nvPicPr>
          <p:cNvPr id="73" name="ou">
            <a:extLst>
              <a:ext uri="{FF2B5EF4-FFF2-40B4-BE49-F238E27FC236}">
                <a16:creationId xmlns:a16="http://schemas.microsoft.com/office/drawing/2014/main" id="{734DDB7B-4C6A-414A-A376-E7D175ED76A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91322" y="5526823"/>
            <a:ext cx="841321" cy="841321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76" name="cd">
            <a:extLst>
              <a:ext uri="{FF2B5EF4-FFF2-40B4-BE49-F238E27FC236}">
                <a16:creationId xmlns:a16="http://schemas.microsoft.com/office/drawing/2014/main" id="{DA3870EB-27F9-4334-A3F7-FAEE66598C2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670" y="5595829"/>
            <a:ext cx="835224" cy="835224"/>
          </a:xfrm>
          <a:prstGeom prst="rect">
            <a:avLst/>
          </a:prstGeom>
        </p:spPr>
      </p:pic>
      <p:pic>
        <p:nvPicPr>
          <p:cNvPr id="78" name="ld">
            <a:extLst>
              <a:ext uri="{FF2B5EF4-FFF2-40B4-BE49-F238E27FC236}">
                <a16:creationId xmlns:a16="http://schemas.microsoft.com/office/drawing/2014/main" id="{AED3DECD-D248-49B4-AB25-03CFF84EB6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5054" y="4488765"/>
            <a:ext cx="835224" cy="835224"/>
          </a:xfrm>
          <a:prstGeom prst="rect">
            <a:avLst/>
          </a:prstGeom>
        </p:spPr>
      </p:pic>
      <p:pic>
        <p:nvPicPr>
          <p:cNvPr id="81" name="od">
            <a:extLst>
              <a:ext uri="{FF2B5EF4-FFF2-40B4-BE49-F238E27FC236}">
                <a16:creationId xmlns:a16="http://schemas.microsoft.com/office/drawing/2014/main" id="{E3690C48-4840-4EC1-92A9-AA973BDE352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213" y="5617817"/>
            <a:ext cx="835224" cy="835224"/>
          </a:xfrm>
          <a:prstGeom prst="rect">
            <a:avLst/>
          </a:prstGeom>
        </p:spPr>
      </p:pic>
      <p:pic>
        <p:nvPicPr>
          <p:cNvPr id="90" name="cd2">
            <a:extLst>
              <a:ext uri="{FF2B5EF4-FFF2-40B4-BE49-F238E27FC236}">
                <a16:creationId xmlns:a16="http://schemas.microsoft.com/office/drawing/2014/main" id="{B0439993-42F6-4A40-9C27-9F914B6F438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104" y="4461303"/>
            <a:ext cx="835224" cy="841321"/>
          </a:xfrm>
          <a:prstGeom prst="rect">
            <a:avLst/>
          </a:prstGeom>
        </p:spPr>
      </p:pic>
      <p:pic>
        <p:nvPicPr>
          <p:cNvPr id="6" name="kd">
            <a:extLst>
              <a:ext uri="{FF2B5EF4-FFF2-40B4-BE49-F238E27FC236}">
                <a16:creationId xmlns:a16="http://schemas.microsoft.com/office/drawing/2014/main" id="{BB45C1B2-11E3-4C73-81D8-2344183A8CE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057" y="4467400"/>
            <a:ext cx="829171" cy="835224"/>
          </a:xfrm>
          <a:prstGeom prst="rect">
            <a:avLst/>
          </a:prstGeom>
        </p:spPr>
      </p:pic>
      <p:sp>
        <p:nvSpPr>
          <p:cNvPr id="94" name="Rectangle: Top Corners Rounded 30">
            <a:extLst>
              <a:ext uri="{FF2B5EF4-FFF2-40B4-BE49-F238E27FC236}">
                <a16:creationId xmlns:a16="http://schemas.microsoft.com/office/drawing/2014/main" id="{6B10DC31-95D0-4F07-8931-AA0E8631D261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C4321894-92D6-44AD-95A3-A08502B48B5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20" y="898856"/>
            <a:ext cx="4986960" cy="629306"/>
          </a:xfrm>
          <a:prstGeom prst="rect">
            <a:avLst/>
          </a:prstGeom>
        </p:spPr>
      </p:pic>
      <p:pic>
        <p:nvPicPr>
          <p:cNvPr id="77" name="cu">
            <a:extLst>
              <a:ext uri="{FF2B5EF4-FFF2-40B4-BE49-F238E27FC236}">
                <a16:creationId xmlns:a16="http://schemas.microsoft.com/office/drawing/2014/main" id="{014B5864-481F-445A-892E-BC74E6A596C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223610" y="5532920"/>
            <a:ext cx="835224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80" name="lu">
            <a:extLst>
              <a:ext uri="{FF2B5EF4-FFF2-40B4-BE49-F238E27FC236}">
                <a16:creationId xmlns:a16="http://schemas.microsoft.com/office/drawing/2014/main" id="{69DC8BC0-85EF-4E39-A171-245CF8F4807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246891" y="4422576"/>
            <a:ext cx="835224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83" name="ou">
            <a:extLst>
              <a:ext uri="{FF2B5EF4-FFF2-40B4-BE49-F238E27FC236}">
                <a16:creationId xmlns:a16="http://schemas.microsoft.com/office/drawing/2014/main" id="{FEAAC109-A7C6-4A77-A0B6-D1A80880637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309166" y="5526823"/>
            <a:ext cx="841321" cy="841321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91" name="cu2">
            <a:extLst>
              <a:ext uri="{FF2B5EF4-FFF2-40B4-BE49-F238E27FC236}">
                <a16:creationId xmlns:a16="http://schemas.microsoft.com/office/drawing/2014/main" id="{8AA6CE4B-B335-48EA-871F-12CD2522195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367044" y="4422576"/>
            <a:ext cx="835224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5" name="ku">
            <a:extLst>
              <a:ext uri="{FF2B5EF4-FFF2-40B4-BE49-F238E27FC236}">
                <a16:creationId xmlns:a16="http://schemas.microsoft.com/office/drawing/2014/main" id="{DCF98CFB-CB1F-4241-9989-8BDFFD938B8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489079" y="4416479"/>
            <a:ext cx="835224" cy="841321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</p:spTree>
    <p:extLst>
      <p:ext uri="{BB962C8B-B14F-4D97-AF65-F5344CB8AC3E}">
        <p14:creationId xmlns:p14="http://schemas.microsoft.com/office/powerpoint/2010/main" val="414312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5D94F91A-F934-4501-904E-5117A7345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4513" y="2416009"/>
            <a:ext cx="3481118" cy="110347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20BEE82-AB4A-491D-93EE-0C36080D0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2320" y="2416252"/>
            <a:ext cx="3505504" cy="120711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B3BB927-FE3A-EDC0-F981-8B8AB0A8C748}"/>
              </a:ext>
            </a:extLst>
          </p:cNvPr>
          <p:cNvGrpSpPr/>
          <p:nvPr/>
        </p:nvGrpSpPr>
        <p:grpSpPr>
          <a:xfrm>
            <a:off x="3096922" y="4838700"/>
            <a:ext cx="5295967" cy="1217074"/>
            <a:chOff x="3096922" y="4838700"/>
            <a:chExt cx="5295967" cy="1217074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DBB6B32-E1AA-FF93-AE0F-C955525D8F36}"/>
                </a:ext>
              </a:extLst>
            </p:cNvPr>
            <p:cNvCxnSpPr/>
            <p:nvPr/>
          </p:nvCxnSpPr>
          <p:spPr>
            <a:xfrm flipH="1">
              <a:off x="7478341" y="4838700"/>
              <a:ext cx="688615" cy="0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2433B69-BC18-8D8E-A6C1-37C0746F28E4}"/>
                </a:ext>
              </a:extLst>
            </p:cNvPr>
            <p:cNvCxnSpPr>
              <a:cxnSpLocks/>
            </p:cNvCxnSpPr>
            <p:nvPr/>
          </p:nvCxnSpPr>
          <p:spPr>
            <a:xfrm>
              <a:off x="5162302" y="4986302"/>
              <a:ext cx="22925" cy="973234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cxnSpLocks/>
            </p:cNvCxnSpPr>
            <p:nvPr/>
          </p:nvCxnSpPr>
          <p:spPr>
            <a:xfrm flipH="1" flipV="1">
              <a:off x="3096922" y="4914900"/>
              <a:ext cx="965928" cy="1104900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4222064" y="4930140"/>
              <a:ext cx="787838" cy="990600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6372678" y="4866347"/>
              <a:ext cx="688615" cy="0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cxnSpLocks/>
            </p:cNvCxnSpPr>
            <p:nvPr/>
          </p:nvCxnSpPr>
          <p:spPr>
            <a:xfrm flipV="1">
              <a:off x="8392889" y="4982624"/>
              <a:ext cx="0" cy="1073150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5303729" y="4866347"/>
              <a:ext cx="843252" cy="990600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FEAEEF20-200C-1074-8DA7-5104F17034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535768-64F6-4F74-B76B-790595D23F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9860" y="1457319"/>
            <a:ext cx="3877054" cy="290779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2DF1DDE-1298-4185-A9B2-35B2A1F772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46800"/>
            <a:ext cx="10205589" cy="1085182"/>
          </a:xfrm>
          <a:prstGeom prst="rect">
            <a:avLst/>
          </a:prstGeom>
        </p:spPr>
      </p:pic>
      <p:pic>
        <p:nvPicPr>
          <p:cNvPr id="52" name="ans">
            <a:extLst>
              <a:ext uri="{FF2B5EF4-FFF2-40B4-BE49-F238E27FC236}">
                <a16:creationId xmlns:a16="http://schemas.microsoft.com/office/drawing/2014/main" id="{4D6AF806-BEBD-4DEE-A415-E6341E842D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28393" y="5049694"/>
            <a:ext cx="1822862" cy="74377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75F58F1-C788-49C7-9175-1A4BA82B33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667" y="1685399"/>
            <a:ext cx="640135" cy="755970"/>
          </a:xfrm>
          <a:prstGeom prst="rect">
            <a:avLst/>
          </a:prstGeom>
        </p:spPr>
      </p:pic>
      <p:sp>
        <p:nvSpPr>
          <p:cNvPr id="56" name="Rectangle: Top Corners Rounded 30">
            <a:extLst>
              <a:ext uri="{FF2B5EF4-FFF2-40B4-BE49-F238E27FC236}">
                <a16:creationId xmlns:a16="http://schemas.microsoft.com/office/drawing/2014/main" id="{6CA7FF4E-0309-4F5B-8BF3-A5CEB9AC808A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856AB97-CD27-4A8C-9BD2-AAFAC4E887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20" y="898856"/>
            <a:ext cx="4986960" cy="629306"/>
          </a:xfrm>
          <a:prstGeom prst="rect">
            <a:avLst/>
          </a:prstGeom>
        </p:spPr>
      </p:pic>
      <p:pic>
        <p:nvPicPr>
          <p:cNvPr id="59" name="cd2">
            <a:extLst>
              <a:ext uri="{FF2B5EF4-FFF2-40B4-BE49-F238E27FC236}">
                <a16:creationId xmlns:a16="http://schemas.microsoft.com/office/drawing/2014/main" id="{122987D4-48F5-4AF3-8D5A-B641209161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9800" y="4463190"/>
            <a:ext cx="835224" cy="835224"/>
          </a:xfrm>
          <a:prstGeom prst="rect">
            <a:avLst/>
          </a:prstGeom>
        </p:spPr>
      </p:pic>
      <p:pic>
        <p:nvPicPr>
          <p:cNvPr id="68" name="rd">
            <a:extLst>
              <a:ext uri="{FF2B5EF4-FFF2-40B4-BE49-F238E27FC236}">
                <a16:creationId xmlns:a16="http://schemas.microsoft.com/office/drawing/2014/main" id="{FB1E4B17-925C-41D2-A56F-43C9EEB99A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70056" y="5600700"/>
            <a:ext cx="841321" cy="841321"/>
          </a:xfrm>
          <a:prstGeom prst="rect">
            <a:avLst/>
          </a:prstGeom>
        </p:spPr>
      </p:pic>
      <p:pic>
        <p:nvPicPr>
          <p:cNvPr id="70" name="ru">
            <a:extLst>
              <a:ext uri="{FF2B5EF4-FFF2-40B4-BE49-F238E27FC236}">
                <a16:creationId xmlns:a16="http://schemas.microsoft.com/office/drawing/2014/main" id="{791E0689-9DD0-46EA-99BF-89DA2180DF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70056" y="5565576"/>
            <a:ext cx="841321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71" name="ud">
            <a:extLst>
              <a:ext uri="{FF2B5EF4-FFF2-40B4-BE49-F238E27FC236}">
                <a16:creationId xmlns:a16="http://schemas.microsoft.com/office/drawing/2014/main" id="{DB10284D-0039-4892-B62F-8951BA0CAC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564" y="5606797"/>
            <a:ext cx="835224" cy="835224"/>
          </a:xfrm>
          <a:prstGeom prst="rect">
            <a:avLst/>
          </a:prstGeom>
        </p:spPr>
      </p:pic>
      <p:pic>
        <p:nvPicPr>
          <p:cNvPr id="74" name="td">
            <a:extLst>
              <a:ext uri="{FF2B5EF4-FFF2-40B4-BE49-F238E27FC236}">
                <a16:creationId xmlns:a16="http://schemas.microsoft.com/office/drawing/2014/main" id="{31655FC7-035C-4A30-9B13-3CF1DC62A0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00354" y="4467178"/>
            <a:ext cx="841321" cy="841321"/>
          </a:xfrm>
          <a:prstGeom prst="rect">
            <a:avLst/>
          </a:prstGeom>
        </p:spPr>
      </p:pic>
      <p:pic>
        <p:nvPicPr>
          <p:cNvPr id="75" name="tu">
            <a:extLst>
              <a:ext uri="{FF2B5EF4-FFF2-40B4-BE49-F238E27FC236}">
                <a16:creationId xmlns:a16="http://schemas.microsoft.com/office/drawing/2014/main" id="{37A0F2F2-A81C-4C02-A662-042199E3FA6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00354" y="4422576"/>
            <a:ext cx="841321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76" name="md">
            <a:extLst>
              <a:ext uri="{FF2B5EF4-FFF2-40B4-BE49-F238E27FC236}">
                <a16:creationId xmlns:a16="http://schemas.microsoft.com/office/drawing/2014/main" id="{EA799F38-E025-42C9-ADCB-90AB1838E24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91099" y="5606944"/>
            <a:ext cx="835224" cy="835224"/>
          </a:xfrm>
          <a:prstGeom prst="rect">
            <a:avLst/>
          </a:prstGeom>
        </p:spPr>
      </p:pic>
      <p:pic>
        <p:nvPicPr>
          <p:cNvPr id="77" name="mu">
            <a:extLst>
              <a:ext uri="{FF2B5EF4-FFF2-40B4-BE49-F238E27FC236}">
                <a16:creationId xmlns:a16="http://schemas.microsoft.com/office/drawing/2014/main" id="{A9A61BCE-2722-46DA-8EBD-BB22393EDF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91099" y="5559479"/>
            <a:ext cx="835224" cy="841321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78" name="xd">
            <a:extLst>
              <a:ext uri="{FF2B5EF4-FFF2-40B4-BE49-F238E27FC236}">
                <a16:creationId xmlns:a16="http://schemas.microsoft.com/office/drawing/2014/main" id="{F6FA785C-2F7B-4D3D-BCC2-9970675781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37622" y="5603748"/>
            <a:ext cx="841321" cy="841321"/>
          </a:xfrm>
          <a:prstGeom prst="rect">
            <a:avLst/>
          </a:prstGeom>
        </p:spPr>
      </p:pic>
      <p:pic>
        <p:nvPicPr>
          <p:cNvPr id="80" name="xu">
            <a:extLst>
              <a:ext uri="{FF2B5EF4-FFF2-40B4-BE49-F238E27FC236}">
                <a16:creationId xmlns:a16="http://schemas.microsoft.com/office/drawing/2014/main" id="{D0568493-4AF1-44E2-B1E7-067D0E69C95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45390" y="5565576"/>
            <a:ext cx="841321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81" name="pd">
            <a:extLst>
              <a:ext uri="{FF2B5EF4-FFF2-40B4-BE49-F238E27FC236}">
                <a16:creationId xmlns:a16="http://schemas.microsoft.com/office/drawing/2014/main" id="{04860213-56C9-4793-BDA5-B2AA8978382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504" y="4457066"/>
            <a:ext cx="835224" cy="841321"/>
          </a:xfrm>
          <a:prstGeom prst="rect">
            <a:avLst/>
          </a:prstGeom>
        </p:spPr>
      </p:pic>
      <p:pic>
        <p:nvPicPr>
          <p:cNvPr id="87" name="bd">
            <a:extLst>
              <a:ext uri="{FF2B5EF4-FFF2-40B4-BE49-F238E27FC236}">
                <a16:creationId xmlns:a16="http://schemas.microsoft.com/office/drawing/2014/main" id="{1E506548-D715-4479-8CD4-0490AC2B360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783" y="5603463"/>
            <a:ext cx="835224" cy="835224"/>
          </a:xfrm>
          <a:prstGeom prst="rect">
            <a:avLst/>
          </a:prstGeom>
        </p:spPr>
      </p:pic>
      <p:pic>
        <p:nvPicPr>
          <p:cNvPr id="90" name="od">
            <a:extLst>
              <a:ext uri="{FF2B5EF4-FFF2-40B4-BE49-F238E27FC236}">
                <a16:creationId xmlns:a16="http://schemas.microsoft.com/office/drawing/2014/main" id="{B9B6FE8A-3275-4C6A-B975-925B24A9DA8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289" y="4475588"/>
            <a:ext cx="829171" cy="835224"/>
          </a:xfrm>
          <a:prstGeom prst="rect">
            <a:avLst/>
          </a:prstGeom>
        </p:spPr>
      </p:pic>
      <p:pic>
        <p:nvPicPr>
          <p:cNvPr id="96" name="rd">
            <a:extLst>
              <a:ext uri="{FF2B5EF4-FFF2-40B4-BE49-F238E27FC236}">
                <a16:creationId xmlns:a16="http://schemas.microsoft.com/office/drawing/2014/main" id="{989A8F87-320B-4AC8-B9E2-7FB84CE5FBE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270" y="4462878"/>
            <a:ext cx="841321" cy="841321"/>
          </a:xfrm>
          <a:prstGeom prst="rect">
            <a:avLst/>
          </a:prstGeom>
        </p:spPr>
      </p:pic>
      <p:pic>
        <p:nvPicPr>
          <p:cNvPr id="6" name="dd">
            <a:extLst>
              <a:ext uri="{FF2B5EF4-FFF2-40B4-BE49-F238E27FC236}">
                <a16:creationId xmlns:a16="http://schemas.microsoft.com/office/drawing/2014/main" id="{D387BFD7-2021-4090-9DCD-23B8B5CDE55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62" y="5606797"/>
            <a:ext cx="841321" cy="835224"/>
          </a:xfrm>
          <a:prstGeom prst="rect">
            <a:avLst/>
          </a:prstGeom>
        </p:spPr>
      </p:pic>
      <p:pic>
        <p:nvPicPr>
          <p:cNvPr id="100" name="ad">
            <a:extLst>
              <a:ext uri="{FF2B5EF4-FFF2-40B4-BE49-F238E27FC236}">
                <a16:creationId xmlns:a16="http://schemas.microsoft.com/office/drawing/2014/main" id="{FA150F8B-1347-4E04-961F-28442A51186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301" y="4468124"/>
            <a:ext cx="841321" cy="841321"/>
          </a:xfrm>
          <a:prstGeom prst="rect">
            <a:avLst/>
          </a:prstGeom>
        </p:spPr>
      </p:pic>
      <p:pic>
        <p:nvPicPr>
          <p:cNvPr id="61" name="cu2">
            <a:extLst>
              <a:ext uri="{FF2B5EF4-FFF2-40B4-BE49-F238E27FC236}">
                <a16:creationId xmlns:a16="http://schemas.microsoft.com/office/drawing/2014/main" id="{E878A69D-85FA-45F3-94FA-46E9C414EDC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677740" y="4422576"/>
            <a:ext cx="835224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73" name="uu">
            <a:extLst>
              <a:ext uri="{FF2B5EF4-FFF2-40B4-BE49-F238E27FC236}">
                <a16:creationId xmlns:a16="http://schemas.microsoft.com/office/drawing/2014/main" id="{32EC444A-A120-49A7-89E8-E3BEB54AB88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700516" y="5559479"/>
            <a:ext cx="841321" cy="841321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83" name="pu">
            <a:extLst>
              <a:ext uri="{FF2B5EF4-FFF2-40B4-BE49-F238E27FC236}">
                <a16:creationId xmlns:a16="http://schemas.microsoft.com/office/drawing/2014/main" id="{952204B4-4218-4080-A891-CB1875C124A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751504" y="4422576"/>
            <a:ext cx="835224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89" name="bu">
            <a:extLst>
              <a:ext uri="{FF2B5EF4-FFF2-40B4-BE49-F238E27FC236}">
                <a16:creationId xmlns:a16="http://schemas.microsoft.com/office/drawing/2014/main" id="{D91C4802-B8C2-497B-BFEB-94BD24F222A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754087" y="5565576"/>
            <a:ext cx="835224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91" name="ou">
            <a:extLst>
              <a:ext uri="{FF2B5EF4-FFF2-40B4-BE49-F238E27FC236}">
                <a16:creationId xmlns:a16="http://schemas.microsoft.com/office/drawing/2014/main" id="{97141561-033E-49C2-83B2-AD4F84ACF5F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780215" y="4416479"/>
            <a:ext cx="841321" cy="841321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97" name="ru">
            <a:extLst>
              <a:ext uri="{FF2B5EF4-FFF2-40B4-BE49-F238E27FC236}">
                <a16:creationId xmlns:a16="http://schemas.microsoft.com/office/drawing/2014/main" id="{78C2BB25-7CF1-41E1-9E21-9362AC24B61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966975" y="4422576"/>
            <a:ext cx="841321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5" name="du">
            <a:extLst>
              <a:ext uri="{FF2B5EF4-FFF2-40B4-BE49-F238E27FC236}">
                <a16:creationId xmlns:a16="http://schemas.microsoft.com/office/drawing/2014/main" id="{98DBBF1C-4F39-4565-8D36-27EB9F73477C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966269" y="5559479"/>
            <a:ext cx="841321" cy="841321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101" name="au">
            <a:extLst>
              <a:ext uri="{FF2B5EF4-FFF2-40B4-BE49-F238E27FC236}">
                <a16:creationId xmlns:a16="http://schemas.microsoft.com/office/drawing/2014/main" id="{8F81693B-B75C-4C79-9C26-0089A61049BF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847301" y="4422576"/>
            <a:ext cx="841321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</p:spTree>
    <p:extLst>
      <p:ext uri="{BB962C8B-B14F-4D97-AF65-F5344CB8AC3E}">
        <p14:creationId xmlns:p14="http://schemas.microsoft.com/office/powerpoint/2010/main" val="97332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27A0801-B412-4376-8E94-1F8EC5F94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4513" y="2416009"/>
            <a:ext cx="3481118" cy="11034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5FF1B3B-0F61-4CA8-8751-5F09C822D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2320" y="2416252"/>
            <a:ext cx="3505504" cy="120711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2B8CF34-3238-06FA-0B62-54F291E3EE95}"/>
              </a:ext>
            </a:extLst>
          </p:cNvPr>
          <p:cNvGrpSpPr/>
          <p:nvPr/>
        </p:nvGrpSpPr>
        <p:grpSpPr>
          <a:xfrm>
            <a:off x="4494212" y="4953000"/>
            <a:ext cx="2931848" cy="1067557"/>
            <a:chOff x="4494212" y="4953000"/>
            <a:chExt cx="2931848" cy="106755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21FE6E2-8AD9-D587-3F0A-FFD41F691976}"/>
                </a:ext>
              </a:extLst>
            </p:cNvPr>
            <p:cNvCxnSpPr/>
            <p:nvPr/>
          </p:nvCxnSpPr>
          <p:spPr>
            <a:xfrm flipH="1">
              <a:off x="6737445" y="6019800"/>
              <a:ext cx="688615" cy="0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D3072-3A3A-A560-3754-50FE8CCCD3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1991" y="5038643"/>
              <a:ext cx="0" cy="786458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cxnSpLocks/>
            </p:cNvCxnSpPr>
            <p:nvPr/>
          </p:nvCxnSpPr>
          <p:spPr>
            <a:xfrm flipV="1">
              <a:off x="4494212" y="4973461"/>
              <a:ext cx="0" cy="786458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5662767" y="4953000"/>
              <a:ext cx="787838" cy="990600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4771784" y="6020557"/>
              <a:ext cx="688615" cy="0"/>
            </a:xfrm>
            <a:prstGeom prst="line">
              <a:avLst/>
            </a:prstGeom>
            <a:ln w="254000">
              <a:solidFill>
                <a:srgbClr val="00A6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FEAEEF20-200C-1074-8DA7-5104F17034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02C962C-0305-4908-A416-BDCB6197224B}"/>
              </a:ext>
            </a:extLst>
          </p:cNvPr>
          <p:cNvSpPr/>
          <p:nvPr/>
        </p:nvSpPr>
        <p:spPr>
          <a:xfrm>
            <a:off x="2361127" y="1677907"/>
            <a:ext cx="3673955" cy="24749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64B6134-6129-4F76-B1D7-6A0529E117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885" y="1890313"/>
            <a:ext cx="2861881" cy="215019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1C0F08D-D27F-4D67-A065-B3833DCE49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46800"/>
            <a:ext cx="10205589" cy="1085182"/>
          </a:xfrm>
          <a:prstGeom prst="rect">
            <a:avLst/>
          </a:prstGeom>
        </p:spPr>
      </p:pic>
      <p:pic>
        <p:nvPicPr>
          <p:cNvPr id="39" name="ans">
            <a:extLst>
              <a:ext uri="{FF2B5EF4-FFF2-40B4-BE49-F238E27FC236}">
                <a16:creationId xmlns:a16="http://schemas.microsoft.com/office/drawing/2014/main" id="{7E32481C-2674-4B62-91FB-DD064CB42E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28393" y="5049694"/>
            <a:ext cx="1822862" cy="74377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765E82B-7D7F-4E51-8C0B-88608CF46F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667" y="1685399"/>
            <a:ext cx="646232" cy="755970"/>
          </a:xfrm>
          <a:prstGeom prst="rect">
            <a:avLst/>
          </a:prstGeom>
        </p:spPr>
      </p:pic>
      <p:pic>
        <p:nvPicPr>
          <p:cNvPr id="41" name="cd2">
            <a:extLst>
              <a:ext uri="{FF2B5EF4-FFF2-40B4-BE49-F238E27FC236}">
                <a16:creationId xmlns:a16="http://schemas.microsoft.com/office/drawing/2014/main" id="{B3F17D6F-2F59-490B-B3B9-63C9579282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520" y="4460950"/>
            <a:ext cx="835224" cy="841321"/>
          </a:xfrm>
          <a:prstGeom prst="rect">
            <a:avLst/>
          </a:prstGeom>
        </p:spPr>
      </p:pic>
      <p:pic>
        <p:nvPicPr>
          <p:cNvPr id="43" name="bd">
            <a:extLst>
              <a:ext uri="{FF2B5EF4-FFF2-40B4-BE49-F238E27FC236}">
                <a16:creationId xmlns:a16="http://schemas.microsoft.com/office/drawing/2014/main" id="{F2BBC396-9DFF-4126-9E91-D462D0A08FD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21390" y="4473225"/>
            <a:ext cx="835224" cy="835224"/>
          </a:xfrm>
          <a:prstGeom prst="rect">
            <a:avLst/>
          </a:prstGeom>
        </p:spPr>
      </p:pic>
      <p:pic>
        <p:nvPicPr>
          <p:cNvPr id="44" name="bu">
            <a:extLst>
              <a:ext uri="{FF2B5EF4-FFF2-40B4-BE49-F238E27FC236}">
                <a16:creationId xmlns:a16="http://schemas.microsoft.com/office/drawing/2014/main" id="{BCB027DE-D4EC-4FE2-8C01-AAD9E253FE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25285" y="4422576"/>
            <a:ext cx="835224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47" name="xd">
            <a:extLst>
              <a:ext uri="{FF2B5EF4-FFF2-40B4-BE49-F238E27FC236}">
                <a16:creationId xmlns:a16="http://schemas.microsoft.com/office/drawing/2014/main" id="{DD0B215C-18B6-4177-9D91-2DFBECD40E8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32656" y="4466555"/>
            <a:ext cx="841321" cy="841321"/>
          </a:xfrm>
          <a:prstGeom prst="rect">
            <a:avLst/>
          </a:prstGeom>
        </p:spPr>
      </p:pic>
      <p:pic>
        <p:nvPicPr>
          <p:cNvPr id="48" name="xu">
            <a:extLst>
              <a:ext uri="{FF2B5EF4-FFF2-40B4-BE49-F238E27FC236}">
                <a16:creationId xmlns:a16="http://schemas.microsoft.com/office/drawing/2014/main" id="{D717A3DE-6E3C-4DC5-B5B8-EAED676FE6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40424" y="4422576"/>
            <a:ext cx="841321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49" name="nd">
            <a:extLst>
              <a:ext uri="{FF2B5EF4-FFF2-40B4-BE49-F238E27FC236}">
                <a16:creationId xmlns:a16="http://schemas.microsoft.com/office/drawing/2014/main" id="{C84AC311-0F67-4DA0-9152-7339083D90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554" y="5618092"/>
            <a:ext cx="835224" cy="835224"/>
          </a:xfrm>
          <a:prstGeom prst="rect">
            <a:avLst/>
          </a:prstGeom>
        </p:spPr>
      </p:pic>
      <p:pic>
        <p:nvPicPr>
          <p:cNvPr id="58" name="od">
            <a:extLst>
              <a:ext uri="{FF2B5EF4-FFF2-40B4-BE49-F238E27FC236}">
                <a16:creationId xmlns:a16="http://schemas.microsoft.com/office/drawing/2014/main" id="{62755E6F-D0FD-48CA-908F-0532C0B687B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240" y="5616529"/>
            <a:ext cx="841321" cy="835224"/>
          </a:xfrm>
          <a:prstGeom prst="rect">
            <a:avLst/>
          </a:prstGeom>
        </p:spPr>
      </p:pic>
      <p:pic>
        <p:nvPicPr>
          <p:cNvPr id="62" name="ad">
            <a:extLst>
              <a:ext uri="{FF2B5EF4-FFF2-40B4-BE49-F238E27FC236}">
                <a16:creationId xmlns:a16="http://schemas.microsoft.com/office/drawing/2014/main" id="{871C898B-6D3E-4B9C-B407-16319BF1E90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5432" y="5608394"/>
            <a:ext cx="841321" cy="835224"/>
          </a:xfrm>
          <a:prstGeom prst="rect">
            <a:avLst/>
          </a:prstGeom>
        </p:spPr>
      </p:pic>
      <p:pic>
        <p:nvPicPr>
          <p:cNvPr id="64" name="rd">
            <a:extLst>
              <a:ext uri="{FF2B5EF4-FFF2-40B4-BE49-F238E27FC236}">
                <a16:creationId xmlns:a16="http://schemas.microsoft.com/office/drawing/2014/main" id="{BABECDD3-195D-4BD2-9DE2-86BCE860D2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755" y="5597332"/>
            <a:ext cx="841321" cy="841321"/>
          </a:xfrm>
          <a:prstGeom prst="rect">
            <a:avLst/>
          </a:prstGeom>
        </p:spPr>
      </p:pic>
      <p:pic>
        <p:nvPicPr>
          <p:cNvPr id="5" name="yd">
            <a:extLst>
              <a:ext uri="{FF2B5EF4-FFF2-40B4-BE49-F238E27FC236}">
                <a16:creationId xmlns:a16="http://schemas.microsoft.com/office/drawing/2014/main" id="{C1037679-E777-40A7-AFC5-D63D650EFE4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274" y="4457164"/>
            <a:ext cx="841321" cy="841321"/>
          </a:xfrm>
          <a:prstGeom prst="rect">
            <a:avLst/>
          </a:prstGeom>
        </p:spPr>
      </p:pic>
      <p:pic>
        <p:nvPicPr>
          <p:cNvPr id="42" name="cu2">
            <a:extLst>
              <a:ext uri="{FF2B5EF4-FFF2-40B4-BE49-F238E27FC236}">
                <a16:creationId xmlns:a16="http://schemas.microsoft.com/office/drawing/2014/main" id="{2C36B557-2D91-41E9-B52E-0BD1A8DF5E6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099460" y="4422576"/>
            <a:ext cx="835224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56" name="nu">
            <a:extLst>
              <a:ext uri="{FF2B5EF4-FFF2-40B4-BE49-F238E27FC236}">
                <a16:creationId xmlns:a16="http://schemas.microsoft.com/office/drawing/2014/main" id="{FBAE271C-89C6-4667-9070-FB2FFD42C31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246507" y="5559479"/>
            <a:ext cx="841321" cy="841321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59" name="ou">
            <a:extLst>
              <a:ext uri="{FF2B5EF4-FFF2-40B4-BE49-F238E27FC236}">
                <a16:creationId xmlns:a16="http://schemas.microsoft.com/office/drawing/2014/main" id="{FFA877F5-484E-45AB-B73F-98B32F775C0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177241" y="5559479"/>
            <a:ext cx="841321" cy="841321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63" name="au">
            <a:extLst>
              <a:ext uri="{FF2B5EF4-FFF2-40B4-BE49-F238E27FC236}">
                <a16:creationId xmlns:a16="http://schemas.microsoft.com/office/drawing/2014/main" id="{013C311A-16EE-40C6-9557-F597956E7B0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115432" y="5565576"/>
            <a:ext cx="841321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65" name="ru">
            <a:extLst>
              <a:ext uri="{FF2B5EF4-FFF2-40B4-BE49-F238E27FC236}">
                <a16:creationId xmlns:a16="http://schemas.microsoft.com/office/drawing/2014/main" id="{8C1F6FA0-3897-4BE2-B524-84C9B4D4FEB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099460" y="5565576"/>
            <a:ext cx="841321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pic>
        <p:nvPicPr>
          <p:cNvPr id="2" name="yu">
            <a:extLst>
              <a:ext uri="{FF2B5EF4-FFF2-40B4-BE49-F238E27FC236}">
                <a16:creationId xmlns:a16="http://schemas.microsoft.com/office/drawing/2014/main" id="{57157C44-03C8-48DA-A8C4-432ADF48408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180637" y="4422576"/>
            <a:ext cx="841321" cy="835224"/>
          </a:xfrm>
          <a:prstGeom prst="rect">
            <a:avLst/>
          </a:prstGeom>
          <a:effectLst>
            <a:outerShdw dist="50800" dir="5400000" sx="102000" sy="102000" algn="t" rotWithShape="0">
              <a:srgbClr val="FAC2D7"/>
            </a:outerShdw>
          </a:effectLst>
        </p:spPr>
      </p:pic>
      <p:sp>
        <p:nvSpPr>
          <p:cNvPr id="36" name="Rectangle: Top Corners Rounded 30">
            <a:extLst>
              <a:ext uri="{FF2B5EF4-FFF2-40B4-BE49-F238E27FC236}">
                <a16:creationId xmlns:a16="http://schemas.microsoft.com/office/drawing/2014/main" id="{8C3DE3FF-AA2E-4D9F-A0BE-A7B6953EA7BF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F3CBBAA-73BF-44FB-8DC6-375A718AE6F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20" y="898856"/>
            <a:ext cx="4986960" cy="62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1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sp>
        <p:nvSpPr>
          <p:cNvPr id="19" name="Rounded Rectangle 73">
            <a:extLst>
              <a:ext uri="{FF2B5EF4-FFF2-40B4-BE49-F238E27FC236}">
                <a16:creationId xmlns:a16="http://schemas.microsoft.com/office/drawing/2014/main" id="{692F5A85-9419-400A-A6D9-00CA490857D9}"/>
              </a:ext>
            </a:extLst>
          </p:cNvPr>
          <p:cNvSpPr/>
          <p:nvPr/>
        </p:nvSpPr>
        <p:spPr>
          <a:xfrm>
            <a:off x="4037011" y="1872412"/>
            <a:ext cx="6523285" cy="10930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108561-AEA4-057A-B977-750CACE4A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sp>
        <p:nvSpPr>
          <p:cNvPr id="22" name="Rounded Rectangle 73">
            <a:extLst>
              <a:ext uri="{FF2B5EF4-FFF2-40B4-BE49-F238E27FC236}">
                <a16:creationId xmlns:a16="http://schemas.microsoft.com/office/drawing/2014/main" id="{E67B7F38-71B7-4E48-A7E2-8158E594A0EF}"/>
              </a:ext>
            </a:extLst>
          </p:cNvPr>
          <p:cNvSpPr/>
          <p:nvPr/>
        </p:nvSpPr>
        <p:spPr>
          <a:xfrm>
            <a:off x="3884612" y="3374606"/>
            <a:ext cx="6675684" cy="11148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F87B31-D611-4161-8E8D-80B6266D4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6800"/>
            <a:ext cx="10735986" cy="1054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E58FDE-792A-4CE3-8774-A88376C28D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361" y="445572"/>
            <a:ext cx="6523285" cy="1420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0CF13A-EFB8-430B-A560-77B82ABE4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179" y="1842683"/>
            <a:ext cx="4170025" cy="1146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35378E-0311-4FAD-A0A6-FBDF2CB3B4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3172" y="1635786"/>
            <a:ext cx="5078408" cy="14204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A8A452-A134-4DE7-87E6-692F61B5B7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179" y="3351226"/>
            <a:ext cx="4279763" cy="1146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5FE51A-C7D5-4E6F-837A-3B2A313E67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4662" y="3091478"/>
            <a:ext cx="5395428" cy="1420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4ADD9-7C9D-491E-B161-48034A6E00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0009" y="4712839"/>
            <a:ext cx="1151634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6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108561-AEA4-057A-B977-750CACE4A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5F52774-9079-4765-B654-6D8AF7BCCF33}"/>
              </a:ext>
            </a:extLst>
          </p:cNvPr>
          <p:cNvGrpSpPr/>
          <p:nvPr/>
        </p:nvGrpSpPr>
        <p:grpSpPr>
          <a:xfrm>
            <a:off x="-147271" y="-4"/>
            <a:ext cx="10737482" cy="584989"/>
            <a:chOff x="-148859" y="-1582317"/>
            <a:chExt cx="10352449" cy="584989"/>
          </a:xfrm>
        </p:grpSpPr>
        <p:sp>
          <p:nvSpPr>
            <p:cNvPr id="31" name="Rectangle: Top Corners Rounded 14">
              <a:extLst>
                <a:ext uri="{FF2B5EF4-FFF2-40B4-BE49-F238E27FC236}">
                  <a16:creationId xmlns:a16="http://schemas.microsoft.com/office/drawing/2014/main" id="{52A19EA2-7705-4B57-B53C-E53DE10FDE1C}"/>
                </a:ext>
              </a:extLst>
            </p:cNvPr>
            <p:cNvSpPr/>
            <p:nvPr/>
          </p:nvSpPr>
          <p:spPr>
            <a:xfrm rot="10800000">
              <a:off x="-148859" y="-1582310"/>
              <a:ext cx="10352449" cy="370598"/>
            </a:xfrm>
            <a:prstGeom prst="round2SameRect">
              <a:avLst>
                <a:gd name="adj1" fmla="val 39393"/>
                <a:gd name="adj2" fmla="val 0"/>
              </a:avLst>
            </a:prstGeom>
            <a:solidFill>
              <a:srgbClr val="FAC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4305F97-ED9E-4295-984B-DD07FD817B29}"/>
                </a:ext>
              </a:extLst>
            </p:cNvPr>
            <p:cNvGrpSpPr/>
            <p:nvPr/>
          </p:nvGrpSpPr>
          <p:grpSpPr>
            <a:xfrm>
              <a:off x="286635" y="-1582317"/>
              <a:ext cx="5288499" cy="584989"/>
              <a:chOff x="323304" y="-31300"/>
              <a:chExt cx="5288499" cy="584989"/>
            </a:xfrm>
          </p:grpSpPr>
          <p:sp>
            <p:nvSpPr>
              <p:cNvPr id="33" name="Rectangle: Top Corners Rounded 16">
                <a:extLst>
                  <a:ext uri="{FF2B5EF4-FFF2-40B4-BE49-F238E27FC236}">
                    <a16:creationId xmlns:a16="http://schemas.microsoft.com/office/drawing/2014/main" id="{9A7EE631-6D71-445A-9C34-213509923B0C}"/>
                  </a:ext>
                </a:extLst>
              </p:cNvPr>
              <p:cNvSpPr/>
              <p:nvPr/>
            </p:nvSpPr>
            <p:spPr>
              <a:xfrm rot="10800000">
                <a:off x="1861427" y="-31300"/>
                <a:ext cx="3750376" cy="584985"/>
              </a:xfrm>
              <a:prstGeom prst="round2SameRect">
                <a:avLst>
                  <a:gd name="adj1" fmla="val 35006"/>
                  <a:gd name="adj2" fmla="val 0"/>
                </a:avLst>
              </a:prstGeom>
              <a:solidFill>
                <a:schemeClr val="bg1"/>
              </a:solidFill>
              <a:ln w="19050">
                <a:solidFill>
                  <a:srgbClr val="F05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Rectangle: Top Corners Rounded 17">
                <a:extLst>
                  <a:ext uri="{FF2B5EF4-FFF2-40B4-BE49-F238E27FC236}">
                    <a16:creationId xmlns:a16="http://schemas.microsoft.com/office/drawing/2014/main" id="{0FAB50C2-F475-4E14-8501-E34F093FBF95}"/>
                  </a:ext>
                </a:extLst>
              </p:cNvPr>
              <p:cNvSpPr/>
              <p:nvPr/>
            </p:nvSpPr>
            <p:spPr>
              <a:xfrm rot="10800000">
                <a:off x="323304" y="-31293"/>
                <a:ext cx="1953904" cy="584982"/>
              </a:xfrm>
              <a:prstGeom prst="round2SameRect">
                <a:avLst>
                  <a:gd name="adj1" fmla="val 35006"/>
                  <a:gd name="adj2" fmla="val 0"/>
                </a:avLst>
              </a:prstGeom>
              <a:solidFill>
                <a:srgbClr val="F05893"/>
              </a:solidFill>
              <a:ln w="19050">
                <a:solidFill>
                  <a:srgbClr val="F058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329D819-A03F-4B4C-97FB-EC2EE8C78D12}"/>
                  </a:ext>
                </a:extLst>
              </p:cNvPr>
              <p:cNvSpPr txBox="1"/>
              <p:nvPr/>
            </p:nvSpPr>
            <p:spPr>
              <a:xfrm>
                <a:off x="395607" y="-18569"/>
                <a:ext cx="178447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ali" panose="00000500000000000000" pitchFamily="2" charset="-34"/>
                    <a:ea typeface="+mn-ea"/>
                    <a:cs typeface="Mali" panose="00000500000000000000" pitchFamily="2" charset="-34"/>
                  </a:rPr>
                  <a:t>Lesson 3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6FBBC39-AF2F-47E8-A6DE-01C24B632EC7}"/>
                  </a:ext>
                </a:extLst>
              </p:cNvPr>
              <p:cNvSpPr txBox="1"/>
              <p:nvPr/>
            </p:nvSpPr>
            <p:spPr>
              <a:xfrm>
                <a:off x="2379231" y="14975"/>
                <a:ext cx="313546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5893"/>
                    </a:solidFill>
                    <a:effectLst/>
                    <a:uLnTx/>
                    <a:uFillTx/>
                    <a:latin typeface="Mali" panose="00000500000000000000" pitchFamily="2" charset="-34"/>
                    <a:ea typeface="+mn-ea"/>
                    <a:cs typeface="Mali" panose="00000500000000000000" pitchFamily="2" charset="-34"/>
                  </a:rPr>
                  <a:t>Classroom objects</a:t>
                </a: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EDF1A67-BAC1-472B-9C64-E127D43089A0}"/>
              </a:ext>
            </a:extLst>
          </p:cNvPr>
          <p:cNvGrpSpPr/>
          <p:nvPr/>
        </p:nvGrpSpPr>
        <p:grpSpPr>
          <a:xfrm>
            <a:off x="6084307" y="128760"/>
            <a:ext cx="3896305" cy="887540"/>
            <a:chOff x="5521011" y="128759"/>
            <a:chExt cx="2521584" cy="887540"/>
          </a:xfrm>
        </p:grpSpPr>
        <p:sp>
          <p:nvSpPr>
            <p:cNvPr id="38" name="Rectangle: Rounded Corners 87">
              <a:extLst>
                <a:ext uri="{FF2B5EF4-FFF2-40B4-BE49-F238E27FC236}">
                  <a16:creationId xmlns:a16="http://schemas.microsoft.com/office/drawing/2014/main" id="{94D9EE51-5142-4251-B1D2-ED709F6D2839}"/>
                </a:ext>
              </a:extLst>
            </p:cNvPr>
            <p:cNvSpPr/>
            <p:nvPr/>
          </p:nvSpPr>
          <p:spPr>
            <a:xfrm>
              <a:off x="5521011" y="128759"/>
              <a:ext cx="2521584" cy="5849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AC2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56B9B40-1B2E-4E1B-A037-A9036F6C6FB5}"/>
                </a:ext>
              </a:extLst>
            </p:cNvPr>
            <p:cNvSpPr txBox="1"/>
            <p:nvPr/>
          </p:nvSpPr>
          <p:spPr>
            <a:xfrm>
              <a:off x="5603082" y="185302"/>
              <a:ext cx="23574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i" panose="00000500000000000000" pitchFamily="2" charset="-34"/>
                  <a:ea typeface="+mn-ea"/>
                  <a:cs typeface="Mali" panose="00000500000000000000" pitchFamily="2" charset="-34"/>
                </a:rPr>
                <a:t>เรียนรู้โครงสร้างภาษา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i" panose="00000500000000000000" pitchFamily="2" charset="-34"/>
                <a:ea typeface="+mn-ea"/>
                <a:cs typeface="Mali" panose="00000500000000000000" pitchFamily="2" charset="-34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13EA4CC-1059-4B3D-A8B6-71888D622C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420" y="1670128"/>
            <a:ext cx="3731075" cy="1146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013727-5D42-4EFF-8EA8-2BF9AA18EF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4983" y="1590753"/>
            <a:ext cx="1719221" cy="13778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FB0B09-83BA-4847-A842-3CBD955F44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3522" y="1585229"/>
            <a:ext cx="3743268" cy="1164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E01348-7EFE-4579-B017-FFB097809A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879" y="3947769"/>
            <a:ext cx="4304149" cy="1146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085077-F6F7-4250-BE6A-96B7B0F12B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5116" y="3769086"/>
            <a:ext cx="2481287" cy="1432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53B2EA-18B9-4595-9870-833A418483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3522" y="3900161"/>
            <a:ext cx="4401693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5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EC55F274-83C5-9E70-C5E1-A486C2F44F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1B5EE1C0-CFBA-4429-A313-FEAD5815B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6800"/>
            <a:ext cx="10735986" cy="10546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3CDA31-77EA-40C6-BE32-6BEBEA035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359" y="1140457"/>
            <a:ext cx="12188825" cy="524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055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encil case with scissors and stationery&#10;&#10;Description automatically generated">
            <a:extLst>
              <a:ext uri="{FF2B5EF4-FFF2-40B4-BE49-F238E27FC236}">
                <a16:creationId xmlns:a16="http://schemas.microsoft.com/office/drawing/2014/main" id="{CA42FAE9-DF10-4082-ABE1-159976B6BC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252" y="1261837"/>
            <a:ext cx="3451313" cy="2150611"/>
          </a:xfrm>
          <a:prstGeom prst="round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D15F87FC-3D47-8E74-2333-EBF80F13BB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A0793F-E875-4A1C-96AF-C666F61FD7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11" y="1671918"/>
            <a:ext cx="3120901" cy="194894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766C7D8-5097-4F24-9B02-D84143F07F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6800"/>
            <a:ext cx="10735986" cy="1054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697BF6-0BFA-46C2-BAF2-95E1AF026E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812" y="4038600"/>
            <a:ext cx="9656901" cy="18655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8FA0AF-0A06-42DA-ACCF-83C3F5C794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9012" y="1371600"/>
            <a:ext cx="5218628" cy="1072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A64BFE-D4B9-488B-9D5D-F8D70A3512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46876" y="2362200"/>
            <a:ext cx="698662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7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Top Corners Rounded 30">
            <a:extLst>
              <a:ext uri="{FF2B5EF4-FFF2-40B4-BE49-F238E27FC236}">
                <a16:creationId xmlns:a16="http://schemas.microsoft.com/office/drawing/2014/main" id="{700CBD0C-00B5-4A53-8AC8-EA03492149D4}"/>
              </a:ext>
            </a:extLst>
          </p:cNvPr>
          <p:cNvSpPr/>
          <p:nvPr/>
        </p:nvSpPr>
        <p:spPr>
          <a:xfrm rot="5400000">
            <a:off x="2188650" y="-1382501"/>
            <a:ext cx="684000" cy="50613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CE661B38-C00A-0A34-15D8-2CE16DDF94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22" name="Picture 21" descr="A close-up of a eraser&#10;&#10;Description automatically generated">
            <a:extLst>
              <a:ext uri="{FF2B5EF4-FFF2-40B4-BE49-F238E27FC236}">
                <a16:creationId xmlns:a16="http://schemas.microsoft.com/office/drawing/2014/main" id="{1BD0FE83-8F34-B012-DA69-90FA4C860B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72" y="2048691"/>
            <a:ext cx="1652079" cy="967589"/>
          </a:xfrm>
          <a:prstGeom prst="rect">
            <a:avLst/>
          </a:prstGeom>
        </p:spPr>
      </p:pic>
      <p:pic>
        <p:nvPicPr>
          <p:cNvPr id="26" name="Picture 25" descr="A pencil case full of school supplies&#10;&#10;Description automatically generated">
            <a:extLst>
              <a:ext uri="{FF2B5EF4-FFF2-40B4-BE49-F238E27FC236}">
                <a16:creationId xmlns:a16="http://schemas.microsoft.com/office/drawing/2014/main" id="{E6669D2B-3AB4-44F3-AFA4-559FB134AA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612" y="2892450"/>
            <a:ext cx="1790699" cy="1557129"/>
          </a:xfrm>
          <a:prstGeom prst="rect">
            <a:avLst/>
          </a:prstGeom>
        </p:spPr>
      </p:pic>
      <p:pic>
        <p:nvPicPr>
          <p:cNvPr id="21" name="Track-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77.4704" end="13344.8842"/>
                </p14:media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738000"/>
            <a:ext cx="821855" cy="820800"/>
          </a:xfrm>
          <a:prstGeom prst="rect">
            <a:avLst/>
          </a:prstGeom>
        </p:spPr>
      </p:pic>
      <p:pic>
        <p:nvPicPr>
          <p:cNvPr id="33" name="Picture 32" descr="A close-up of a eraser&#10;&#10;Description automatically generated">
            <a:extLst>
              <a:ext uri="{FF2B5EF4-FFF2-40B4-BE49-F238E27FC236}">
                <a16:creationId xmlns:a16="http://schemas.microsoft.com/office/drawing/2014/main" id="{1BD0FE83-8F34-B012-DA69-90FA4C860B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71" y="3192629"/>
            <a:ext cx="1652079" cy="967589"/>
          </a:xfrm>
          <a:prstGeom prst="rect">
            <a:avLst/>
          </a:prstGeom>
        </p:spPr>
      </p:pic>
      <p:pic>
        <p:nvPicPr>
          <p:cNvPr id="34" name="Picture 33" descr="A pencil case full of school supplies&#10;&#10;Description automatically generated">
            <a:extLst>
              <a:ext uri="{FF2B5EF4-FFF2-40B4-BE49-F238E27FC236}">
                <a16:creationId xmlns:a16="http://schemas.microsoft.com/office/drawing/2014/main" id="{E6669D2B-3AB4-44F3-AFA4-559FB134AA3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2944" y="1676400"/>
            <a:ext cx="1790699" cy="15162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3C1CF0-4502-4028-9D8B-4DB4398FFE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46800"/>
            <a:ext cx="10735986" cy="865707"/>
          </a:xfrm>
          <a:prstGeom prst="rect">
            <a:avLst/>
          </a:prstGeom>
        </p:spPr>
      </p:pic>
      <p:pic>
        <p:nvPicPr>
          <p:cNvPr id="31" name="teacher guide">
            <a:extLst>
              <a:ext uri="{FF2B5EF4-FFF2-40B4-BE49-F238E27FC236}">
                <a16:creationId xmlns:a16="http://schemas.microsoft.com/office/drawing/2014/main" id="{E150ED7E-20C5-4803-94D8-503438CB1C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1AD482-CDCD-41EE-95CD-AC903D4105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9055" y="592350"/>
            <a:ext cx="4017612" cy="96325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84B35F9-3ECA-4B98-9198-704D47D11F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1812" y="1685399"/>
            <a:ext cx="609653" cy="755970"/>
          </a:xfrm>
          <a:prstGeom prst="rect">
            <a:avLst/>
          </a:prstGeom>
        </p:spPr>
      </p:pic>
      <p:pic>
        <p:nvPicPr>
          <p:cNvPr id="40" name="1">
            <a:extLst>
              <a:ext uri="{FF2B5EF4-FFF2-40B4-BE49-F238E27FC236}">
                <a16:creationId xmlns:a16="http://schemas.microsoft.com/office/drawing/2014/main" id="{82230E72-71EB-4B99-AD07-7F563F0DF60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58961" y="4653308"/>
            <a:ext cx="1140051" cy="1219306"/>
          </a:xfrm>
          <a:prstGeom prst="rect">
            <a:avLst/>
          </a:prstGeom>
        </p:spPr>
      </p:pic>
      <p:pic>
        <p:nvPicPr>
          <p:cNvPr id="8" name="2">
            <a:extLst>
              <a:ext uri="{FF2B5EF4-FFF2-40B4-BE49-F238E27FC236}">
                <a16:creationId xmlns:a16="http://schemas.microsoft.com/office/drawing/2014/main" id="{CF494446-84D4-4ED9-BC44-94C34BD7CF5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38935" y="4652543"/>
            <a:ext cx="1140051" cy="12193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3ACF8F-9CF4-4BA0-B8E5-737C4242EFF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810" y="5315109"/>
            <a:ext cx="556740" cy="556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90C72D3-B531-4C06-B862-94523A10DE6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04944" y="6876976"/>
            <a:ext cx="6913463" cy="1847248"/>
          </a:xfrm>
          <a:prstGeom prst="rect">
            <a:avLst/>
          </a:prstGeom>
        </p:spPr>
      </p:pic>
      <p:pic>
        <p:nvPicPr>
          <p:cNvPr id="39" name="close">
            <a:extLst>
              <a:ext uri="{FF2B5EF4-FFF2-40B4-BE49-F238E27FC236}">
                <a16:creationId xmlns:a16="http://schemas.microsoft.com/office/drawing/2014/main" id="{BE462498-AF9C-423C-AC46-D9D0F89FC19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550" y="6870008"/>
            <a:ext cx="556595" cy="556740"/>
          </a:xfrm>
          <a:prstGeom prst="rect">
            <a:avLst/>
          </a:prstGeom>
        </p:spPr>
      </p:pic>
      <p:pic>
        <p:nvPicPr>
          <p:cNvPr id="29" name="Picture 33">
            <a:extLst>
              <a:ext uri="{FF2B5EF4-FFF2-40B4-BE49-F238E27FC236}">
                <a16:creationId xmlns:a16="http://schemas.microsoft.com/office/drawing/2014/main" id="{755D2F5F-B2BD-4CFF-99C9-5523FFC97E5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848" y="5378687"/>
            <a:ext cx="773592" cy="772330"/>
          </a:xfrm>
          <a:prstGeom prst="rect">
            <a:avLst/>
          </a:prstGeom>
        </p:spPr>
      </p:pic>
      <p:pic>
        <p:nvPicPr>
          <p:cNvPr id="30" name="Picture 34">
            <a:extLst>
              <a:ext uri="{FF2B5EF4-FFF2-40B4-BE49-F238E27FC236}">
                <a16:creationId xmlns:a16="http://schemas.microsoft.com/office/drawing/2014/main" id="{55547D31-8B43-4688-9432-A4C594A22E5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834" y="5378687"/>
            <a:ext cx="773592" cy="77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8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5999E-6 -0.60069 L -2.35999E-6 0.25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5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7726E-8 -0.59745 L 6.7726E-8 0.25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5999E-6 0.03935 L -2.35999E-6 -0.6006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01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7726E-8 0.04143 L 6.7726E-8 -0.59745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6EAC7B-88BA-4CDF-834F-51336817EA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120" y="2244498"/>
            <a:ext cx="5462483" cy="10425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855842-5FCD-41D7-9B50-A2AE55D0A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5121" y="2244498"/>
            <a:ext cx="5462486" cy="1133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7459F3-7FB7-4970-8E66-6752A034CF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1210" y="3605268"/>
            <a:ext cx="5456393" cy="10303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71A318B-3F37-479C-B4A2-A2CE55B3E8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1213" y="3605268"/>
            <a:ext cx="5456393" cy="11339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7B4E5C-C5BA-D708-4DDE-5FBD0BABAB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244" y="1857126"/>
            <a:ext cx="4882393" cy="3252932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251FE7AD-EBBC-40DD-B4D7-AF10B11940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72E4CC9-8D05-4279-8F0A-2B7559CA0D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46800"/>
            <a:ext cx="9303302" cy="823031"/>
          </a:xfrm>
          <a:prstGeom prst="rect">
            <a:avLst/>
          </a:prstGeom>
        </p:spPr>
      </p:pic>
      <p:pic>
        <p:nvPicPr>
          <p:cNvPr id="13" name="Track-01.mp3">
            <a:hlinkClick r:id="" action="ppaction://media"/>
            <a:extLst>
              <a:ext uri="{FF2B5EF4-FFF2-40B4-BE49-F238E27FC236}">
                <a16:creationId xmlns:a16="http://schemas.microsoft.com/office/drawing/2014/main" id="{6E47EDCB-44AB-49BA-985F-73A2CCB5ED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 end="697.7258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4000"/>
            <a:ext cx="821854" cy="820800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E18DD61E-D1B9-4FD1-AA29-126ACC847D4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626" y="6137164"/>
            <a:ext cx="9266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1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teacher guide">
            <a:extLst>
              <a:ext uri="{FF2B5EF4-FFF2-40B4-BE49-F238E27FC236}">
                <a16:creationId xmlns:a16="http://schemas.microsoft.com/office/drawing/2014/main" id="{9E4457A1-A1D7-42B2-B9F2-C5349F93A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164408-A667-4D6A-A463-4D0BE3F19E3E}"/>
              </a:ext>
            </a:extLst>
          </p:cNvPr>
          <p:cNvGrpSpPr/>
          <p:nvPr/>
        </p:nvGrpSpPr>
        <p:grpSpPr>
          <a:xfrm>
            <a:off x="0" y="592350"/>
            <a:ext cx="5061300" cy="963251"/>
            <a:chOff x="0" y="592350"/>
            <a:chExt cx="5061300" cy="963251"/>
          </a:xfrm>
        </p:grpSpPr>
        <p:sp>
          <p:nvSpPr>
            <p:cNvPr id="49" name="Rectangle: Top Corners Rounded 30">
              <a:extLst>
                <a:ext uri="{FF2B5EF4-FFF2-40B4-BE49-F238E27FC236}">
                  <a16:creationId xmlns:a16="http://schemas.microsoft.com/office/drawing/2014/main" id="{FCA6FA91-ABC5-4484-A496-303102A9EC1E}"/>
                </a:ext>
              </a:extLst>
            </p:cNvPr>
            <p:cNvSpPr/>
            <p:nvPr/>
          </p:nvSpPr>
          <p:spPr>
            <a:xfrm rot="5400000">
              <a:off x="2188650" y="-1382501"/>
              <a:ext cx="684000" cy="50613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19050">
              <a:solidFill>
                <a:srgbClr val="FDDF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D2CFA61-13B0-41AD-88C7-61AD47BAA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9055" y="592350"/>
              <a:ext cx="4017612" cy="963251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CE661B38-C00A-0A34-15D8-2CE16DDF94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FD0529-2097-4DC9-8DB4-EA648666D248}"/>
              </a:ext>
            </a:extLst>
          </p:cNvPr>
          <p:cNvGrpSpPr/>
          <p:nvPr/>
        </p:nvGrpSpPr>
        <p:grpSpPr>
          <a:xfrm>
            <a:off x="3472314" y="1812727"/>
            <a:ext cx="1875560" cy="2606873"/>
            <a:chOff x="3351212" y="1812727"/>
            <a:chExt cx="2163178" cy="3006638"/>
          </a:xfrm>
        </p:grpSpPr>
        <p:pic>
          <p:nvPicPr>
            <p:cNvPr id="41" name="Picture 40" descr="A computer with a keyboard and mouse&#10;&#10;Description automatically generated">
              <a:extLst>
                <a:ext uri="{FF2B5EF4-FFF2-40B4-BE49-F238E27FC236}">
                  <a16:creationId xmlns:a16="http://schemas.microsoft.com/office/drawing/2014/main" id="{2D70E6EF-F241-3081-0CD0-923D4EF07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20352" y1="89086" x2="49662" y2="79843"/>
                          <a14:foregroundMark x1="81410" y1="81253" x2="81410" y2="812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197" t="7136" r="12960" b="8907"/>
            <a:stretch/>
          </p:blipFill>
          <p:spPr>
            <a:xfrm>
              <a:off x="3351212" y="3342748"/>
              <a:ext cx="2152881" cy="1476617"/>
            </a:xfrm>
            <a:prstGeom prst="rect">
              <a:avLst/>
            </a:prstGeom>
          </p:spPr>
        </p:pic>
        <p:pic>
          <p:nvPicPr>
            <p:cNvPr id="24" name="Picture 23" descr="A computer with a keyboard and mouse&#10;&#10;Description automatically generated">
              <a:extLst>
                <a:ext uri="{FF2B5EF4-FFF2-40B4-BE49-F238E27FC236}">
                  <a16:creationId xmlns:a16="http://schemas.microsoft.com/office/drawing/2014/main" id="{2D70E6EF-F241-3081-0CD0-923D4EF07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20352" y1="89086" x2="49662" y2="79843"/>
                          <a14:foregroundMark x1="81410" y1="81253" x2="81410" y2="812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197" t="7136" r="12960" b="8907"/>
            <a:stretch/>
          </p:blipFill>
          <p:spPr>
            <a:xfrm>
              <a:off x="3361509" y="1812727"/>
              <a:ext cx="2152881" cy="1476617"/>
            </a:xfrm>
            <a:prstGeom prst="rect">
              <a:avLst/>
            </a:prstGeom>
          </p:spPr>
        </p:pic>
      </p:grpSp>
      <p:pic>
        <p:nvPicPr>
          <p:cNvPr id="35" name="Track-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41.0496" end="19681.305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738000"/>
            <a:ext cx="821855" cy="820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EDD02D9-C533-467E-92E7-F5E3E941AC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2667" y="1685399"/>
            <a:ext cx="627942" cy="755970"/>
          </a:xfrm>
          <a:prstGeom prst="rect">
            <a:avLst/>
          </a:prstGeom>
        </p:spPr>
      </p:pic>
      <p:pic>
        <p:nvPicPr>
          <p:cNvPr id="57" name="1">
            <a:extLst>
              <a:ext uri="{FF2B5EF4-FFF2-40B4-BE49-F238E27FC236}">
                <a16:creationId xmlns:a16="http://schemas.microsoft.com/office/drawing/2014/main" id="{9BC02B9F-12CD-4A45-A75F-9586C2F657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58961" y="4653308"/>
            <a:ext cx="1140051" cy="1219306"/>
          </a:xfrm>
          <a:prstGeom prst="rect">
            <a:avLst/>
          </a:prstGeom>
        </p:spPr>
      </p:pic>
      <p:pic>
        <p:nvPicPr>
          <p:cNvPr id="58" name="2">
            <a:extLst>
              <a:ext uri="{FF2B5EF4-FFF2-40B4-BE49-F238E27FC236}">
                <a16:creationId xmlns:a16="http://schemas.microsoft.com/office/drawing/2014/main" id="{4D3A8EA5-CE08-4DFB-A1B2-97E2ACFF85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38935" y="4652543"/>
            <a:ext cx="1140051" cy="121930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67DC5BF-1737-4D96-BA57-8A15BD40466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5315109"/>
            <a:ext cx="556740" cy="55674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ABCC552-2A50-4171-8BB3-A773904281F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-46800"/>
            <a:ext cx="10735986" cy="8657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BC4C22-BC71-4576-A221-62CA04F084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812" y="1981200"/>
            <a:ext cx="1737105" cy="214662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EDB22BE-967E-4531-B0DC-4D2A1A8B43C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944" y="6876976"/>
            <a:ext cx="6913463" cy="1847248"/>
          </a:xfrm>
          <a:prstGeom prst="rect">
            <a:avLst/>
          </a:prstGeom>
        </p:spPr>
      </p:pic>
      <p:pic>
        <p:nvPicPr>
          <p:cNvPr id="64" name="close">
            <a:extLst>
              <a:ext uri="{FF2B5EF4-FFF2-40B4-BE49-F238E27FC236}">
                <a16:creationId xmlns:a16="http://schemas.microsoft.com/office/drawing/2014/main" id="{516895D3-E5F9-4452-A3E1-4115D6378EB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550" y="6870008"/>
            <a:ext cx="556595" cy="5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5999E-6 -0.60069 L -2.35999E-6 0.25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5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7726E-8 -0.59745 L 6.7726E-8 0.25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5999E-6 0.03935 L -2.35999E-6 -0.6006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01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7726E-8 0.04143 L 6.7726E-8 -0.59745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E64B4452-5F39-4AA2-883B-A3812D8C2D8D}"/>
              </a:ext>
            </a:extLst>
          </p:cNvPr>
          <p:cNvGrpSpPr/>
          <p:nvPr/>
        </p:nvGrpSpPr>
        <p:grpSpPr>
          <a:xfrm>
            <a:off x="0" y="592350"/>
            <a:ext cx="5061300" cy="963251"/>
            <a:chOff x="0" y="592350"/>
            <a:chExt cx="5061300" cy="963251"/>
          </a:xfrm>
        </p:grpSpPr>
        <p:sp>
          <p:nvSpPr>
            <p:cNvPr id="67" name="Rectangle: Top Corners Rounded 30">
              <a:extLst>
                <a:ext uri="{FF2B5EF4-FFF2-40B4-BE49-F238E27FC236}">
                  <a16:creationId xmlns:a16="http://schemas.microsoft.com/office/drawing/2014/main" id="{8616D01A-6461-486E-A49D-88E0338689E2}"/>
                </a:ext>
              </a:extLst>
            </p:cNvPr>
            <p:cNvSpPr/>
            <p:nvPr/>
          </p:nvSpPr>
          <p:spPr>
            <a:xfrm rot="5400000">
              <a:off x="2188650" y="-1382501"/>
              <a:ext cx="684000" cy="50613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19050">
              <a:solidFill>
                <a:srgbClr val="FDDF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E3B8957C-2E4F-4D3B-977A-511FAA693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9055" y="592350"/>
              <a:ext cx="4017612" cy="963251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CE661B38-C00A-0A34-15D8-2CE16DDF94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30" name="Picture 29" descr="A close-up of a eraser&#10;&#10;Description automatically generated">
            <a:extLst>
              <a:ext uri="{FF2B5EF4-FFF2-40B4-BE49-F238E27FC236}">
                <a16:creationId xmlns:a16="http://schemas.microsoft.com/office/drawing/2014/main" id="{1BD0FE83-8F34-B012-DA69-90FA4C860B9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5798" y="1965101"/>
            <a:ext cx="1795753" cy="1051736"/>
          </a:xfrm>
          <a:prstGeom prst="rect">
            <a:avLst/>
          </a:prstGeom>
        </p:spPr>
      </p:pic>
      <p:pic>
        <p:nvPicPr>
          <p:cNvPr id="36" name="Track-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805.9008" end="7296.4842"/>
                </p14:media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1" y="738000"/>
            <a:ext cx="821855" cy="8208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03809" y="1730142"/>
            <a:ext cx="2078060" cy="138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A close-up of a eraser&#10;&#10;Description automatically generated">
            <a:extLst>
              <a:ext uri="{FF2B5EF4-FFF2-40B4-BE49-F238E27FC236}">
                <a16:creationId xmlns:a16="http://schemas.microsoft.com/office/drawing/2014/main" id="{1BD0FE83-8F34-B012-DA69-90FA4C860B9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5798" y="3248432"/>
            <a:ext cx="1795753" cy="10517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EC5D7F7-B069-4286-BA09-B1C5C0C76B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667" y="1685399"/>
            <a:ext cx="646232" cy="755970"/>
          </a:xfrm>
          <a:prstGeom prst="rect">
            <a:avLst/>
          </a:prstGeom>
        </p:spPr>
      </p:pic>
      <p:pic>
        <p:nvPicPr>
          <p:cNvPr id="48" name="1">
            <a:extLst>
              <a:ext uri="{FF2B5EF4-FFF2-40B4-BE49-F238E27FC236}">
                <a16:creationId xmlns:a16="http://schemas.microsoft.com/office/drawing/2014/main" id="{41AD8596-0EAB-4339-9FE3-9683B10707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58961" y="4653308"/>
            <a:ext cx="1140051" cy="1219306"/>
          </a:xfrm>
          <a:prstGeom prst="rect">
            <a:avLst/>
          </a:prstGeom>
        </p:spPr>
      </p:pic>
      <p:pic>
        <p:nvPicPr>
          <p:cNvPr id="49" name="2">
            <a:extLst>
              <a:ext uri="{FF2B5EF4-FFF2-40B4-BE49-F238E27FC236}">
                <a16:creationId xmlns:a16="http://schemas.microsoft.com/office/drawing/2014/main" id="{5EFEDEF4-8106-4040-8873-B74C623153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38935" y="4652543"/>
            <a:ext cx="1140051" cy="121930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01C53DB-8D05-44C8-A483-B14B1FBD17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5315109"/>
            <a:ext cx="556740" cy="556740"/>
          </a:xfrm>
          <a:prstGeom prst="rect">
            <a:avLst/>
          </a:prstGeom>
        </p:spPr>
      </p:pic>
      <p:pic>
        <p:nvPicPr>
          <p:cNvPr id="60" name="teacher guide">
            <a:extLst>
              <a:ext uri="{FF2B5EF4-FFF2-40B4-BE49-F238E27FC236}">
                <a16:creationId xmlns:a16="http://schemas.microsoft.com/office/drawing/2014/main" id="{5AB548D2-BBFC-45BB-845D-702B860401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582BEB5-8727-4354-9502-AA361734FCD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944" y="6876976"/>
            <a:ext cx="6913463" cy="1847248"/>
          </a:xfrm>
          <a:prstGeom prst="rect">
            <a:avLst/>
          </a:prstGeom>
        </p:spPr>
      </p:pic>
      <p:pic>
        <p:nvPicPr>
          <p:cNvPr id="65" name="close">
            <a:extLst>
              <a:ext uri="{FF2B5EF4-FFF2-40B4-BE49-F238E27FC236}">
                <a16:creationId xmlns:a16="http://schemas.microsoft.com/office/drawing/2014/main" id="{4DD93ED7-B8CE-4532-A64F-81D69865E82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550" y="6870008"/>
            <a:ext cx="556595" cy="55674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A371EC3-7902-4B99-84A7-E9B73C530B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-46800"/>
            <a:ext cx="10735986" cy="865707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53E13A12-3DCD-453B-B6C2-E7BE246DF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03809" y="3082358"/>
            <a:ext cx="2078060" cy="138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5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5999E-6 -0.60069 L -2.35999E-6 0.25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5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7726E-8 -0.59745 L 6.7726E-8 0.25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5999E-6 0.03935 L -2.35999E-6 -0.6006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01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7726E-8 0.04143 L 6.7726E-8 -0.59745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6E531327-A772-431C-ABCA-49AE3CB92F29}"/>
              </a:ext>
            </a:extLst>
          </p:cNvPr>
          <p:cNvGrpSpPr/>
          <p:nvPr/>
        </p:nvGrpSpPr>
        <p:grpSpPr>
          <a:xfrm>
            <a:off x="0" y="592350"/>
            <a:ext cx="5061300" cy="963251"/>
            <a:chOff x="0" y="592350"/>
            <a:chExt cx="5061300" cy="963251"/>
          </a:xfrm>
        </p:grpSpPr>
        <p:sp>
          <p:nvSpPr>
            <p:cNvPr id="49" name="Rectangle: Top Corners Rounded 30">
              <a:extLst>
                <a:ext uri="{FF2B5EF4-FFF2-40B4-BE49-F238E27FC236}">
                  <a16:creationId xmlns:a16="http://schemas.microsoft.com/office/drawing/2014/main" id="{626C4332-0CFB-4155-81E8-95601EB4132F}"/>
                </a:ext>
              </a:extLst>
            </p:cNvPr>
            <p:cNvSpPr/>
            <p:nvPr/>
          </p:nvSpPr>
          <p:spPr>
            <a:xfrm rot="5400000">
              <a:off x="2188650" y="-1382501"/>
              <a:ext cx="684000" cy="50613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19050">
              <a:solidFill>
                <a:srgbClr val="FDDF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81CA097-141C-4F5C-82E4-E48277F9C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9055" y="592350"/>
              <a:ext cx="4017612" cy="963251"/>
            </a:xfrm>
            <a:prstGeom prst="rect">
              <a:avLst/>
            </a:prstGeom>
          </p:spPr>
        </p:pic>
      </p:grpSp>
      <p:pic>
        <p:nvPicPr>
          <p:cNvPr id="16" name="Picture 15" descr="A closet with open doors&#10;&#10;Description automatically generated">
            <a:extLst>
              <a:ext uri="{FF2B5EF4-FFF2-40B4-BE49-F238E27FC236}">
                <a16:creationId xmlns:a16="http://schemas.microsoft.com/office/drawing/2014/main" id="{E1D16E0F-540E-04DE-8FF6-7BD3E3EBA1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8428" y="1848681"/>
            <a:ext cx="2444864" cy="1143000"/>
          </a:xfrm>
          <a:prstGeom prst="rect">
            <a:avLst/>
          </a:prstGeom>
        </p:spPr>
      </p:pic>
      <p:pic>
        <p:nvPicPr>
          <p:cNvPr id="42" name="Picture 41" descr="A closet with open doors&#10;&#10;Description automatically generated">
            <a:extLst>
              <a:ext uri="{FF2B5EF4-FFF2-40B4-BE49-F238E27FC236}">
                <a16:creationId xmlns:a16="http://schemas.microsoft.com/office/drawing/2014/main" id="{1001EA52-3E92-47F3-9BDD-88D3806F3F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6528" y="3288792"/>
            <a:ext cx="2444864" cy="1143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CE661B38-C00A-0A34-15D8-2CE16DDF94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40" name="Track-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04.6296" end="26305.7434"/>
                </p14:media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738000"/>
            <a:ext cx="821855" cy="820800"/>
          </a:xfrm>
          <a:prstGeom prst="rect">
            <a:avLst/>
          </a:prstGeom>
        </p:spPr>
      </p:pic>
      <p:pic>
        <p:nvPicPr>
          <p:cNvPr id="56" name="1">
            <a:extLst>
              <a:ext uri="{FF2B5EF4-FFF2-40B4-BE49-F238E27FC236}">
                <a16:creationId xmlns:a16="http://schemas.microsoft.com/office/drawing/2014/main" id="{7B138598-4463-42CB-BC79-D8A47D998A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8961" y="4653308"/>
            <a:ext cx="1140051" cy="1219306"/>
          </a:xfrm>
          <a:prstGeom prst="rect">
            <a:avLst/>
          </a:prstGeom>
        </p:spPr>
      </p:pic>
      <p:pic>
        <p:nvPicPr>
          <p:cNvPr id="57" name="2">
            <a:extLst>
              <a:ext uri="{FF2B5EF4-FFF2-40B4-BE49-F238E27FC236}">
                <a16:creationId xmlns:a16="http://schemas.microsoft.com/office/drawing/2014/main" id="{50052619-A1D4-493B-902D-7FD15A9398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8935" y="4652543"/>
            <a:ext cx="1140051" cy="121930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6B0CF65-12CA-4029-93D3-CB25D5F23A8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5315109"/>
            <a:ext cx="556740" cy="55674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82CF9AB-F471-4EEB-B6B2-4BCE0AAB1B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2667" y="1685399"/>
            <a:ext cx="658425" cy="755970"/>
          </a:xfrm>
          <a:prstGeom prst="rect">
            <a:avLst/>
          </a:prstGeom>
        </p:spPr>
      </p:pic>
      <p:pic>
        <p:nvPicPr>
          <p:cNvPr id="60" name="teacher guide">
            <a:extLst>
              <a:ext uri="{FF2B5EF4-FFF2-40B4-BE49-F238E27FC236}">
                <a16:creationId xmlns:a16="http://schemas.microsoft.com/office/drawing/2014/main" id="{F94EBF88-0906-4F7A-A15C-692102068B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6A9FAFE-D51D-49EB-A3F4-84B0E19F51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-46800"/>
            <a:ext cx="10735986" cy="8657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CE99B43-0843-47FC-A87B-D4F6707334D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212" y="2057400"/>
            <a:ext cx="1737105" cy="214662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AC6A6D8-4483-4352-A4E0-5B945E6ED3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944" y="6876976"/>
            <a:ext cx="6913463" cy="1847248"/>
          </a:xfrm>
          <a:prstGeom prst="rect">
            <a:avLst/>
          </a:prstGeom>
        </p:spPr>
      </p:pic>
      <p:pic>
        <p:nvPicPr>
          <p:cNvPr id="65" name="close">
            <a:extLst>
              <a:ext uri="{FF2B5EF4-FFF2-40B4-BE49-F238E27FC236}">
                <a16:creationId xmlns:a16="http://schemas.microsoft.com/office/drawing/2014/main" id="{E95DB11E-125B-4E82-8A69-0DEB25195D5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550" y="6870008"/>
            <a:ext cx="556595" cy="5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9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5999E-6 -0.60069 L -2.35999E-6 0.25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5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7726E-8 -0.59745 L 6.7726E-8 0.25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5999E-6 0.03935 L -2.35999E-6 -0.6006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01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7726E-8 0.04143 L 6.7726E-8 -0.59745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F52BD613-224F-40DB-BAD4-F297417AE013}"/>
              </a:ext>
            </a:extLst>
          </p:cNvPr>
          <p:cNvGrpSpPr/>
          <p:nvPr/>
        </p:nvGrpSpPr>
        <p:grpSpPr>
          <a:xfrm>
            <a:off x="0" y="592350"/>
            <a:ext cx="5061300" cy="963251"/>
            <a:chOff x="0" y="592350"/>
            <a:chExt cx="5061300" cy="963251"/>
          </a:xfrm>
        </p:grpSpPr>
        <p:sp>
          <p:nvSpPr>
            <p:cNvPr id="56" name="Rectangle: Top Corners Rounded 30">
              <a:extLst>
                <a:ext uri="{FF2B5EF4-FFF2-40B4-BE49-F238E27FC236}">
                  <a16:creationId xmlns:a16="http://schemas.microsoft.com/office/drawing/2014/main" id="{BCE1459D-6E29-4FC6-85DC-FC9A36EFF2C8}"/>
                </a:ext>
              </a:extLst>
            </p:cNvPr>
            <p:cNvSpPr/>
            <p:nvPr/>
          </p:nvSpPr>
          <p:spPr>
            <a:xfrm rot="5400000">
              <a:off x="2188650" y="-1382501"/>
              <a:ext cx="684000" cy="50613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19050">
              <a:solidFill>
                <a:srgbClr val="FDDF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BF15253-EBAA-42F5-8CCD-65FECDFE5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9055" y="592350"/>
              <a:ext cx="4017612" cy="963251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CE661B38-C00A-0A34-15D8-2CE16DDF94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33" name="Picture 32" descr="A close-up of a eraser&#10;&#10;Description automatically generated">
            <a:extLst>
              <a:ext uri="{FF2B5EF4-FFF2-40B4-BE49-F238E27FC236}">
                <a16:creationId xmlns:a16="http://schemas.microsoft.com/office/drawing/2014/main" id="{1BD0FE83-8F34-B012-DA69-90FA4C860B9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8797" y="1893652"/>
            <a:ext cx="1795753" cy="1051736"/>
          </a:xfrm>
          <a:prstGeom prst="rect">
            <a:avLst/>
          </a:prstGeom>
        </p:spPr>
      </p:pic>
      <p:pic>
        <p:nvPicPr>
          <p:cNvPr id="34" name="Picture 33" descr="A close-up of a eraser&#10;&#10;Description automatically generated">
            <a:extLst>
              <a:ext uri="{FF2B5EF4-FFF2-40B4-BE49-F238E27FC236}">
                <a16:creationId xmlns:a16="http://schemas.microsoft.com/office/drawing/2014/main" id="{1BD0FE83-8F34-B012-DA69-90FA4C860B9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8797" y="3257719"/>
            <a:ext cx="1795753" cy="1051736"/>
          </a:xfrm>
          <a:prstGeom prst="rect">
            <a:avLst/>
          </a:prstGeom>
        </p:spPr>
      </p:pic>
      <p:pic>
        <p:nvPicPr>
          <p:cNvPr id="35" name="Picture 34" descr="A pencil case full of school supplies&#10;&#10;Description automatically generated">
            <a:extLst>
              <a:ext uri="{FF2B5EF4-FFF2-40B4-BE49-F238E27FC236}">
                <a16:creationId xmlns:a16="http://schemas.microsoft.com/office/drawing/2014/main" id="{E6669D2B-3AB4-44F3-AFA4-559FB134AA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269" y="2914136"/>
            <a:ext cx="1790699" cy="1557129"/>
          </a:xfrm>
          <a:prstGeom prst="rect">
            <a:avLst/>
          </a:prstGeom>
        </p:spPr>
      </p:pic>
      <p:pic>
        <p:nvPicPr>
          <p:cNvPr id="36" name="Picture 35" descr="A pencil case full of school supplies&#10;&#10;Description automatically generated">
            <a:extLst>
              <a:ext uri="{FF2B5EF4-FFF2-40B4-BE49-F238E27FC236}">
                <a16:creationId xmlns:a16="http://schemas.microsoft.com/office/drawing/2014/main" id="{E6669D2B-3AB4-44F3-AFA4-559FB134AA3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0601" y="1698086"/>
            <a:ext cx="1790699" cy="1516230"/>
          </a:xfrm>
          <a:prstGeom prst="rect">
            <a:avLst/>
          </a:prstGeom>
        </p:spPr>
      </p:pic>
      <p:pic>
        <p:nvPicPr>
          <p:cNvPr id="42" name="Track-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042.3232" end="288.0202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1" y="738000"/>
            <a:ext cx="821855" cy="820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D57BF51-788B-46A8-BF19-72F61B3797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2667" y="1685399"/>
            <a:ext cx="640135" cy="755970"/>
          </a:xfrm>
          <a:prstGeom prst="rect">
            <a:avLst/>
          </a:prstGeom>
        </p:spPr>
      </p:pic>
      <p:pic>
        <p:nvPicPr>
          <p:cNvPr id="58" name="1">
            <a:extLst>
              <a:ext uri="{FF2B5EF4-FFF2-40B4-BE49-F238E27FC236}">
                <a16:creationId xmlns:a16="http://schemas.microsoft.com/office/drawing/2014/main" id="{2E86716F-B852-45A8-BA20-19D1A190CC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58961" y="4653308"/>
            <a:ext cx="1140051" cy="1219306"/>
          </a:xfrm>
          <a:prstGeom prst="rect">
            <a:avLst/>
          </a:prstGeom>
        </p:spPr>
      </p:pic>
      <p:pic>
        <p:nvPicPr>
          <p:cNvPr id="59" name="2">
            <a:extLst>
              <a:ext uri="{FF2B5EF4-FFF2-40B4-BE49-F238E27FC236}">
                <a16:creationId xmlns:a16="http://schemas.microsoft.com/office/drawing/2014/main" id="{6E4C7AD7-8856-41CC-9D22-16EDED597BD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38935" y="4652543"/>
            <a:ext cx="1140051" cy="121930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0C7D080-325E-4699-B691-2240AA26EFA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810" y="5315109"/>
            <a:ext cx="556740" cy="556740"/>
          </a:xfrm>
          <a:prstGeom prst="rect">
            <a:avLst/>
          </a:prstGeom>
        </p:spPr>
      </p:pic>
      <p:pic>
        <p:nvPicPr>
          <p:cNvPr id="61" name="teacher guide">
            <a:extLst>
              <a:ext uri="{FF2B5EF4-FFF2-40B4-BE49-F238E27FC236}">
                <a16:creationId xmlns:a16="http://schemas.microsoft.com/office/drawing/2014/main" id="{94BA29B7-BDF2-4DF0-830E-01C594737C4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" y="6210000"/>
            <a:ext cx="1115916" cy="48089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F6A1980-4F8A-47ED-8E72-87D8BC69B5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944" y="6876976"/>
            <a:ext cx="6913463" cy="1847248"/>
          </a:xfrm>
          <a:prstGeom prst="rect">
            <a:avLst/>
          </a:prstGeom>
        </p:spPr>
      </p:pic>
      <p:pic>
        <p:nvPicPr>
          <p:cNvPr id="66" name="close">
            <a:extLst>
              <a:ext uri="{FF2B5EF4-FFF2-40B4-BE49-F238E27FC236}">
                <a16:creationId xmlns:a16="http://schemas.microsoft.com/office/drawing/2014/main" id="{960E7DBB-A191-496E-B54B-E4CDE797C96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550" y="6870008"/>
            <a:ext cx="556595" cy="55674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162417C-6E4A-4921-A03A-64303A2C3B3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-46800"/>
            <a:ext cx="10735986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8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5999E-6 -0.60069 L -2.35999E-6 0.25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52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7726E-8 -0.59745 L 6.7726E-8 0.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5999E-6 0.03935 L -2.35999E-6 -0.60069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01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7726E-8 0.04143 L 6.7726E-8 -0.59745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2E6ED31A-C836-4FC0-9C7F-F3562929D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861" y="5763643"/>
            <a:ext cx="4212701" cy="91447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5B1887C-8B5E-CBDC-9A15-4D1544631827}"/>
              </a:ext>
            </a:extLst>
          </p:cNvPr>
          <p:cNvGrpSpPr/>
          <p:nvPr/>
        </p:nvGrpSpPr>
        <p:grpSpPr>
          <a:xfrm>
            <a:off x="5078535" y="2034959"/>
            <a:ext cx="2152881" cy="2112890"/>
            <a:chOff x="7313610" y="2438401"/>
            <a:chExt cx="2152881" cy="2112890"/>
          </a:xfrm>
        </p:grpSpPr>
        <p:pic>
          <p:nvPicPr>
            <p:cNvPr id="22" name="Picture 21" descr="A group of crayons in boxes&#10;&#10;Description automatically generated">
              <a:extLst>
                <a:ext uri="{FF2B5EF4-FFF2-40B4-BE49-F238E27FC236}">
                  <a16:creationId xmlns:a16="http://schemas.microsoft.com/office/drawing/2014/main" id="{5879B60C-F3B8-3818-B57C-BA222F1753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25" b="-3505"/>
            <a:stretch/>
          </p:blipFill>
          <p:spPr>
            <a:xfrm>
              <a:off x="7313610" y="2438401"/>
              <a:ext cx="2152881" cy="211289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426D1D5-B520-80FE-235D-A318FFBEC64D}"/>
                </a:ext>
              </a:extLst>
            </p:cNvPr>
            <p:cNvSpPr/>
            <p:nvPr/>
          </p:nvSpPr>
          <p:spPr>
            <a:xfrm>
              <a:off x="7847012" y="3962400"/>
              <a:ext cx="1143000" cy="457200"/>
            </a:xfrm>
            <a:prstGeom prst="rect">
              <a:avLst/>
            </a:prstGeom>
            <a:solidFill>
              <a:srgbClr val="D0BC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1">
            <a:extLst>
              <a:ext uri="{FF2B5EF4-FFF2-40B4-BE49-F238E27FC236}">
                <a16:creationId xmlns:a16="http://schemas.microsoft.com/office/drawing/2014/main" id="{305F35A8-D022-4639-8994-A200BCAC8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763" y="1795322"/>
            <a:ext cx="1316850" cy="1322947"/>
          </a:xfrm>
          <a:prstGeom prst="rect">
            <a:avLst/>
          </a:prstGeom>
        </p:spPr>
      </p:pic>
      <p:pic>
        <p:nvPicPr>
          <p:cNvPr id="8" name="3">
            <a:extLst>
              <a:ext uri="{FF2B5EF4-FFF2-40B4-BE49-F238E27FC236}">
                <a16:creationId xmlns:a16="http://schemas.microsoft.com/office/drawing/2014/main" id="{3A77E7BF-0F02-48A2-80A0-DB84370B2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2763" y="3096653"/>
            <a:ext cx="1316850" cy="1322947"/>
          </a:xfrm>
          <a:prstGeom prst="rect">
            <a:avLst/>
          </a:prstGeom>
        </p:spPr>
      </p:pic>
      <p:pic>
        <p:nvPicPr>
          <p:cNvPr id="9" name="2">
            <a:extLst>
              <a:ext uri="{FF2B5EF4-FFF2-40B4-BE49-F238E27FC236}">
                <a16:creationId xmlns:a16="http://schemas.microsoft.com/office/drawing/2014/main" id="{A410CE82-1A5A-4BC0-8459-4EA6A29702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3065" y="1795322"/>
            <a:ext cx="1322947" cy="1322947"/>
          </a:xfrm>
          <a:prstGeom prst="rect">
            <a:avLst/>
          </a:prstGeom>
        </p:spPr>
      </p:pic>
      <p:pic>
        <p:nvPicPr>
          <p:cNvPr id="10" name="4">
            <a:extLst>
              <a:ext uri="{FF2B5EF4-FFF2-40B4-BE49-F238E27FC236}">
                <a16:creationId xmlns:a16="http://schemas.microsoft.com/office/drawing/2014/main" id="{1AF92797-1232-4B35-BDEF-F456A9A872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3065" y="3096652"/>
            <a:ext cx="1322947" cy="13229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985BFB9-DE36-E3B2-565C-7519662E1DD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484199" y="4494051"/>
            <a:ext cx="2137754" cy="2363949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70998655-5680-D22C-085F-7D987C62A8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A755815-2CAC-129A-6681-BD217CE0039D}"/>
              </a:ext>
            </a:extLst>
          </p:cNvPr>
          <p:cNvSpPr/>
          <p:nvPr/>
        </p:nvSpPr>
        <p:spPr>
          <a:xfrm>
            <a:off x="7129800" y="6045622"/>
            <a:ext cx="1229341" cy="350520"/>
          </a:xfrm>
          <a:prstGeom prst="roundRect">
            <a:avLst/>
          </a:prstGeom>
          <a:solidFill>
            <a:srgbClr val="FDDFF1"/>
          </a:solidFill>
          <a:ln>
            <a:noFill/>
          </a:ln>
          <a:effectLst>
            <a:outerShdw dist="50800" dir="5400000" algn="t" rotWithShape="0">
              <a:srgbClr val="FAB0DC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EAB574-F1B8-56AD-21B7-3808F58D88E7}"/>
              </a:ext>
            </a:extLst>
          </p:cNvPr>
          <p:cNvSpPr/>
          <p:nvPr/>
        </p:nvSpPr>
        <p:spPr>
          <a:xfrm>
            <a:off x="304420" y="4038600"/>
            <a:ext cx="227392" cy="599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E7D4BD-7612-4C9D-ADF4-9A74D9B949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46800"/>
            <a:ext cx="10735986" cy="8474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8F259CE-70A4-421B-82CF-8DC9B47619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1812" y="1685399"/>
            <a:ext cx="609653" cy="75597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1A87DEA-18F6-461E-8C75-F0FE17CC9DFC}"/>
              </a:ext>
            </a:extLst>
          </p:cNvPr>
          <p:cNvGrpSpPr/>
          <p:nvPr/>
        </p:nvGrpSpPr>
        <p:grpSpPr>
          <a:xfrm>
            <a:off x="-18000" y="592897"/>
            <a:ext cx="8208000" cy="963251"/>
            <a:chOff x="-18000" y="592897"/>
            <a:chExt cx="8208000" cy="963251"/>
          </a:xfrm>
        </p:grpSpPr>
        <p:sp>
          <p:nvSpPr>
            <p:cNvPr id="35" name="Rectangle: Top Corners Rounded 30">
              <a:extLst>
                <a:ext uri="{FF2B5EF4-FFF2-40B4-BE49-F238E27FC236}">
                  <a16:creationId xmlns:a16="http://schemas.microsoft.com/office/drawing/2014/main" id="{D86D20BC-AD97-4785-9F70-15617C66E2CA}"/>
                </a:ext>
              </a:extLst>
            </p:cNvPr>
            <p:cNvSpPr/>
            <p:nvPr/>
          </p:nvSpPr>
          <p:spPr>
            <a:xfrm rot="5400000">
              <a:off x="3744000" y="-2955851"/>
              <a:ext cx="684000" cy="8208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19050">
              <a:solidFill>
                <a:srgbClr val="FDDF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8CA1B24-93F6-4336-AEAA-F9DACF4E9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3366" y="592897"/>
              <a:ext cx="7785267" cy="963251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86AEF7C2-2392-4BC1-9884-8ABC55C9FA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02253" y="4794256"/>
            <a:ext cx="4237087" cy="89619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2E2790A-5770-4D21-8C37-6FAF7FCED10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557" y="4410042"/>
            <a:ext cx="2137755" cy="2447958"/>
          </a:xfrm>
          <a:prstGeom prst="rect">
            <a:avLst/>
          </a:prstGeom>
        </p:spPr>
      </p:pic>
      <p:pic>
        <p:nvPicPr>
          <p:cNvPr id="41" name="Picture 33">
            <a:extLst>
              <a:ext uri="{FF2B5EF4-FFF2-40B4-BE49-F238E27FC236}">
                <a16:creationId xmlns:a16="http://schemas.microsoft.com/office/drawing/2014/main" id="{39003CFC-BBBD-4851-8154-76F89BE232F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6269" y="2679077"/>
            <a:ext cx="773592" cy="772330"/>
          </a:xfrm>
          <a:prstGeom prst="rect">
            <a:avLst/>
          </a:prstGeom>
        </p:spPr>
      </p:pic>
      <p:pic>
        <p:nvPicPr>
          <p:cNvPr id="42" name="Picture 34">
            <a:extLst>
              <a:ext uri="{FF2B5EF4-FFF2-40B4-BE49-F238E27FC236}">
                <a16:creationId xmlns:a16="http://schemas.microsoft.com/office/drawing/2014/main" id="{23BA6EB9-EFE9-43AF-9A96-AA7EBA4BBFE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724" y="5988961"/>
            <a:ext cx="773592" cy="77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2AB63984-8806-4FC3-ACB8-463ABA5B004A}"/>
              </a:ext>
            </a:extLst>
          </p:cNvPr>
          <p:cNvGrpSpPr/>
          <p:nvPr/>
        </p:nvGrpSpPr>
        <p:grpSpPr>
          <a:xfrm>
            <a:off x="-18000" y="592897"/>
            <a:ext cx="8208000" cy="963251"/>
            <a:chOff x="-18000" y="592897"/>
            <a:chExt cx="8208000" cy="963251"/>
          </a:xfrm>
        </p:grpSpPr>
        <p:sp>
          <p:nvSpPr>
            <p:cNvPr id="56" name="Rectangle: Top Corners Rounded 30">
              <a:extLst>
                <a:ext uri="{FF2B5EF4-FFF2-40B4-BE49-F238E27FC236}">
                  <a16:creationId xmlns:a16="http://schemas.microsoft.com/office/drawing/2014/main" id="{3BA62237-D270-43C2-9CC3-F937FD2A1A5C}"/>
                </a:ext>
              </a:extLst>
            </p:cNvPr>
            <p:cNvSpPr/>
            <p:nvPr/>
          </p:nvSpPr>
          <p:spPr>
            <a:xfrm rot="5400000">
              <a:off x="3744000" y="-2955851"/>
              <a:ext cx="684000" cy="8208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19050">
              <a:solidFill>
                <a:srgbClr val="FDDF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4337F1F-976B-4D63-97A7-84EFE339A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366" y="592897"/>
              <a:ext cx="7785267" cy="963251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AAE4800C-E2EA-422C-A185-045827427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861" y="5763643"/>
            <a:ext cx="4212701" cy="914479"/>
          </a:xfrm>
          <a:prstGeom prst="rect">
            <a:avLst/>
          </a:prstGeom>
        </p:spPr>
      </p:pic>
      <p:pic>
        <p:nvPicPr>
          <p:cNvPr id="28" name="Picture 27" descr="A pencil case full of school supplies&#10;&#10;Description automatically generated">
            <a:extLst>
              <a:ext uri="{FF2B5EF4-FFF2-40B4-BE49-F238E27FC236}">
                <a16:creationId xmlns:a16="http://schemas.microsoft.com/office/drawing/2014/main" id="{72809DCA-D69D-F75F-8D28-D196E213F6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1556" y="1823399"/>
            <a:ext cx="2102238" cy="1828032"/>
          </a:xfrm>
          <a:prstGeom prst="rect">
            <a:avLst/>
          </a:prstGeom>
        </p:spPr>
      </p:pic>
      <p:pic>
        <p:nvPicPr>
          <p:cNvPr id="39" name="Picture 38" descr="A pencil case full of school supplies&#10;&#10;Description automatically generated">
            <a:extLst>
              <a:ext uri="{FF2B5EF4-FFF2-40B4-BE49-F238E27FC236}">
                <a16:creationId xmlns:a16="http://schemas.microsoft.com/office/drawing/2014/main" id="{CA2F1CC1-41A7-B1D4-9032-159C7D9BF9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35" y="2499162"/>
            <a:ext cx="2321714" cy="20188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F0038A5-D35E-6FB0-1682-AE6030F75042}"/>
              </a:ext>
            </a:extLst>
          </p:cNvPr>
          <p:cNvSpPr/>
          <p:nvPr/>
        </p:nvSpPr>
        <p:spPr>
          <a:xfrm>
            <a:off x="304420" y="4038600"/>
            <a:ext cx="227392" cy="599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3BA5972-3F58-DA41-9959-98FF10AF80A6}"/>
              </a:ext>
            </a:extLst>
          </p:cNvPr>
          <p:cNvSpPr/>
          <p:nvPr/>
        </p:nvSpPr>
        <p:spPr>
          <a:xfrm>
            <a:off x="6761333" y="6014106"/>
            <a:ext cx="1907628" cy="350520"/>
          </a:xfrm>
          <a:prstGeom prst="roundRect">
            <a:avLst/>
          </a:prstGeom>
          <a:solidFill>
            <a:srgbClr val="FDDFF1"/>
          </a:solidFill>
          <a:ln>
            <a:noFill/>
          </a:ln>
          <a:effectLst>
            <a:outerShdw dist="50800" dir="5400000" algn="t" rotWithShape="0">
              <a:srgbClr val="FAB0DC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hlinkClick r:id="rId7" action="ppaction://hlinksldjump"/>
            <a:extLst>
              <a:ext uri="{FF2B5EF4-FFF2-40B4-BE49-F238E27FC236}">
                <a16:creationId xmlns:a16="http://schemas.microsoft.com/office/drawing/2014/main" id="{D12AC2E3-FC4C-F02F-6F22-C2CD5452F6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850AA52-E928-46E7-8359-DC00D9B42B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46800"/>
            <a:ext cx="10735986" cy="8474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A50C846-F96F-4203-B7C1-023615AD200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557" y="4410042"/>
            <a:ext cx="2137755" cy="244795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7FA1D25-DADF-4C47-82FC-85628F3A063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484199" y="4494051"/>
            <a:ext cx="2137754" cy="236394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7DD5265-1B93-4136-80F0-AFF6F19F7C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667" y="1685399"/>
            <a:ext cx="627942" cy="75597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1E97FDF-5BBD-42C2-A2A0-84842D0C36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02253" y="4794256"/>
            <a:ext cx="4237087" cy="896190"/>
          </a:xfrm>
          <a:prstGeom prst="rect">
            <a:avLst/>
          </a:prstGeom>
        </p:spPr>
      </p:pic>
      <p:pic>
        <p:nvPicPr>
          <p:cNvPr id="58" name="1">
            <a:extLst>
              <a:ext uri="{FF2B5EF4-FFF2-40B4-BE49-F238E27FC236}">
                <a16:creationId xmlns:a16="http://schemas.microsoft.com/office/drawing/2014/main" id="{62693771-D712-44CE-ABAB-55256D901C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52763" y="1795322"/>
            <a:ext cx="1316850" cy="1322947"/>
          </a:xfrm>
          <a:prstGeom prst="rect">
            <a:avLst/>
          </a:prstGeom>
        </p:spPr>
      </p:pic>
      <p:pic>
        <p:nvPicPr>
          <p:cNvPr id="59" name="3">
            <a:extLst>
              <a:ext uri="{FF2B5EF4-FFF2-40B4-BE49-F238E27FC236}">
                <a16:creationId xmlns:a16="http://schemas.microsoft.com/office/drawing/2014/main" id="{19805A1B-AF90-451C-B90B-E819A9902F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52763" y="3096653"/>
            <a:ext cx="1316850" cy="1322947"/>
          </a:xfrm>
          <a:prstGeom prst="rect">
            <a:avLst/>
          </a:prstGeom>
        </p:spPr>
      </p:pic>
      <p:pic>
        <p:nvPicPr>
          <p:cNvPr id="60" name="2">
            <a:extLst>
              <a:ext uri="{FF2B5EF4-FFF2-40B4-BE49-F238E27FC236}">
                <a16:creationId xmlns:a16="http://schemas.microsoft.com/office/drawing/2014/main" id="{614BD38A-511D-40FB-B9B1-3BCC7BCED4F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43065" y="1795322"/>
            <a:ext cx="1322947" cy="1322947"/>
          </a:xfrm>
          <a:prstGeom prst="rect">
            <a:avLst/>
          </a:prstGeom>
        </p:spPr>
      </p:pic>
      <p:pic>
        <p:nvPicPr>
          <p:cNvPr id="61" name="4">
            <a:extLst>
              <a:ext uri="{FF2B5EF4-FFF2-40B4-BE49-F238E27FC236}">
                <a16:creationId xmlns:a16="http://schemas.microsoft.com/office/drawing/2014/main" id="{D72808A4-30DE-43D3-8685-7033ECEA19D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43065" y="3096652"/>
            <a:ext cx="132294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6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950B4CCF-E7EE-4BAB-B06D-983357199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861" y="5763600"/>
            <a:ext cx="4212701" cy="91447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4BFEB4E6-EC21-E237-D53A-3BE0F20038D3}"/>
              </a:ext>
            </a:extLst>
          </p:cNvPr>
          <p:cNvGrpSpPr/>
          <p:nvPr/>
        </p:nvGrpSpPr>
        <p:grpSpPr>
          <a:xfrm>
            <a:off x="5078732" y="2409838"/>
            <a:ext cx="2061568" cy="1530727"/>
            <a:chOff x="4766045" y="2510929"/>
            <a:chExt cx="2061568" cy="1530727"/>
          </a:xfrm>
        </p:grpSpPr>
        <p:pic>
          <p:nvPicPr>
            <p:cNvPr id="39" name="Picture 38" descr="A close-up of a eraser&#10;&#10;Description automatically generated">
              <a:extLst>
                <a:ext uri="{FF2B5EF4-FFF2-40B4-BE49-F238E27FC236}">
                  <a16:creationId xmlns:a16="http://schemas.microsoft.com/office/drawing/2014/main" id="{3DD43CC2-494A-E2AA-1691-6F7156D09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540142">
              <a:off x="4766045" y="2558670"/>
              <a:ext cx="938933" cy="549914"/>
            </a:xfrm>
            <a:prstGeom prst="rect">
              <a:avLst/>
            </a:prstGeom>
          </p:spPr>
        </p:pic>
        <p:pic>
          <p:nvPicPr>
            <p:cNvPr id="40" name="Picture 39" descr="A close-up of a eraser&#10;&#10;Description automatically generated">
              <a:extLst>
                <a:ext uri="{FF2B5EF4-FFF2-40B4-BE49-F238E27FC236}">
                  <a16:creationId xmlns:a16="http://schemas.microsoft.com/office/drawing/2014/main" id="{3CBA5AF1-B9C3-A97E-B66A-9D4A740772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540142">
              <a:off x="5888680" y="2510929"/>
              <a:ext cx="938933" cy="549914"/>
            </a:xfrm>
            <a:prstGeom prst="rect">
              <a:avLst/>
            </a:prstGeom>
          </p:spPr>
        </p:pic>
        <p:pic>
          <p:nvPicPr>
            <p:cNvPr id="41" name="Picture 40" descr="A close-up of a eraser&#10;&#10;Description automatically generated">
              <a:extLst>
                <a:ext uri="{FF2B5EF4-FFF2-40B4-BE49-F238E27FC236}">
                  <a16:creationId xmlns:a16="http://schemas.microsoft.com/office/drawing/2014/main" id="{D41DEBC5-C8CB-725C-0021-486954A806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540142">
              <a:off x="5610344" y="3491742"/>
              <a:ext cx="938933" cy="549914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70998655-5680-D22C-085F-7D987C62A8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14FC45E-75E7-C15A-77AA-2AC792BC7D89}"/>
              </a:ext>
            </a:extLst>
          </p:cNvPr>
          <p:cNvSpPr/>
          <p:nvPr/>
        </p:nvSpPr>
        <p:spPr>
          <a:xfrm>
            <a:off x="304420" y="4038600"/>
            <a:ext cx="227392" cy="599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06DA0D2-A62B-B247-635F-5A9AF382B0CB}"/>
              </a:ext>
            </a:extLst>
          </p:cNvPr>
          <p:cNvSpPr/>
          <p:nvPr/>
        </p:nvSpPr>
        <p:spPr>
          <a:xfrm>
            <a:off x="5652000" y="5904000"/>
            <a:ext cx="2692759" cy="546657"/>
          </a:xfrm>
          <a:prstGeom prst="roundRect">
            <a:avLst/>
          </a:prstGeom>
          <a:solidFill>
            <a:srgbClr val="FDDFF1"/>
          </a:solidFill>
          <a:ln>
            <a:noFill/>
          </a:ln>
          <a:effectLst>
            <a:outerShdw dist="50800" dir="5400000" algn="t" rotWithShape="0">
              <a:srgbClr val="FAB0DC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981561BB-FB0A-4062-93B6-151C12C64A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6800"/>
            <a:ext cx="10735986" cy="8474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B43A37A-AD7C-4DFA-8208-7C7E92D7537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557" y="4410042"/>
            <a:ext cx="2137755" cy="24479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8E7EA33-96C6-4D41-8EC2-9B777B7E75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484199" y="4494051"/>
            <a:ext cx="2137754" cy="236394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4C5BD56-781F-46D5-8852-02B2814F33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2253" y="4794256"/>
            <a:ext cx="4237087" cy="89619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3D773A85-0321-478E-94DE-025F6CFC6092}"/>
              </a:ext>
            </a:extLst>
          </p:cNvPr>
          <p:cNvGrpSpPr/>
          <p:nvPr/>
        </p:nvGrpSpPr>
        <p:grpSpPr>
          <a:xfrm>
            <a:off x="-18000" y="592897"/>
            <a:ext cx="8208000" cy="963251"/>
            <a:chOff x="-18000" y="592897"/>
            <a:chExt cx="8208000" cy="963251"/>
          </a:xfrm>
        </p:grpSpPr>
        <p:sp>
          <p:nvSpPr>
            <p:cNvPr id="50" name="Rectangle: Top Corners Rounded 30">
              <a:extLst>
                <a:ext uri="{FF2B5EF4-FFF2-40B4-BE49-F238E27FC236}">
                  <a16:creationId xmlns:a16="http://schemas.microsoft.com/office/drawing/2014/main" id="{784FEC91-D64A-4314-AC11-1414FB777170}"/>
                </a:ext>
              </a:extLst>
            </p:cNvPr>
            <p:cNvSpPr/>
            <p:nvPr/>
          </p:nvSpPr>
          <p:spPr>
            <a:xfrm rot="5400000">
              <a:off x="3744000" y="-2955851"/>
              <a:ext cx="684000" cy="8208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19050">
              <a:solidFill>
                <a:srgbClr val="FDDF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F5A89AA-04D6-45FB-A1B2-E0608B2D2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3366" y="592897"/>
              <a:ext cx="7785267" cy="963251"/>
            </a:xfrm>
            <a:prstGeom prst="rect">
              <a:avLst/>
            </a:prstGeom>
          </p:spPr>
        </p:pic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058FCCC3-917F-4B48-A971-FF7C350C93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2667" y="1685399"/>
            <a:ext cx="646232" cy="755970"/>
          </a:xfrm>
          <a:prstGeom prst="rect">
            <a:avLst/>
          </a:prstGeom>
        </p:spPr>
      </p:pic>
      <p:pic>
        <p:nvPicPr>
          <p:cNvPr id="58" name="1">
            <a:extLst>
              <a:ext uri="{FF2B5EF4-FFF2-40B4-BE49-F238E27FC236}">
                <a16:creationId xmlns:a16="http://schemas.microsoft.com/office/drawing/2014/main" id="{795F3B90-291A-44AC-839D-34EFBA1783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52763" y="1795322"/>
            <a:ext cx="1316850" cy="1322947"/>
          </a:xfrm>
          <a:prstGeom prst="rect">
            <a:avLst/>
          </a:prstGeom>
        </p:spPr>
      </p:pic>
      <p:pic>
        <p:nvPicPr>
          <p:cNvPr id="59" name="3">
            <a:extLst>
              <a:ext uri="{FF2B5EF4-FFF2-40B4-BE49-F238E27FC236}">
                <a16:creationId xmlns:a16="http://schemas.microsoft.com/office/drawing/2014/main" id="{0FB185C6-FFB4-4B72-898D-4A51F1191A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52763" y="3096653"/>
            <a:ext cx="1316850" cy="1322947"/>
          </a:xfrm>
          <a:prstGeom prst="rect">
            <a:avLst/>
          </a:prstGeom>
        </p:spPr>
      </p:pic>
      <p:pic>
        <p:nvPicPr>
          <p:cNvPr id="60" name="2">
            <a:extLst>
              <a:ext uri="{FF2B5EF4-FFF2-40B4-BE49-F238E27FC236}">
                <a16:creationId xmlns:a16="http://schemas.microsoft.com/office/drawing/2014/main" id="{FB40F5E6-E7D0-4DE8-9DC9-573AD84981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43065" y="1795322"/>
            <a:ext cx="1322947" cy="1322947"/>
          </a:xfrm>
          <a:prstGeom prst="rect">
            <a:avLst/>
          </a:prstGeom>
        </p:spPr>
      </p:pic>
      <p:pic>
        <p:nvPicPr>
          <p:cNvPr id="61" name="4">
            <a:extLst>
              <a:ext uri="{FF2B5EF4-FFF2-40B4-BE49-F238E27FC236}">
                <a16:creationId xmlns:a16="http://schemas.microsoft.com/office/drawing/2014/main" id="{32E18029-1F90-4E59-B771-25A7567E90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43065" y="3096652"/>
            <a:ext cx="132294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0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59929B-E580-43D0-851F-EEF748DCA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600" y="5763600"/>
            <a:ext cx="4212701" cy="914479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C83EE063-DB00-4968-8941-69195B6CE3E0}"/>
              </a:ext>
            </a:extLst>
          </p:cNvPr>
          <p:cNvGrpSpPr/>
          <p:nvPr/>
        </p:nvGrpSpPr>
        <p:grpSpPr>
          <a:xfrm>
            <a:off x="-18000" y="592897"/>
            <a:ext cx="8208000" cy="963251"/>
            <a:chOff x="-18000" y="592897"/>
            <a:chExt cx="8208000" cy="963251"/>
          </a:xfrm>
        </p:grpSpPr>
        <p:sp>
          <p:nvSpPr>
            <p:cNvPr id="48" name="Rectangle: Top Corners Rounded 30">
              <a:extLst>
                <a:ext uri="{FF2B5EF4-FFF2-40B4-BE49-F238E27FC236}">
                  <a16:creationId xmlns:a16="http://schemas.microsoft.com/office/drawing/2014/main" id="{BB123364-D5ED-4B3E-A15E-0899BC53655D}"/>
                </a:ext>
              </a:extLst>
            </p:cNvPr>
            <p:cNvSpPr/>
            <p:nvPr/>
          </p:nvSpPr>
          <p:spPr>
            <a:xfrm rot="5400000">
              <a:off x="3744000" y="-2955851"/>
              <a:ext cx="684000" cy="8208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19050">
              <a:solidFill>
                <a:srgbClr val="FDDF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19CBEE5-B99A-49FD-94AA-49FA62CDC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366" y="592897"/>
              <a:ext cx="7785267" cy="963251"/>
            </a:xfrm>
            <a:prstGeom prst="rect">
              <a:avLst/>
            </a:prstGeom>
          </p:spPr>
        </p:pic>
      </p:grpSp>
      <p:pic>
        <p:nvPicPr>
          <p:cNvPr id="29" name="Picture 28" descr="A closet with open doors&#10;&#10;Description automatically generated">
            <a:extLst>
              <a:ext uri="{FF2B5EF4-FFF2-40B4-BE49-F238E27FC236}">
                <a16:creationId xmlns:a16="http://schemas.microsoft.com/office/drawing/2014/main" id="{E8A4B019-EE6F-FC7E-E93F-D52E684BD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234"/>
          <a:stretch/>
        </p:blipFill>
        <p:spPr>
          <a:xfrm>
            <a:off x="5659128" y="2035884"/>
            <a:ext cx="1447801" cy="9525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70998655-5680-D22C-085F-7D987C62A8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D06C059-DB94-9210-39C3-FECA49D0A941}"/>
              </a:ext>
            </a:extLst>
          </p:cNvPr>
          <p:cNvSpPr/>
          <p:nvPr/>
        </p:nvSpPr>
        <p:spPr>
          <a:xfrm>
            <a:off x="304420" y="4038600"/>
            <a:ext cx="227392" cy="599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35057FE-6851-4B2D-89D4-610E217F5E9A}"/>
              </a:ext>
            </a:extLst>
          </p:cNvPr>
          <p:cNvSpPr/>
          <p:nvPr/>
        </p:nvSpPr>
        <p:spPr>
          <a:xfrm>
            <a:off x="5484812" y="5957299"/>
            <a:ext cx="3060000" cy="498539"/>
          </a:xfrm>
          <a:prstGeom prst="roundRect">
            <a:avLst/>
          </a:prstGeom>
          <a:solidFill>
            <a:srgbClr val="FDDFF1"/>
          </a:solidFill>
          <a:ln>
            <a:noFill/>
          </a:ln>
          <a:effectLst>
            <a:outerShdw dist="50800" dir="5400000" algn="t" rotWithShape="0">
              <a:srgbClr val="FAB0DC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A closet with open doors&#10;&#10;Description automatically generated">
            <a:extLst>
              <a:ext uri="{FF2B5EF4-FFF2-40B4-BE49-F238E27FC236}">
                <a16:creationId xmlns:a16="http://schemas.microsoft.com/office/drawing/2014/main" id="{0A35424D-E76B-4EAE-825F-4D848CDA89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234"/>
          <a:stretch/>
        </p:blipFill>
        <p:spPr>
          <a:xfrm>
            <a:off x="5146135" y="3104164"/>
            <a:ext cx="1447801" cy="9525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7E62C83-D536-46DF-9700-0A86BAEA88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46800"/>
            <a:ext cx="10735986" cy="8474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F5E48BC-A68F-4BAA-A32A-D2F4CA2FF54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557" y="4410042"/>
            <a:ext cx="2137755" cy="24479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BBE3D13-80F6-4D06-BE8B-B0D2F016AAB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484199" y="4494051"/>
            <a:ext cx="2137754" cy="2363949"/>
          </a:xfrm>
          <a:prstGeom prst="rect">
            <a:avLst/>
          </a:prstGeom>
        </p:spPr>
      </p:pic>
      <p:pic>
        <p:nvPicPr>
          <p:cNvPr id="28" name="1">
            <a:extLst>
              <a:ext uri="{FF2B5EF4-FFF2-40B4-BE49-F238E27FC236}">
                <a16:creationId xmlns:a16="http://schemas.microsoft.com/office/drawing/2014/main" id="{733DFA21-B38F-4128-8A20-5684CA6212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2763" y="1795322"/>
            <a:ext cx="1316850" cy="1322947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67BDC5DD-71EB-4F4D-9EA9-3DF87F3018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2763" y="3096653"/>
            <a:ext cx="1316850" cy="1322947"/>
          </a:xfrm>
          <a:prstGeom prst="rect">
            <a:avLst/>
          </a:prstGeom>
        </p:spPr>
      </p:pic>
      <p:pic>
        <p:nvPicPr>
          <p:cNvPr id="43" name="2">
            <a:extLst>
              <a:ext uri="{FF2B5EF4-FFF2-40B4-BE49-F238E27FC236}">
                <a16:creationId xmlns:a16="http://schemas.microsoft.com/office/drawing/2014/main" id="{82A4EED6-F042-46F5-80E9-4C75752A105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43065" y="1795322"/>
            <a:ext cx="1322947" cy="1322947"/>
          </a:xfrm>
          <a:prstGeom prst="rect">
            <a:avLst/>
          </a:prstGeom>
        </p:spPr>
      </p:pic>
      <p:pic>
        <p:nvPicPr>
          <p:cNvPr id="44" name="4">
            <a:extLst>
              <a:ext uri="{FF2B5EF4-FFF2-40B4-BE49-F238E27FC236}">
                <a16:creationId xmlns:a16="http://schemas.microsoft.com/office/drawing/2014/main" id="{0C18978F-7327-4A1D-A0CF-5A8583799B2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3065" y="3096652"/>
            <a:ext cx="1322947" cy="132294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4EA5D94-1670-4FB7-AE66-766954EEF74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02253" y="4794256"/>
            <a:ext cx="4237087" cy="89619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5CAE00A-73AC-4957-8E2A-03B6FB1E8F4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2667" y="1685399"/>
            <a:ext cx="658425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5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F399CEF6-F852-4FC4-A204-BCD377B96B24}"/>
              </a:ext>
            </a:extLst>
          </p:cNvPr>
          <p:cNvGrpSpPr/>
          <p:nvPr/>
        </p:nvGrpSpPr>
        <p:grpSpPr>
          <a:xfrm>
            <a:off x="-18000" y="592897"/>
            <a:ext cx="8208000" cy="963251"/>
            <a:chOff x="-18000" y="592897"/>
            <a:chExt cx="8208000" cy="963251"/>
          </a:xfrm>
        </p:grpSpPr>
        <p:sp>
          <p:nvSpPr>
            <p:cNvPr id="50" name="Rectangle: Top Corners Rounded 30">
              <a:extLst>
                <a:ext uri="{FF2B5EF4-FFF2-40B4-BE49-F238E27FC236}">
                  <a16:creationId xmlns:a16="http://schemas.microsoft.com/office/drawing/2014/main" id="{F756C9E8-D74D-47DC-93C4-4E55F049C7E0}"/>
                </a:ext>
              </a:extLst>
            </p:cNvPr>
            <p:cNvSpPr/>
            <p:nvPr/>
          </p:nvSpPr>
          <p:spPr>
            <a:xfrm rot="5400000">
              <a:off x="3744000" y="-2955851"/>
              <a:ext cx="684000" cy="8208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19050">
              <a:solidFill>
                <a:srgbClr val="FDDF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8A12D2A-4C6A-43B3-8820-535338942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366" y="592897"/>
              <a:ext cx="7785267" cy="96325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619EFE7-8327-4202-B33F-0D71E55A6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3600" y="5763600"/>
            <a:ext cx="4243184" cy="91447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CEE5A9E-787E-4072-A205-5AEC1800E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2253" y="4794256"/>
            <a:ext cx="4237087" cy="89619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811E1A5-85F9-4DDC-A0AB-F9E61A29B2C7}"/>
              </a:ext>
            </a:extLst>
          </p:cNvPr>
          <p:cNvGrpSpPr/>
          <p:nvPr/>
        </p:nvGrpSpPr>
        <p:grpSpPr>
          <a:xfrm>
            <a:off x="5335777" y="1867288"/>
            <a:ext cx="1667672" cy="2414015"/>
            <a:chOff x="5188740" y="2169444"/>
            <a:chExt cx="1424655" cy="2062239"/>
          </a:xfrm>
        </p:grpSpPr>
        <p:pic>
          <p:nvPicPr>
            <p:cNvPr id="39" name="Picture 38" descr="A computer with a keyboard and mouse&#10;&#10;Description automatically generated">
              <a:extLst>
                <a:ext uri="{FF2B5EF4-FFF2-40B4-BE49-F238E27FC236}">
                  <a16:creationId xmlns:a16="http://schemas.microsoft.com/office/drawing/2014/main" id="{7C6C483F-5B5E-B363-D6B7-FB437C36F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0352" y1="89086" x2="49662" y2="79843"/>
                          <a14:foregroundMark x1="81410" y1="81253" x2="81410" y2="812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197" t="7136" r="12960" b="8907"/>
            <a:stretch/>
          </p:blipFill>
          <p:spPr>
            <a:xfrm>
              <a:off x="5215920" y="2169444"/>
              <a:ext cx="1397475" cy="958500"/>
            </a:xfrm>
            <a:prstGeom prst="rect">
              <a:avLst/>
            </a:prstGeom>
          </p:spPr>
        </p:pic>
        <p:pic>
          <p:nvPicPr>
            <p:cNvPr id="40" name="Picture 39" descr="A computer with a keyboard and mouse&#10;&#10;Description automatically generated">
              <a:extLst>
                <a:ext uri="{FF2B5EF4-FFF2-40B4-BE49-F238E27FC236}">
                  <a16:creationId xmlns:a16="http://schemas.microsoft.com/office/drawing/2014/main" id="{A91D92EE-9C39-0F18-0C2D-6A5F557829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0352" y1="89086" x2="49662" y2="79843"/>
                          <a14:foregroundMark x1="81410" y1="81253" x2="81410" y2="812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197" t="7136" r="12960" b="8907"/>
            <a:stretch/>
          </p:blipFill>
          <p:spPr>
            <a:xfrm>
              <a:off x="5188740" y="3273183"/>
              <a:ext cx="1397475" cy="958500"/>
            </a:xfrm>
            <a:prstGeom prst="rect">
              <a:avLst/>
            </a:prstGeom>
          </p:spPr>
        </p:pic>
      </p:grpSp>
      <p:pic>
        <p:nvPicPr>
          <p:cNvPr id="43" name="1">
            <a:extLst>
              <a:ext uri="{FF2B5EF4-FFF2-40B4-BE49-F238E27FC236}">
                <a16:creationId xmlns:a16="http://schemas.microsoft.com/office/drawing/2014/main" id="{FB4E56C5-7515-4193-95AA-2F82CD8034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2763" y="1795322"/>
            <a:ext cx="1316850" cy="1322947"/>
          </a:xfrm>
          <a:prstGeom prst="rect">
            <a:avLst/>
          </a:prstGeom>
        </p:spPr>
      </p:pic>
      <p:pic>
        <p:nvPicPr>
          <p:cNvPr id="44" name="3">
            <a:extLst>
              <a:ext uri="{FF2B5EF4-FFF2-40B4-BE49-F238E27FC236}">
                <a16:creationId xmlns:a16="http://schemas.microsoft.com/office/drawing/2014/main" id="{2659E66C-2B0D-4E90-A955-DD4EDCD585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2763" y="3096653"/>
            <a:ext cx="1316850" cy="1322947"/>
          </a:xfrm>
          <a:prstGeom prst="rect">
            <a:avLst/>
          </a:prstGeom>
        </p:spPr>
      </p:pic>
      <p:pic>
        <p:nvPicPr>
          <p:cNvPr id="45" name="2">
            <a:extLst>
              <a:ext uri="{FF2B5EF4-FFF2-40B4-BE49-F238E27FC236}">
                <a16:creationId xmlns:a16="http://schemas.microsoft.com/office/drawing/2014/main" id="{54BC5B83-8C92-478B-803D-ACEE2BD3DA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3065" y="1795322"/>
            <a:ext cx="1322947" cy="1322947"/>
          </a:xfrm>
          <a:prstGeom prst="rect">
            <a:avLst/>
          </a:prstGeom>
        </p:spPr>
      </p:pic>
      <p:pic>
        <p:nvPicPr>
          <p:cNvPr id="46" name="4">
            <a:extLst>
              <a:ext uri="{FF2B5EF4-FFF2-40B4-BE49-F238E27FC236}">
                <a16:creationId xmlns:a16="http://schemas.microsoft.com/office/drawing/2014/main" id="{85ADC1D6-A98D-4F7B-8050-2C8DB64EBC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3065" y="3096652"/>
            <a:ext cx="1322947" cy="13229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  <a:extLst>
              <a:ext uri="{FF2B5EF4-FFF2-40B4-BE49-F238E27FC236}">
                <a16:creationId xmlns:a16="http://schemas.microsoft.com/office/drawing/2014/main" id="{70998655-5680-D22C-085F-7D987C62A8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581E956-062C-DB4E-4E95-49B472839E1C}"/>
              </a:ext>
            </a:extLst>
          </p:cNvPr>
          <p:cNvSpPr/>
          <p:nvPr/>
        </p:nvSpPr>
        <p:spPr>
          <a:xfrm>
            <a:off x="304420" y="4038600"/>
            <a:ext cx="227392" cy="599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40">
            <a:extLst>
              <a:ext uri="{FF2B5EF4-FFF2-40B4-BE49-F238E27FC236}">
                <a16:creationId xmlns:a16="http://schemas.microsoft.com/office/drawing/2014/main" id="{1B6C95D5-D2DF-5240-8CFB-9AF9955B96BC}"/>
              </a:ext>
            </a:extLst>
          </p:cNvPr>
          <p:cNvSpPr/>
          <p:nvPr/>
        </p:nvSpPr>
        <p:spPr>
          <a:xfrm>
            <a:off x="4301026" y="4947557"/>
            <a:ext cx="1437439" cy="528844"/>
          </a:xfrm>
          <a:prstGeom prst="roundRect">
            <a:avLst/>
          </a:prstGeom>
          <a:solidFill>
            <a:srgbClr val="FDDFF1"/>
          </a:solidFill>
          <a:ln>
            <a:noFill/>
          </a:ln>
          <a:effectLst>
            <a:outerShdw dist="50800" dir="5400000" algn="t" rotWithShape="0">
              <a:srgbClr val="FAB0DC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9DC7B82-0467-4123-AE47-4ECB09EDB1CB}"/>
              </a:ext>
            </a:extLst>
          </p:cNvPr>
          <p:cNvSpPr/>
          <p:nvPr/>
        </p:nvSpPr>
        <p:spPr>
          <a:xfrm>
            <a:off x="5367593" y="5928306"/>
            <a:ext cx="3165219" cy="546657"/>
          </a:xfrm>
          <a:prstGeom prst="roundRect">
            <a:avLst/>
          </a:prstGeom>
          <a:solidFill>
            <a:srgbClr val="FDDFF1"/>
          </a:solidFill>
          <a:ln>
            <a:noFill/>
          </a:ln>
          <a:effectLst>
            <a:outerShdw dist="50800" dir="5400000" algn="t" rotWithShape="0">
              <a:srgbClr val="FAB0DC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F0D16B6-D1A7-4502-BCA9-4A9CE0D83F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-46800"/>
            <a:ext cx="10735986" cy="8474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9AE556-C25D-46B1-9588-913126EC74E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557" y="4410042"/>
            <a:ext cx="2137755" cy="24479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3359E97-B44A-4927-847E-8D3A5D02CB1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484199" y="4494051"/>
            <a:ext cx="2137754" cy="236394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141AA18-D39D-46DB-9CC8-11EC96994D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2667" y="1685399"/>
            <a:ext cx="640135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27610" y="2438401"/>
            <a:ext cx="1143001" cy="122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C2C18A9C-8333-4E43-9235-92CA867477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19264" y="2438400"/>
            <a:ext cx="1094348" cy="122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1">
            <a:extLst>
              <a:ext uri="{FF2B5EF4-FFF2-40B4-BE49-F238E27FC236}">
                <a16:creationId xmlns:a16="http://schemas.microsoft.com/office/drawing/2014/main" id="{8CDB3670-BC57-4438-8108-D622ACD96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763" y="1795322"/>
            <a:ext cx="1316850" cy="1322947"/>
          </a:xfrm>
          <a:prstGeom prst="rect">
            <a:avLst/>
          </a:prstGeom>
        </p:spPr>
      </p:pic>
      <p:pic>
        <p:nvPicPr>
          <p:cNvPr id="52" name="3">
            <a:extLst>
              <a:ext uri="{FF2B5EF4-FFF2-40B4-BE49-F238E27FC236}">
                <a16:creationId xmlns:a16="http://schemas.microsoft.com/office/drawing/2014/main" id="{53F72EEB-05D6-4AA6-AA83-D11AD5DD0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2763" y="3096653"/>
            <a:ext cx="1316850" cy="1322947"/>
          </a:xfrm>
          <a:prstGeom prst="rect">
            <a:avLst/>
          </a:prstGeom>
        </p:spPr>
      </p:pic>
      <p:pic>
        <p:nvPicPr>
          <p:cNvPr id="53" name="2">
            <a:extLst>
              <a:ext uri="{FF2B5EF4-FFF2-40B4-BE49-F238E27FC236}">
                <a16:creationId xmlns:a16="http://schemas.microsoft.com/office/drawing/2014/main" id="{103DFAAE-0E77-4269-A354-25DC6934BC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3065" y="1795322"/>
            <a:ext cx="1322947" cy="1322947"/>
          </a:xfrm>
          <a:prstGeom prst="rect">
            <a:avLst/>
          </a:prstGeom>
        </p:spPr>
      </p:pic>
      <p:pic>
        <p:nvPicPr>
          <p:cNvPr id="54" name="4">
            <a:extLst>
              <a:ext uri="{FF2B5EF4-FFF2-40B4-BE49-F238E27FC236}">
                <a16:creationId xmlns:a16="http://schemas.microsoft.com/office/drawing/2014/main" id="{84539136-033E-4845-9518-0C21C2457E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3065" y="3096652"/>
            <a:ext cx="1322947" cy="1322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EB705F-1BF3-4C72-8515-B569B51AE2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3600" y="5763600"/>
            <a:ext cx="4212701" cy="9144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04F86CE-84B6-41D5-8551-3AE7B56832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2253" y="4794256"/>
            <a:ext cx="4237087" cy="89619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2B71933F-2E67-4A7A-B110-E9CA3D2469D4}"/>
              </a:ext>
            </a:extLst>
          </p:cNvPr>
          <p:cNvGrpSpPr/>
          <p:nvPr/>
        </p:nvGrpSpPr>
        <p:grpSpPr>
          <a:xfrm>
            <a:off x="-18000" y="592897"/>
            <a:ext cx="8208000" cy="963251"/>
            <a:chOff x="-18000" y="592897"/>
            <a:chExt cx="8208000" cy="963251"/>
          </a:xfrm>
        </p:grpSpPr>
        <p:sp>
          <p:nvSpPr>
            <p:cNvPr id="47" name="Rectangle: Top Corners Rounded 30">
              <a:extLst>
                <a:ext uri="{FF2B5EF4-FFF2-40B4-BE49-F238E27FC236}">
                  <a16:creationId xmlns:a16="http://schemas.microsoft.com/office/drawing/2014/main" id="{A2474B71-E552-4346-B04A-9D99524C3373}"/>
                </a:ext>
              </a:extLst>
            </p:cNvPr>
            <p:cNvSpPr/>
            <p:nvPr/>
          </p:nvSpPr>
          <p:spPr>
            <a:xfrm rot="5400000">
              <a:off x="3744000" y="-2955851"/>
              <a:ext cx="684000" cy="8208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19050">
              <a:solidFill>
                <a:srgbClr val="FDDF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B55B5A7-AC93-4DD1-856A-9630491B5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3366" y="592897"/>
              <a:ext cx="7785267" cy="963251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  <a:extLst>
              <a:ext uri="{FF2B5EF4-FFF2-40B4-BE49-F238E27FC236}">
                <a16:creationId xmlns:a16="http://schemas.microsoft.com/office/drawing/2014/main" id="{70998655-5680-D22C-085F-7D987C62A8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7BE67EB-2937-F5BA-3C56-7AC990F4657C}"/>
              </a:ext>
            </a:extLst>
          </p:cNvPr>
          <p:cNvSpPr/>
          <p:nvPr/>
        </p:nvSpPr>
        <p:spPr>
          <a:xfrm>
            <a:off x="304420" y="4038600"/>
            <a:ext cx="227392" cy="599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6FB896-1A82-32CA-22B0-B83246AEC9ED}"/>
              </a:ext>
            </a:extLst>
          </p:cNvPr>
          <p:cNvSpPr/>
          <p:nvPr/>
        </p:nvSpPr>
        <p:spPr>
          <a:xfrm>
            <a:off x="9344562" y="3749040"/>
            <a:ext cx="696187" cy="37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5AAC25A-51F3-E062-71AB-79D1AA6ED2F6}"/>
              </a:ext>
            </a:extLst>
          </p:cNvPr>
          <p:cNvSpPr/>
          <p:nvPr/>
        </p:nvSpPr>
        <p:spPr>
          <a:xfrm>
            <a:off x="9142412" y="3581400"/>
            <a:ext cx="1555248" cy="37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0">
            <a:extLst>
              <a:ext uri="{FF2B5EF4-FFF2-40B4-BE49-F238E27FC236}">
                <a16:creationId xmlns:a16="http://schemas.microsoft.com/office/drawing/2014/main" id="{1B6C95D5-D2DF-5240-8CFB-9AF9955B96BC}"/>
              </a:ext>
            </a:extLst>
          </p:cNvPr>
          <p:cNvSpPr/>
          <p:nvPr/>
        </p:nvSpPr>
        <p:spPr>
          <a:xfrm>
            <a:off x="3420000" y="4932000"/>
            <a:ext cx="2311053" cy="596035"/>
          </a:xfrm>
          <a:prstGeom prst="roundRect">
            <a:avLst/>
          </a:prstGeom>
          <a:solidFill>
            <a:srgbClr val="FDDFF1"/>
          </a:solidFill>
          <a:ln>
            <a:noFill/>
          </a:ln>
          <a:effectLst>
            <a:outerShdw dist="50800" dir="5400000" algn="t" rotWithShape="0">
              <a:srgbClr val="FAB0DC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FCCCBE2-9FD2-4324-BEFD-6DA9DADB3042}"/>
              </a:ext>
            </a:extLst>
          </p:cNvPr>
          <p:cNvSpPr/>
          <p:nvPr/>
        </p:nvSpPr>
        <p:spPr>
          <a:xfrm>
            <a:off x="5724000" y="5924908"/>
            <a:ext cx="2502125" cy="546657"/>
          </a:xfrm>
          <a:prstGeom prst="roundRect">
            <a:avLst/>
          </a:prstGeom>
          <a:solidFill>
            <a:srgbClr val="FDDFF1"/>
          </a:solidFill>
          <a:ln>
            <a:noFill/>
          </a:ln>
          <a:effectLst>
            <a:outerShdw dist="50800" dir="5400000" algn="t" rotWithShape="0">
              <a:srgbClr val="FAB0DC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3E67F73-6EF2-47F4-8123-6C81449BB5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-46800"/>
            <a:ext cx="10735986" cy="8474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EFB92C2-54B0-4E87-903D-64D4FEAE2F6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557" y="4410042"/>
            <a:ext cx="2137755" cy="24479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C75FC38-BBF1-432B-8828-982F20D9E52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484199" y="4494051"/>
            <a:ext cx="2137754" cy="23639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8EFA43-491F-4B56-8A8B-8D4875E1CBD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2667" y="1685399"/>
            <a:ext cx="646232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6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48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6EAC7B-88BA-4CDF-834F-51336817EA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412" y="2265476"/>
            <a:ext cx="5443191" cy="10215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855842-5FCD-41D7-9B50-A2AE55D0A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1213" y="2244498"/>
            <a:ext cx="5456393" cy="1133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1D6EC7-CC04-459B-87BB-6F6BDD927C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1213" y="3635750"/>
            <a:ext cx="5456393" cy="11034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71A318B-3F37-479C-B4A2-A2CE55B3E8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1213" y="3605268"/>
            <a:ext cx="5456393" cy="11339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7B4E5C-C5BA-D708-4DDE-5FBD0BABAB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99" y="1857126"/>
            <a:ext cx="4888484" cy="3252932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251FE7AD-EBBC-40DD-B4D7-AF10B11940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72E4CC9-8D05-4279-8F0A-2B7559CA0D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46800"/>
            <a:ext cx="9303302" cy="823031"/>
          </a:xfrm>
          <a:prstGeom prst="rect">
            <a:avLst/>
          </a:prstGeom>
        </p:spPr>
      </p:pic>
      <p:pic>
        <p:nvPicPr>
          <p:cNvPr id="12" name="Track-01.mp3">
            <a:hlinkClick r:id="" action="ppaction://media"/>
            <a:extLst>
              <a:ext uri="{FF2B5EF4-FFF2-40B4-BE49-F238E27FC236}">
                <a16:creationId xmlns:a16="http://schemas.microsoft.com/office/drawing/2014/main" id="{D200CB87-71CD-4609-97EC-701757F6B6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00" end="3209.5338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4000"/>
            <a:ext cx="821854" cy="820800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074C6B8B-73FF-4BEC-989D-2CFD5593B4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626" y="6137164"/>
            <a:ext cx="9266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8667A31-B641-4459-89AD-667B6987D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4186" y="5535418"/>
            <a:ext cx="2341067" cy="10729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991EB6-2C7B-4B3F-B49C-B33EB5C288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6560" y="5513467"/>
            <a:ext cx="2682472" cy="10729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B3BDCC-2BC4-48C3-8508-4866E968E7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3249" y="5554005"/>
            <a:ext cx="2469094" cy="8961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0731A8F-33DA-4E12-905C-C298DDB84B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9687" y="5601867"/>
            <a:ext cx="2152075" cy="8961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BD220D-F664-4992-9D34-CE116D8318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3743" y="3003960"/>
            <a:ext cx="2213040" cy="10729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6D458E-EEB8-490A-BAB2-D99CD473A5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7274" y="3068246"/>
            <a:ext cx="2145978" cy="8961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B81564-06F5-467F-906A-3442C51B36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18106" y="3015716"/>
            <a:ext cx="2810500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EA96EB-D7FC-4ED0-9BC2-D7A37E3BCE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9784" y="3068246"/>
            <a:ext cx="2688569" cy="896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6DF851-DEDD-4F36-9C94-983C82CBD8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0330" y="3027519"/>
            <a:ext cx="2237426" cy="1072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F11108-C84F-4FC5-821C-85CB3DDA7D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6054" y="3082007"/>
            <a:ext cx="2145978" cy="896190"/>
          </a:xfrm>
          <a:prstGeom prst="rect">
            <a:avLst/>
          </a:prstGeom>
        </p:spPr>
      </p:pic>
      <p:sp>
        <p:nvSpPr>
          <p:cNvPr id="39" name="Rectangle: Top Corners Rounded 30">
            <a:extLst>
              <a:ext uri="{FF2B5EF4-FFF2-40B4-BE49-F238E27FC236}">
                <a16:creationId xmlns:a16="http://schemas.microsoft.com/office/drawing/2014/main" id="{536D8062-15ED-4AE5-9681-EC25E1542FB0}"/>
              </a:ext>
            </a:extLst>
          </p:cNvPr>
          <p:cNvSpPr/>
          <p:nvPr/>
        </p:nvSpPr>
        <p:spPr>
          <a:xfrm rot="5400000">
            <a:off x="1836000" y="-1040395"/>
            <a:ext cx="684000" cy="437708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3" name="Picture 2">
            <a:hlinkClick r:id="rId16" action="ppaction://hlinksldjump"/>
            <a:extLst>
              <a:ext uri="{FF2B5EF4-FFF2-40B4-BE49-F238E27FC236}">
                <a16:creationId xmlns:a16="http://schemas.microsoft.com/office/drawing/2014/main" id="{944E6E99-3EC0-FC94-9E7A-7EDEC8405D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9945" y="6206681"/>
            <a:ext cx="493437" cy="487029"/>
          </a:xfrm>
          <a:prstGeom prst="rect">
            <a:avLst/>
          </a:prstGeom>
        </p:spPr>
      </p:pic>
      <p:pic>
        <p:nvPicPr>
          <p:cNvPr id="62" name="Track-04.mp3">
            <a:hlinkClick r:id="" action="ppaction://media"/>
            <a:extLst>
              <a:ext uri="{FF2B5EF4-FFF2-40B4-BE49-F238E27FC236}">
                <a16:creationId xmlns:a16="http://schemas.microsoft.com/office/drawing/2014/main" id="{D1CA5A8C-2D82-414F-B40F-C70E94C1F6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00" end="11520"/>
                </p14:media>
              </p:ext>
            </p:ext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738000"/>
            <a:ext cx="821854" cy="820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9DF113-6A7E-4838-88FF-382542D7FA6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-46800"/>
            <a:ext cx="11424894" cy="835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DE521B-5D70-4EFA-8711-885964D13CA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29716" y="914213"/>
            <a:ext cx="2462997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9B82C2-D40D-4E93-A086-3FA8B97C65A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48809" y="1646738"/>
            <a:ext cx="1682642" cy="1603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3CC47-7FC4-483F-AE9E-E474A723D78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254528" y="1636871"/>
            <a:ext cx="1737511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EA845F-F8F9-48B8-A66C-92C7097F3D9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20873" y="1636871"/>
            <a:ext cx="1591194" cy="1603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199A8E-5918-4D03-AD58-61649ACD88C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123153" y="4161198"/>
            <a:ext cx="1700931" cy="1603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4CEE5F-7942-4A16-8C78-E88CD145788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591515" y="4161198"/>
            <a:ext cx="171312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7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8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>
            <a:extLst>
              <a:ext uri="{FF2B5EF4-FFF2-40B4-BE49-F238E27FC236}">
                <a16:creationId xmlns:a16="http://schemas.microsoft.com/office/drawing/2014/main" id="{D5A293C3-352A-45E9-82C8-45422557CC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214" y="5524308"/>
            <a:ext cx="3017782" cy="102733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0E5EEE13-5118-497A-8089-ABDF5F983D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2569" y="5576118"/>
            <a:ext cx="2707227" cy="89619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F8606A6-7B45-46E8-AF58-6025D3AB04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186" y="5554290"/>
            <a:ext cx="2341067" cy="103524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CA59A76-39A0-4CCE-B207-FCAEB5FEC7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9687" y="5601867"/>
            <a:ext cx="2152075" cy="89619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F534781-AF8A-4920-9BD0-4611387F2D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743" y="3029306"/>
            <a:ext cx="2213040" cy="102229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E507073-9297-443F-86C1-42D8146A64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7274" y="3068246"/>
            <a:ext cx="2145978" cy="8961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33D17D-2284-41EF-A7DE-D37B007961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7865" y="3066162"/>
            <a:ext cx="2786113" cy="1072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BF5F8D-0150-4511-A387-AB8C4D2451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78771" y="2993607"/>
            <a:ext cx="3017782" cy="107298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6F77409-8159-404F-8A5A-2C5FC1C4C6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1126" y="3068246"/>
            <a:ext cx="2707227" cy="896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C6E595-9765-4ABA-94BE-618AE33467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409" y="4120201"/>
            <a:ext cx="1682642" cy="160948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5C43270-F884-4729-ACB7-DBBE6628AD2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6375" y="3099223"/>
            <a:ext cx="2469094" cy="896190"/>
          </a:xfrm>
          <a:prstGeom prst="rect">
            <a:avLst/>
          </a:prstGeom>
        </p:spPr>
      </p:pic>
      <p:sp>
        <p:nvSpPr>
          <p:cNvPr id="39" name="Rectangle: Top Corners Rounded 30">
            <a:extLst>
              <a:ext uri="{FF2B5EF4-FFF2-40B4-BE49-F238E27FC236}">
                <a16:creationId xmlns:a16="http://schemas.microsoft.com/office/drawing/2014/main" id="{C9E96525-5544-406C-9BEA-3FB6C0783F43}"/>
              </a:ext>
            </a:extLst>
          </p:cNvPr>
          <p:cNvSpPr/>
          <p:nvPr/>
        </p:nvSpPr>
        <p:spPr>
          <a:xfrm rot="5400000">
            <a:off x="1836000" y="-1040395"/>
            <a:ext cx="684000" cy="437708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24CF55C-F737-4B51-BD2D-EDB27D31EEF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29716" y="914213"/>
            <a:ext cx="2462997" cy="6462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3" name="Picture 2">
            <a:hlinkClick r:id="rId17" action="ppaction://hlinksldjump"/>
            <a:extLst>
              <a:ext uri="{FF2B5EF4-FFF2-40B4-BE49-F238E27FC236}">
                <a16:creationId xmlns:a16="http://schemas.microsoft.com/office/drawing/2014/main" id="{944E6E99-3EC0-FC94-9E7A-7EDEC8405D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50" name="Track-04.mp3">
            <a:hlinkClick r:id="" action="ppaction://media"/>
            <a:extLst>
              <a:ext uri="{FF2B5EF4-FFF2-40B4-BE49-F238E27FC236}">
                <a16:creationId xmlns:a16="http://schemas.microsoft.com/office/drawing/2014/main" id="{724DEB70-BE37-4F2A-B98E-088A7BF239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399" end="1896"/>
                </p14:media>
              </p:ext>
            </p:ext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738000"/>
            <a:ext cx="821854" cy="8208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4B77388-1725-40EF-B691-D21CFFA992E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-46800"/>
            <a:ext cx="11424894" cy="83522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34CADAA-F890-45B8-82D1-A33EC775139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48809" y="1594318"/>
            <a:ext cx="1713124" cy="160948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62B7730-8352-4088-964D-1C8153424EF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287025" y="1643484"/>
            <a:ext cx="1731414" cy="160338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462C0F9-0D75-4AC8-B10C-405C567817F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352735" y="1611046"/>
            <a:ext cx="1835055" cy="160338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FEF3E30-FED3-467F-9F77-02FC9BED60B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133311" y="4110016"/>
            <a:ext cx="171922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6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6818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Top Corners Rounded 30">
            <a:extLst>
              <a:ext uri="{FF2B5EF4-FFF2-40B4-BE49-F238E27FC236}">
                <a16:creationId xmlns:a16="http://schemas.microsoft.com/office/drawing/2014/main" id="{24E984F2-6967-441B-8268-69E970F459BE}"/>
              </a:ext>
            </a:extLst>
          </p:cNvPr>
          <p:cNvSpPr/>
          <p:nvPr/>
        </p:nvSpPr>
        <p:spPr>
          <a:xfrm rot="5400000">
            <a:off x="1836000" y="-1040395"/>
            <a:ext cx="684000" cy="437708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676C78D-6335-4040-A10F-49FD4E298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716" y="914213"/>
            <a:ext cx="2462997" cy="6462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944E6E99-3EC0-FC94-9E7A-7EDEC8405D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23" name="Picture 22" descr="A collection of different sports balls&#10;&#10;Description automatically generated">
            <a:extLst>
              <a:ext uri="{FF2B5EF4-FFF2-40B4-BE49-F238E27FC236}">
                <a16:creationId xmlns:a16="http://schemas.microsoft.com/office/drawing/2014/main" id="{EFA004A7-7D24-1FA6-56A5-9AC8AAF99F0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184" y="1828831"/>
            <a:ext cx="900687" cy="900687"/>
          </a:xfrm>
          <a:prstGeom prst="rect">
            <a:avLst/>
          </a:prstGeom>
        </p:spPr>
      </p:pic>
      <p:pic>
        <p:nvPicPr>
          <p:cNvPr id="24" name="Picture 23" descr="A collection of different sports balls&#10;&#10;Description automatically generated">
            <a:extLst>
              <a:ext uri="{FF2B5EF4-FFF2-40B4-BE49-F238E27FC236}">
                <a16:creationId xmlns:a16="http://schemas.microsoft.com/office/drawing/2014/main" id="{06C5D255-4CE0-6F80-B676-FFB549C8490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2259" y="1828831"/>
            <a:ext cx="900687" cy="900687"/>
          </a:xfrm>
          <a:prstGeom prst="rect">
            <a:avLst/>
          </a:prstGeom>
        </p:spPr>
      </p:pic>
      <p:pic>
        <p:nvPicPr>
          <p:cNvPr id="26" name="Picture 25" descr="A collection of different sports balls&#10;&#10;Description automatically generated">
            <a:extLst>
              <a:ext uri="{FF2B5EF4-FFF2-40B4-BE49-F238E27FC236}">
                <a16:creationId xmlns:a16="http://schemas.microsoft.com/office/drawing/2014/main" id="{628EDCA4-A66B-E464-AE6B-C28D72E6C8F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1066" y="1828831"/>
            <a:ext cx="900687" cy="900687"/>
          </a:xfrm>
          <a:prstGeom prst="rect">
            <a:avLst/>
          </a:prstGeom>
        </p:spPr>
      </p:pic>
      <p:pic>
        <p:nvPicPr>
          <p:cNvPr id="27" name="Picture 26" descr="A collection of different sports balls&#10;&#10;Description automatically generated">
            <a:extLst>
              <a:ext uri="{FF2B5EF4-FFF2-40B4-BE49-F238E27FC236}">
                <a16:creationId xmlns:a16="http://schemas.microsoft.com/office/drawing/2014/main" id="{5DFA581F-C08C-B488-1B77-326F936AE11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2229" y="1828830"/>
            <a:ext cx="900687" cy="900687"/>
          </a:xfrm>
          <a:prstGeom prst="rect">
            <a:avLst/>
          </a:prstGeom>
        </p:spPr>
      </p:pic>
      <p:pic>
        <p:nvPicPr>
          <p:cNvPr id="30" name="Picture 29" descr="A collection of different sports balls&#10;&#10;Description automatically generated">
            <a:extLst>
              <a:ext uri="{FF2B5EF4-FFF2-40B4-BE49-F238E27FC236}">
                <a16:creationId xmlns:a16="http://schemas.microsoft.com/office/drawing/2014/main" id="{F975F11D-D636-EF76-5488-F95521D3F0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184" y="2991308"/>
            <a:ext cx="900687" cy="900687"/>
          </a:xfrm>
          <a:prstGeom prst="rect">
            <a:avLst/>
          </a:prstGeom>
        </p:spPr>
      </p:pic>
      <p:pic>
        <p:nvPicPr>
          <p:cNvPr id="31" name="Picture 30" descr="A collection of different sports balls&#10;&#10;Description automatically generated">
            <a:extLst>
              <a:ext uri="{FF2B5EF4-FFF2-40B4-BE49-F238E27FC236}">
                <a16:creationId xmlns:a16="http://schemas.microsoft.com/office/drawing/2014/main" id="{E5513BCF-5554-2F91-F40F-DC78D8C872C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2259" y="2991308"/>
            <a:ext cx="900687" cy="900687"/>
          </a:xfrm>
          <a:prstGeom prst="rect">
            <a:avLst/>
          </a:prstGeom>
        </p:spPr>
      </p:pic>
      <p:pic>
        <p:nvPicPr>
          <p:cNvPr id="32" name="Picture 31" descr="A collection of different sports balls&#10;&#10;Description automatically generated">
            <a:extLst>
              <a:ext uri="{FF2B5EF4-FFF2-40B4-BE49-F238E27FC236}">
                <a16:creationId xmlns:a16="http://schemas.microsoft.com/office/drawing/2014/main" id="{01D6A00A-3719-F564-7569-BC9D8BEC3CF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1066" y="2991308"/>
            <a:ext cx="900687" cy="900687"/>
          </a:xfrm>
          <a:prstGeom prst="rect">
            <a:avLst/>
          </a:prstGeom>
        </p:spPr>
      </p:pic>
      <p:pic>
        <p:nvPicPr>
          <p:cNvPr id="33" name="Picture 32" descr="A collection of different sports balls&#10;&#10;Description automatically generated">
            <a:extLst>
              <a:ext uri="{FF2B5EF4-FFF2-40B4-BE49-F238E27FC236}">
                <a16:creationId xmlns:a16="http://schemas.microsoft.com/office/drawing/2014/main" id="{59BA12C4-249F-C1CB-E1B3-8B9277D1EE9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2229" y="2991307"/>
            <a:ext cx="900687" cy="900687"/>
          </a:xfrm>
          <a:prstGeom prst="rect">
            <a:avLst/>
          </a:prstGeom>
        </p:spPr>
      </p:pic>
      <p:pic>
        <p:nvPicPr>
          <p:cNvPr id="34" name="Picture 33" descr="A collection of different sports balls&#10;&#10;Description automatically generated">
            <a:extLst>
              <a:ext uri="{FF2B5EF4-FFF2-40B4-BE49-F238E27FC236}">
                <a16:creationId xmlns:a16="http://schemas.microsoft.com/office/drawing/2014/main" id="{794F3E40-3033-BBFC-A035-2015CF80CB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184" y="4153784"/>
            <a:ext cx="900687" cy="900687"/>
          </a:xfrm>
          <a:prstGeom prst="rect">
            <a:avLst/>
          </a:prstGeom>
        </p:spPr>
      </p:pic>
      <p:pic>
        <p:nvPicPr>
          <p:cNvPr id="35" name="Picture 34" descr="A collection of different sports balls&#10;&#10;Description automatically generated">
            <a:extLst>
              <a:ext uri="{FF2B5EF4-FFF2-40B4-BE49-F238E27FC236}">
                <a16:creationId xmlns:a16="http://schemas.microsoft.com/office/drawing/2014/main" id="{782FF58B-B0D9-B497-B5BF-29E49F969B0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2259" y="4153784"/>
            <a:ext cx="900687" cy="900687"/>
          </a:xfrm>
          <a:prstGeom prst="rect">
            <a:avLst/>
          </a:prstGeom>
        </p:spPr>
      </p:pic>
      <p:pic>
        <p:nvPicPr>
          <p:cNvPr id="36" name="Picture 35" descr="A collection of different sports balls&#10;&#10;Description automatically generated">
            <a:extLst>
              <a:ext uri="{FF2B5EF4-FFF2-40B4-BE49-F238E27FC236}">
                <a16:creationId xmlns:a16="http://schemas.microsoft.com/office/drawing/2014/main" id="{D7105E17-84BF-6ED0-E322-BA8960F3CB0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1066" y="4153784"/>
            <a:ext cx="900687" cy="900687"/>
          </a:xfrm>
          <a:prstGeom prst="rect">
            <a:avLst/>
          </a:prstGeom>
        </p:spPr>
      </p:pic>
      <p:pic>
        <p:nvPicPr>
          <p:cNvPr id="37" name="Picture 36" descr="A collection of different sports balls&#10;&#10;Description automatically generated">
            <a:extLst>
              <a:ext uri="{FF2B5EF4-FFF2-40B4-BE49-F238E27FC236}">
                <a16:creationId xmlns:a16="http://schemas.microsoft.com/office/drawing/2014/main" id="{F797E4C9-5C82-91C3-C3C5-F25AAE7FE0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2229" y="4153783"/>
            <a:ext cx="900687" cy="900687"/>
          </a:xfrm>
          <a:prstGeom prst="rect">
            <a:avLst/>
          </a:prstGeom>
        </p:spPr>
      </p:pic>
      <p:pic>
        <p:nvPicPr>
          <p:cNvPr id="38" name="Picture 37" descr="A collection of different sports balls&#10;&#10;Description automatically generated">
            <a:extLst>
              <a:ext uri="{FF2B5EF4-FFF2-40B4-BE49-F238E27FC236}">
                <a16:creationId xmlns:a16="http://schemas.microsoft.com/office/drawing/2014/main" id="{BD68748D-B2AB-82B6-8B3B-D162ECE8E0F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491" y="5312453"/>
            <a:ext cx="900687" cy="900687"/>
          </a:xfrm>
          <a:prstGeom prst="rect">
            <a:avLst/>
          </a:prstGeom>
        </p:spPr>
      </p:pic>
      <p:pic>
        <p:nvPicPr>
          <p:cNvPr id="39" name="Picture 38" descr="A collection of different sports balls&#10;&#10;Description automatically generated">
            <a:extLst>
              <a:ext uri="{FF2B5EF4-FFF2-40B4-BE49-F238E27FC236}">
                <a16:creationId xmlns:a16="http://schemas.microsoft.com/office/drawing/2014/main" id="{7A8D71DB-37B8-B736-3A91-DC926C1AF85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7535" y="5354074"/>
            <a:ext cx="900687" cy="900687"/>
          </a:xfrm>
          <a:prstGeom prst="rect">
            <a:avLst/>
          </a:prstGeom>
        </p:spPr>
      </p:pic>
      <p:pic>
        <p:nvPicPr>
          <p:cNvPr id="40" name="Picture 39" descr="A collection of different sports balls&#10;&#10;Description automatically generated">
            <a:extLst>
              <a:ext uri="{FF2B5EF4-FFF2-40B4-BE49-F238E27FC236}">
                <a16:creationId xmlns:a16="http://schemas.microsoft.com/office/drawing/2014/main" id="{E99B447E-8790-398B-CCCE-D507754227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6437" y="5354074"/>
            <a:ext cx="900687" cy="900687"/>
          </a:xfrm>
          <a:prstGeom prst="rect">
            <a:avLst/>
          </a:prstGeom>
        </p:spPr>
      </p:pic>
      <p:pic>
        <p:nvPicPr>
          <p:cNvPr id="14" name="Track-10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05.9504" end="542.1802"/>
                </p14:media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730800"/>
            <a:ext cx="821854" cy="820800"/>
          </a:xfrm>
          <a:prstGeom prst="rect">
            <a:avLst/>
          </a:prstGeom>
        </p:spPr>
      </p:pic>
      <p:pic>
        <p:nvPicPr>
          <p:cNvPr id="41" name="Picture 40" descr="A collection of different sports balls&#10;&#10;Description automatically generated">
            <a:extLst>
              <a:ext uri="{FF2B5EF4-FFF2-40B4-BE49-F238E27FC236}">
                <a16:creationId xmlns:a16="http://schemas.microsoft.com/office/drawing/2014/main" id="{D12E6E51-3164-42F7-9DBC-87D09E90A99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6168" y="5312452"/>
            <a:ext cx="900687" cy="9006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5B0147F-3A23-418F-A77E-9B1C7632FCF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252"/>
          <a:stretch/>
        </p:blipFill>
        <p:spPr>
          <a:xfrm>
            <a:off x="0" y="-46800"/>
            <a:ext cx="11424894" cy="8020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818A53-1659-4E99-B5B3-5672638969A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625" y="3179234"/>
            <a:ext cx="2209800" cy="33276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FB271E-C799-4EC4-808B-DB6D5C9B1C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14655" y="1284148"/>
            <a:ext cx="3944454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0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73">
            <a:extLst>
              <a:ext uri="{FF2B5EF4-FFF2-40B4-BE49-F238E27FC236}">
                <a16:creationId xmlns:a16="http://schemas.microsoft.com/office/drawing/2014/main" id="{5540FED5-5A7C-4735-8288-12112CED90BC}"/>
              </a:ext>
            </a:extLst>
          </p:cNvPr>
          <p:cNvSpPr/>
          <p:nvPr/>
        </p:nvSpPr>
        <p:spPr>
          <a:xfrm>
            <a:off x="6018213" y="4926028"/>
            <a:ext cx="4626420" cy="11109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73">
            <a:extLst>
              <a:ext uri="{FF2B5EF4-FFF2-40B4-BE49-F238E27FC236}">
                <a16:creationId xmlns:a16="http://schemas.microsoft.com/office/drawing/2014/main" id="{C8BD81D3-AD97-4613-9EBF-CC4DD93F5FBE}"/>
              </a:ext>
            </a:extLst>
          </p:cNvPr>
          <p:cNvSpPr/>
          <p:nvPr/>
        </p:nvSpPr>
        <p:spPr>
          <a:xfrm>
            <a:off x="5942012" y="3360084"/>
            <a:ext cx="4702620" cy="11198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sp>
        <p:nvSpPr>
          <p:cNvPr id="3" name="Rounded Rectangle 73">
            <a:extLst>
              <a:ext uri="{FF2B5EF4-FFF2-40B4-BE49-F238E27FC236}">
                <a16:creationId xmlns:a16="http://schemas.microsoft.com/office/drawing/2014/main" id="{87F65028-487F-E1CC-88DB-556F7E1BDD50}"/>
              </a:ext>
            </a:extLst>
          </p:cNvPr>
          <p:cNvSpPr/>
          <p:nvPr/>
        </p:nvSpPr>
        <p:spPr>
          <a:xfrm>
            <a:off x="6006066" y="1797566"/>
            <a:ext cx="4638566" cy="11303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24ACC713-EA07-FA4A-B038-752158082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528874F-F48F-4E03-BCF9-7B908A1D5A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252"/>
          <a:stretch/>
        </p:blipFill>
        <p:spPr>
          <a:xfrm>
            <a:off x="0" y="-46800"/>
            <a:ext cx="11424894" cy="8020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F086D7-949F-4B09-B475-7823A33C7C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212" y="932090"/>
            <a:ext cx="4359018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864497-79F8-4F9D-84C4-0516E63676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4192" y="1774552"/>
            <a:ext cx="5096698" cy="1179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12C676-75FC-449B-8EA5-FD050A651D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7175" y="2035679"/>
            <a:ext cx="3267739" cy="701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A4A2B4-5B41-4F87-83C5-0864A58625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4192" y="3353759"/>
            <a:ext cx="5096698" cy="11400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5E5FF9-AA14-4440-B44A-A3284E9374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4930" y="3646137"/>
            <a:ext cx="2609314" cy="701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99171E-C0A2-4898-8D67-2F8BCE45E9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4192" y="4914849"/>
            <a:ext cx="5114987" cy="11400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42211C-D2B6-43D5-B23C-DC2D736A66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29587" y="5130933"/>
            <a:ext cx="2962913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8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9" grpId="0" animBg="1"/>
      <p:bldP spid="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EB84773B-F8FF-C826-36B8-A5A8537C3A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4C8364-F056-4066-9ED8-E5C40A1DB1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252"/>
          <a:stretch/>
        </p:blipFill>
        <p:spPr>
          <a:xfrm>
            <a:off x="0" y="-46800"/>
            <a:ext cx="11424894" cy="8020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576A8C-CEC4-4F2D-8282-A5E9D6B767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412" y="1066559"/>
            <a:ext cx="38286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8B77AE-4BA5-4E16-8528-CB83BFE3C4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183" y="1816432"/>
            <a:ext cx="10260457" cy="43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>
            <a:extLst>
              <a:ext uri="{FF2B5EF4-FFF2-40B4-BE49-F238E27FC236}">
                <a16:creationId xmlns:a16="http://schemas.microsoft.com/office/drawing/2014/main" id="{C3A60320-0B8B-459D-B21A-FD8AA4B49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509" y="4517300"/>
            <a:ext cx="1140051" cy="12193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CFE3639-03EF-31BB-EF5A-005DE1480C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13" name="Picture 12" descr="A close-up of a eraser&#10;&#10;Description automatically generated">
            <a:extLst>
              <a:ext uri="{FF2B5EF4-FFF2-40B4-BE49-F238E27FC236}">
                <a16:creationId xmlns:a16="http://schemas.microsoft.com/office/drawing/2014/main" id="{1042DB96-8155-DF09-471E-9FCCF4368B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40" t="9732" r="21795" b="46667"/>
          <a:stretch/>
        </p:blipFill>
        <p:spPr>
          <a:xfrm>
            <a:off x="2811046" y="2136212"/>
            <a:ext cx="974683" cy="570852"/>
          </a:xfrm>
          <a:prstGeom prst="rect">
            <a:avLst/>
          </a:prstGeom>
        </p:spPr>
      </p:pic>
      <p:pic>
        <p:nvPicPr>
          <p:cNvPr id="15" name="Picture 14" descr="A close-up of a eraser&#10;&#10;Description automatically generated">
            <a:extLst>
              <a:ext uri="{FF2B5EF4-FFF2-40B4-BE49-F238E27FC236}">
                <a16:creationId xmlns:a16="http://schemas.microsoft.com/office/drawing/2014/main" id="{26CE6843-AC13-629F-C798-C964F178238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633" y="2136212"/>
            <a:ext cx="974683" cy="570852"/>
          </a:xfrm>
          <a:prstGeom prst="rect">
            <a:avLst/>
          </a:prstGeom>
        </p:spPr>
      </p:pic>
      <p:pic>
        <p:nvPicPr>
          <p:cNvPr id="16" name="Picture 15" descr="A close-up of a eraser&#10;&#10;Description automatically generated">
            <a:extLst>
              <a:ext uri="{FF2B5EF4-FFF2-40B4-BE49-F238E27FC236}">
                <a16:creationId xmlns:a16="http://schemas.microsoft.com/office/drawing/2014/main" id="{250B02E5-008D-2C51-44EC-A6F2049DF60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6220" y="2136212"/>
            <a:ext cx="974683" cy="570852"/>
          </a:xfrm>
          <a:prstGeom prst="rect">
            <a:avLst/>
          </a:prstGeom>
        </p:spPr>
      </p:pic>
      <p:pic>
        <p:nvPicPr>
          <p:cNvPr id="17" name="Picture 16" descr="A close-up of a eraser&#10;&#10;Description automatically generated">
            <a:extLst>
              <a:ext uri="{FF2B5EF4-FFF2-40B4-BE49-F238E27FC236}">
                <a16:creationId xmlns:a16="http://schemas.microsoft.com/office/drawing/2014/main" id="{93BFFFE5-D3FF-001E-6E29-66B21F1360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9388" y="2136212"/>
            <a:ext cx="974683" cy="570852"/>
          </a:xfrm>
          <a:prstGeom prst="rect">
            <a:avLst/>
          </a:prstGeom>
        </p:spPr>
      </p:pic>
      <p:pic>
        <p:nvPicPr>
          <p:cNvPr id="18" name="Picture 17" descr="A close-up of a eraser&#10;&#10;Description automatically generated">
            <a:extLst>
              <a:ext uri="{FF2B5EF4-FFF2-40B4-BE49-F238E27FC236}">
                <a16:creationId xmlns:a16="http://schemas.microsoft.com/office/drawing/2014/main" id="{A3FA03FD-0080-128F-5514-E12490601A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557" y="2136212"/>
            <a:ext cx="974683" cy="570852"/>
          </a:xfrm>
          <a:prstGeom prst="rect">
            <a:avLst/>
          </a:prstGeom>
        </p:spPr>
      </p:pic>
      <p:pic>
        <p:nvPicPr>
          <p:cNvPr id="19" name="Picture 18" descr="A close-up of a eraser&#10;&#10;Description automatically generated">
            <a:extLst>
              <a:ext uri="{FF2B5EF4-FFF2-40B4-BE49-F238E27FC236}">
                <a16:creationId xmlns:a16="http://schemas.microsoft.com/office/drawing/2014/main" id="{362A77EC-939A-C052-0A7C-F95E3571BA2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3492" y="2106777"/>
            <a:ext cx="974683" cy="570852"/>
          </a:xfrm>
          <a:prstGeom prst="rect">
            <a:avLst/>
          </a:prstGeom>
        </p:spPr>
      </p:pic>
      <p:pic>
        <p:nvPicPr>
          <p:cNvPr id="20" name="Picture 19" descr="A close-up of a eraser&#10;&#10;Description automatically generated">
            <a:extLst>
              <a:ext uri="{FF2B5EF4-FFF2-40B4-BE49-F238E27FC236}">
                <a16:creationId xmlns:a16="http://schemas.microsoft.com/office/drawing/2014/main" id="{1C310AF5-24B8-1E29-8B63-B9C36B4BC5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1046" y="3074605"/>
            <a:ext cx="974683" cy="570852"/>
          </a:xfrm>
          <a:prstGeom prst="rect">
            <a:avLst/>
          </a:prstGeom>
        </p:spPr>
      </p:pic>
      <p:pic>
        <p:nvPicPr>
          <p:cNvPr id="21" name="Picture 20" descr="A close-up of a eraser&#10;&#10;Description automatically generated">
            <a:extLst>
              <a:ext uri="{FF2B5EF4-FFF2-40B4-BE49-F238E27FC236}">
                <a16:creationId xmlns:a16="http://schemas.microsoft.com/office/drawing/2014/main" id="{5B492E7C-A38C-BB58-EF90-0727C4F20D9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633" y="3074605"/>
            <a:ext cx="974683" cy="570852"/>
          </a:xfrm>
          <a:prstGeom prst="rect">
            <a:avLst/>
          </a:prstGeom>
        </p:spPr>
      </p:pic>
      <p:pic>
        <p:nvPicPr>
          <p:cNvPr id="22" name="Picture 21" descr="A close-up of a eraser&#10;&#10;Description automatically generated">
            <a:extLst>
              <a:ext uri="{FF2B5EF4-FFF2-40B4-BE49-F238E27FC236}">
                <a16:creationId xmlns:a16="http://schemas.microsoft.com/office/drawing/2014/main" id="{7CF09238-060C-BFD4-86E9-231E31E36B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6220" y="3074605"/>
            <a:ext cx="974683" cy="570852"/>
          </a:xfrm>
          <a:prstGeom prst="rect">
            <a:avLst/>
          </a:prstGeom>
        </p:spPr>
      </p:pic>
      <p:pic>
        <p:nvPicPr>
          <p:cNvPr id="23" name="Picture 22" descr="A close-up of a eraser&#10;&#10;Description automatically generated">
            <a:extLst>
              <a:ext uri="{FF2B5EF4-FFF2-40B4-BE49-F238E27FC236}">
                <a16:creationId xmlns:a16="http://schemas.microsoft.com/office/drawing/2014/main" id="{F8BDB1C6-A43A-07F9-3D65-F177433370F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9388" y="3074605"/>
            <a:ext cx="974683" cy="570852"/>
          </a:xfrm>
          <a:prstGeom prst="rect">
            <a:avLst/>
          </a:prstGeom>
        </p:spPr>
      </p:pic>
      <p:pic>
        <p:nvPicPr>
          <p:cNvPr id="26" name="Picture 25" descr="A close-up of a eraser&#10;&#10;Description automatically generated">
            <a:extLst>
              <a:ext uri="{FF2B5EF4-FFF2-40B4-BE49-F238E27FC236}">
                <a16:creationId xmlns:a16="http://schemas.microsoft.com/office/drawing/2014/main" id="{FE21A720-6984-2E6D-D89B-50B1F1C7D77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557" y="3074605"/>
            <a:ext cx="974683" cy="5708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C94E04-67F0-4946-8169-D197600286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46800"/>
            <a:ext cx="11424894" cy="81693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A93D86A-82D4-4774-B552-8A85D44924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2190" y="5310660"/>
            <a:ext cx="556740" cy="556740"/>
          </a:xfrm>
          <a:prstGeom prst="rect">
            <a:avLst/>
          </a:prstGeom>
        </p:spPr>
      </p:pic>
      <p:pic>
        <p:nvPicPr>
          <p:cNvPr id="46" name="2">
            <a:extLst>
              <a:ext uri="{FF2B5EF4-FFF2-40B4-BE49-F238E27FC236}">
                <a16:creationId xmlns:a16="http://schemas.microsoft.com/office/drawing/2014/main" id="{39FAD791-C44D-4DFC-8287-FF1BAA786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31628" y="4517300"/>
            <a:ext cx="1140051" cy="121930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11EC88-3910-4E54-ADC0-6DFC3C92FB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812" y="1685399"/>
            <a:ext cx="609653" cy="75597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45A1BD6-9B0F-4449-B8FA-C43A421CB6EA}"/>
              </a:ext>
            </a:extLst>
          </p:cNvPr>
          <p:cNvGrpSpPr/>
          <p:nvPr/>
        </p:nvGrpSpPr>
        <p:grpSpPr>
          <a:xfrm>
            <a:off x="-1588" y="806149"/>
            <a:ext cx="5580000" cy="722153"/>
            <a:chOff x="-1588" y="806149"/>
            <a:chExt cx="5580000" cy="722153"/>
          </a:xfrm>
        </p:grpSpPr>
        <p:sp>
          <p:nvSpPr>
            <p:cNvPr id="48" name="Rectangle: Top Corners Rounded 30">
              <a:extLst>
                <a:ext uri="{FF2B5EF4-FFF2-40B4-BE49-F238E27FC236}">
                  <a16:creationId xmlns:a16="http://schemas.microsoft.com/office/drawing/2014/main" id="{2E55E4C8-27BE-4468-B44F-BB668B3339BB}"/>
                </a:ext>
              </a:extLst>
            </p:cNvPr>
            <p:cNvSpPr/>
            <p:nvPr/>
          </p:nvSpPr>
          <p:spPr>
            <a:xfrm rot="5400000">
              <a:off x="2446412" y="-1641851"/>
              <a:ext cx="684000" cy="558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19050">
              <a:solidFill>
                <a:srgbClr val="FDDF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F844EB4-605D-402C-8766-DA80D5017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5457" y="882070"/>
              <a:ext cx="5425910" cy="64623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185788C-332C-4C8A-AB7E-7034A02294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1477" y="4511438"/>
            <a:ext cx="567586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1CFE3639-03EF-31BB-EF5A-005DE1480C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178BE5-349B-4D25-AFF6-6FC0BA260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6800"/>
            <a:ext cx="11424894" cy="816935"/>
          </a:xfrm>
          <a:prstGeom prst="rect">
            <a:avLst/>
          </a:prstGeom>
        </p:spPr>
      </p:pic>
      <p:pic>
        <p:nvPicPr>
          <p:cNvPr id="26" name="1">
            <a:extLst>
              <a:ext uri="{FF2B5EF4-FFF2-40B4-BE49-F238E27FC236}">
                <a16:creationId xmlns:a16="http://schemas.microsoft.com/office/drawing/2014/main" id="{B86CF193-48B0-4A89-AE7E-D134EFFAD8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0509" y="4517300"/>
            <a:ext cx="1140051" cy="1219306"/>
          </a:xfrm>
          <a:prstGeom prst="rect">
            <a:avLst/>
          </a:prstGeom>
        </p:spPr>
      </p:pic>
      <p:pic>
        <p:nvPicPr>
          <p:cNvPr id="46" name="2">
            <a:extLst>
              <a:ext uri="{FF2B5EF4-FFF2-40B4-BE49-F238E27FC236}">
                <a16:creationId xmlns:a16="http://schemas.microsoft.com/office/drawing/2014/main" id="{BBD53024-3056-4A04-B475-B986D970DC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1628" y="4517300"/>
            <a:ext cx="1140051" cy="121930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C2B7F56-D5BC-4DD3-A422-44EAF3296F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6408" y="4511438"/>
            <a:ext cx="5998984" cy="117663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F1E3E09-EB90-4E79-89F4-6AB0015E5084}"/>
              </a:ext>
            </a:extLst>
          </p:cNvPr>
          <p:cNvGrpSpPr/>
          <p:nvPr/>
        </p:nvGrpSpPr>
        <p:grpSpPr>
          <a:xfrm>
            <a:off x="-1588" y="806149"/>
            <a:ext cx="5580000" cy="722153"/>
            <a:chOff x="-1588" y="806149"/>
            <a:chExt cx="5580000" cy="722153"/>
          </a:xfrm>
        </p:grpSpPr>
        <p:sp>
          <p:nvSpPr>
            <p:cNvPr id="50" name="Rectangle: Top Corners Rounded 30">
              <a:extLst>
                <a:ext uri="{FF2B5EF4-FFF2-40B4-BE49-F238E27FC236}">
                  <a16:creationId xmlns:a16="http://schemas.microsoft.com/office/drawing/2014/main" id="{87A16A72-7CAF-4D9D-8F4A-B954AB9BB8E3}"/>
                </a:ext>
              </a:extLst>
            </p:cNvPr>
            <p:cNvSpPr/>
            <p:nvPr/>
          </p:nvSpPr>
          <p:spPr>
            <a:xfrm rot="5400000">
              <a:off x="2446412" y="-1641851"/>
              <a:ext cx="684000" cy="558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19050">
              <a:solidFill>
                <a:srgbClr val="FDDF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5D18A2F-63EB-4050-84FF-9F5BF31B6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457" y="882070"/>
              <a:ext cx="5425910" cy="646232"/>
            </a:xfrm>
            <a:prstGeom prst="rect">
              <a:avLst/>
            </a:prstGeom>
          </p:spPr>
        </p:pic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27909CAA-3743-4E42-AB00-218D32DEC3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667" y="1685399"/>
            <a:ext cx="627942" cy="7559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43C2E5E-9FD0-4279-B0E5-FE7953F63D8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4000" y="5310660"/>
            <a:ext cx="556740" cy="5567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E2753D-07BB-4C23-8826-EC59FF518FC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012" y="1905000"/>
            <a:ext cx="1737105" cy="21466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844003-736A-436C-892E-31DB5DA131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812" y="1905000"/>
            <a:ext cx="1737105" cy="214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3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1CFE3639-03EF-31BB-EF5A-005DE1480C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38FA1C9-5094-4EEF-B58F-A49F6EA2171A}"/>
              </a:ext>
            </a:extLst>
          </p:cNvPr>
          <p:cNvGrpSpPr/>
          <p:nvPr/>
        </p:nvGrpSpPr>
        <p:grpSpPr>
          <a:xfrm>
            <a:off x="3463806" y="1524000"/>
            <a:ext cx="5261212" cy="2964955"/>
            <a:chOff x="1519000" y="1382602"/>
            <a:chExt cx="6143987" cy="3462443"/>
          </a:xfrm>
        </p:grpSpPr>
        <p:pic>
          <p:nvPicPr>
            <p:cNvPr id="13" name="Picture 12" descr="A pencil case full of school supplies&#10;&#10;Description automatically generated">
              <a:extLst>
                <a:ext uri="{FF2B5EF4-FFF2-40B4-BE49-F238E27FC236}">
                  <a16:creationId xmlns:a16="http://schemas.microsoft.com/office/drawing/2014/main" id="{5B972211-5B93-6EAF-06DD-94BE360D4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9604" y="1420109"/>
              <a:ext cx="1979489" cy="1721295"/>
            </a:xfrm>
            <a:prstGeom prst="rect">
              <a:avLst/>
            </a:prstGeom>
          </p:spPr>
        </p:pic>
        <p:pic>
          <p:nvPicPr>
            <p:cNvPr id="15" name="Picture 14" descr="A pencil case full of school supplies&#10;&#10;Description automatically generated">
              <a:extLst>
                <a:ext uri="{FF2B5EF4-FFF2-40B4-BE49-F238E27FC236}">
                  <a16:creationId xmlns:a16="http://schemas.microsoft.com/office/drawing/2014/main" id="{6005700B-9F5F-961F-CF5C-6C1B8CD56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4207" y="1421336"/>
              <a:ext cx="1979490" cy="1721296"/>
            </a:xfrm>
            <a:prstGeom prst="rect">
              <a:avLst/>
            </a:prstGeom>
          </p:spPr>
        </p:pic>
        <p:pic>
          <p:nvPicPr>
            <p:cNvPr id="16" name="Picture 15" descr="A pencil case full of school supplies&#10;&#10;Description automatically generated">
              <a:extLst>
                <a:ext uri="{FF2B5EF4-FFF2-40B4-BE49-F238E27FC236}">
                  <a16:creationId xmlns:a16="http://schemas.microsoft.com/office/drawing/2014/main" id="{13493618-4EF1-F349-CDA0-5C8018B7A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0072" y="1382602"/>
              <a:ext cx="2042915" cy="1776447"/>
            </a:xfrm>
            <a:prstGeom prst="rect">
              <a:avLst/>
            </a:prstGeom>
          </p:spPr>
        </p:pic>
        <p:pic>
          <p:nvPicPr>
            <p:cNvPr id="36" name="Picture 35" descr="A pencil case full of school supplies&#10;&#10;Description automatically generated">
              <a:extLst>
                <a:ext uri="{FF2B5EF4-FFF2-40B4-BE49-F238E27FC236}">
                  <a16:creationId xmlns:a16="http://schemas.microsoft.com/office/drawing/2014/main" id="{31C937DE-2876-4253-82C6-F64D004C1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9927" y="2982321"/>
              <a:ext cx="2142133" cy="1862724"/>
            </a:xfrm>
            <a:prstGeom prst="rect">
              <a:avLst/>
            </a:prstGeom>
          </p:spPr>
        </p:pic>
        <p:pic>
          <p:nvPicPr>
            <p:cNvPr id="37" name="Picture 36" descr="A pencil case full of school supplies&#10;&#10;Description automatically generated">
              <a:extLst>
                <a:ext uri="{FF2B5EF4-FFF2-40B4-BE49-F238E27FC236}">
                  <a16:creationId xmlns:a16="http://schemas.microsoft.com/office/drawing/2014/main" id="{C2065B26-5DC2-4B66-88E4-8D0F431DF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9000" y="2968751"/>
              <a:ext cx="2142133" cy="1862724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B11BA98-146D-42AA-B8C6-927FC7E279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46800"/>
            <a:ext cx="11424894" cy="81693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8C898C-2324-40C3-8781-B790A026A9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667" y="1685399"/>
            <a:ext cx="646232" cy="75597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64D94167-559B-4157-B833-860322C213B4}"/>
              </a:ext>
            </a:extLst>
          </p:cNvPr>
          <p:cNvGrpSpPr/>
          <p:nvPr/>
        </p:nvGrpSpPr>
        <p:grpSpPr>
          <a:xfrm>
            <a:off x="-1588" y="806149"/>
            <a:ext cx="5580000" cy="722153"/>
            <a:chOff x="-1588" y="806149"/>
            <a:chExt cx="5580000" cy="722153"/>
          </a:xfrm>
        </p:grpSpPr>
        <p:sp>
          <p:nvSpPr>
            <p:cNvPr id="48" name="Rectangle: Top Corners Rounded 30">
              <a:extLst>
                <a:ext uri="{FF2B5EF4-FFF2-40B4-BE49-F238E27FC236}">
                  <a16:creationId xmlns:a16="http://schemas.microsoft.com/office/drawing/2014/main" id="{2B2268B2-A7E9-463B-BA4C-E98C6463477D}"/>
                </a:ext>
              </a:extLst>
            </p:cNvPr>
            <p:cNvSpPr/>
            <p:nvPr/>
          </p:nvSpPr>
          <p:spPr>
            <a:xfrm rot="5400000">
              <a:off x="2446412" y="-1641851"/>
              <a:ext cx="684000" cy="558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19050">
              <a:solidFill>
                <a:srgbClr val="FDDF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16E2908-21E4-41D1-BE10-3E105D966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457" y="882070"/>
              <a:ext cx="5425910" cy="646232"/>
            </a:xfrm>
            <a:prstGeom prst="rect">
              <a:avLst/>
            </a:prstGeom>
          </p:spPr>
        </p:pic>
      </p:grpSp>
      <p:pic>
        <p:nvPicPr>
          <p:cNvPr id="54" name="1">
            <a:extLst>
              <a:ext uri="{FF2B5EF4-FFF2-40B4-BE49-F238E27FC236}">
                <a16:creationId xmlns:a16="http://schemas.microsoft.com/office/drawing/2014/main" id="{7949C71B-E03C-4195-8D1C-F26C5F839B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0509" y="4822100"/>
            <a:ext cx="1140051" cy="121930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3B1E5FD-9D1C-46EA-80FC-D87EE62327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2190" y="5615460"/>
            <a:ext cx="556740" cy="556740"/>
          </a:xfrm>
          <a:prstGeom prst="rect">
            <a:avLst/>
          </a:prstGeom>
        </p:spPr>
      </p:pic>
      <p:pic>
        <p:nvPicPr>
          <p:cNvPr id="56" name="2">
            <a:extLst>
              <a:ext uri="{FF2B5EF4-FFF2-40B4-BE49-F238E27FC236}">
                <a16:creationId xmlns:a16="http://schemas.microsoft.com/office/drawing/2014/main" id="{491B4FC5-D420-40D9-B668-154D56AAF0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31628" y="4822100"/>
            <a:ext cx="1140051" cy="121930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BFE48B4-D22B-4D94-8AF0-C95500D324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683" y="4816238"/>
            <a:ext cx="552345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4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6F11A44-1621-5040-294E-2262EC264BEC}"/>
              </a:ext>
            </a:extLst>
          </p:cNvPr>
          <p:cNvGrpSpPr/>
          <p:nvPr/>
        </p:nvGrpSpPr>
        <p:grpSpPr>
          <a:xfrm>
            <a:off x="-2" y="802226"/>
            <a:ext cx="6819326" cy="599374"/>
            <a:chOff x="-53569" y="840196"/>
            <a:chExt cx="6819326" cy="599374"/>
          </a:xfrm>
        </p:grpSpPr>
        <p:sp>
          <p:nvSpPr>
            <p:cNvPr id="4" name="Rectangle: Top Corners Rounded 15">
              <a:extLst>
                <a:ext uri="{FF2B5EF4-FFF2-40B4-BE49-F238E27FC236}">
                  <a16:creationId xmlns:a16="http://schemas.microsoft.com/office/drawing/2014/main" id="{40EA360B-739A-4F1F-35BB-29CCBC4BDDEF}"/>
                </a:ext>
              </a:extLst>
            </p:cNvPr>
            <p:cNvSpPr/>
            <p:nvPr/>
          </p:nvSpPr>
          <p:spPr>
            <a:xfrm rot="5400000">
              <a:off x="3056407" y="-2269780"/>
              <a:ext cx="599374" cy="68193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19050">
              <a:solidFill>
                <a:srgbClr val="FDDF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" name="TextBox 72">
              <a:extLst>
                <a:ext uri="{FF2B5EF4-FFF2-40B4-BE49-F238E27FC236}">
                  <a16:creationId xmlns:a16="http://schemas.microsoft.com/office/drawing/2014/main" id="{D564D58C-28AB-643B-5066-935962784504}"/>
                </a:ext>
              </a:extLst>
            </p:cNvPr>
            <p:cNvSpPr txBox="1"/>
            <p:nvPr/>
          </p:nvSpPr>
          <p:spPr>
            <a:xfrm>
              <a:off x="402496" y="936434"/>
              <a:ext cx="528702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2400" dirty="0">
                  <a:latin typeface="Mali SemiBold" panose="00000700000000000000" pitchFamily="2" charset="-34"/>
                  <a:cs typeface="Mali SemiBold" panose="00000700000000000000" pitchFamily="2" charset="-34"/>
                </a:rPr>
                <a:t>ดูภาพ อ่านประโยค แล้วตอบถูก/ผิด</a:t>
              </a:r>
              <a:endParaRPr lang="en-US" sz="2400" dirty="0">
                <a:latin typeface="Mali SemiBold" panose="00000700000000000000" pitchFamily="2" charset="-34"/>
                <a:cs typeface="Mali SemiBold" panose="00000700000000000000" pitchFamily="2" charset="-34"/>
              </a:endParaRPr>
            </a:p>
          </p:txBody>
        </p:sp>
      </p:grp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1CFE3639-03EF-31BB-EF5A-005DE1480C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13" name="Picture 12" descr="A computer with a keyboard and mouse&#10;&#10;Description automatically generated">
            <a:extLst>
              <a:ext uri="{FF2B5EF4-FFF2-40B4-BE49-F238E27FC236}">
                <a16:creationId xmlns:a16="http://schemas.microsoft.com/office/drawing/2014/main" id="{11B2457F-BBAC-7E97-3B7E-7C95B6C15C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0352" y1="89086" x2="49662" y2="79843"/>
                        <a14:foregroundMark x1="81410" y1="81253" x2="81410" y2="81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198" t="7136" r="23082" b="8907"/>
          <a:stretch/>
        </p:blipFill>
        <p:spPr>
          <a:xfrm>
            <a:off x="1755358" y="1736449"/>
            <a:ext cx="1523635" cy="1225184"/>
          </a:xfrm>
          <a:prstGeom prst="rect">
            <a:avLst/>
          </a:prstGeom>
        </p:spPr>
      </p:pic>
      <p:pic>
        <p:nvPicPr>
          <p:cNvPr id="50" name="Picture 49" descr="A computer with a keyboard and mouse&#10;&#10;Description automatically generated">
            <a:extLst>
              <a:ext uri="{FF2B5EF4-FFF2-40B4-BE49-F238E27FC236}">
                <a16:creationId xmlns:a16="http://schemas.microsoft.com/office/drawing/2014/main" id="{A6621652-6A70-406F-B717-E469C7F3BF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0352" y1="89086" x2="49662" y2="79843"/>
                        <a14:foregroundMark x1="81410" y1="81253" x2="81410" y2="81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198" t="7136" r="23082" b="8907"/>
          <a:stretch/>
        </p:blipFill>
        <p:spPr>
          <a:xfrm>
            <a:off x="1744335" y="3118371"/>
            <a:ext cx="1523635" cy="122518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D5AD1B0-0DFC-404B-B431-D28BD899F9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6800"/>
            <a:ext cx="11424894" cy="816935"/>
          </a:xfrm>
          <a:prstGeom prst="rect">
            <a:avLst/>
          </a:prstGeom>
        </p:spPr>
      </p:pic>
      <p:pic>
        <p:nvPicPr>
          <p:cNvPr id="47" name="Picture 46" descr="A computer with a keyboard and mouse&#10;&#10;Description automatically generated">
            <a:extLst>
              <a:ext uri="{FF2B5EF4-FFF2-40B4-BE49-F238E27FC236}">
                <a16:creationId xmlns:a16="http://schemas.microsoft.com/office/drawing/2014/main" id="{7DE27F6B-4013-43A6-AE46-DA17532909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0352" y1="89086" x2="49662" y2="79843"/>
                        <a14:foregroundMark x1="81410" y1="81253" x2="81410" y2="81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198" t="7136" r="23082" b="8907"/>
          <a:stretch/>
        </p:blipFill>
        <p:spPr>
          <a:xfrm>
            <a:off x="3278993" y="1736449"/>
            <a:ext cx="1523635" cy="1225184"/>
          </a:xfrm>
          <a:prstGeom prst="rect">
            <a:avLst/>
          </a:prstGeom>
        </p:spPr>
      </p:pic>
      <p:pic>
        <p:nvPicPr>
          <p:cNvPr id="48" name="Picture 47" descr="A computer with a keyboard and mouse&#10;&#10;Description automatically generated">
            <a:extLst>
              <a:ext uri="{FF2B5EF4-FFF2-40B4-BE49-F238E27FC236}">
                <a16:creationId xmlns:a16="http://schemas.microsoft.com/office/drawing/2014/main" id="{74C88A68-8D3D-4141-9214-87CA046E27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0352" y1="89086" x2="49662" y2="79843"/>
                        <a14:foregroundMark x1="81410" y1="81253" x2="81410" y2="81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198" t="7136" r="23082" b="8907"/>
          <a:stretch/>
        </p:blipFill>
        <p:spPr>
          <a:xfrm>
            <a:off x="3267970" y="3102220"/>
            <a:ext cx="1523635" cy="1225184"/>
          </a:xfrm>
          <a:prstGeom prst="rect">
            <a:avLst/>
          </a:prstGeom>
        </p:spPr>
      </p:pic>
      <p:pic>
        <p:nvPicPr>
          <p:cNvPr id="49" name="Picture 48" descr="A computer with a keyboard and mouse&#10;&#10;Description automatically generated">
            <a:extLst>
              <a:ext uri="{FF2B5EF4-FFF2-40B4-BE49-F238E27FC236}">
                <a16:creationId xmlns:a16="http://schemas.microsoft.com/office/drawing/2014/main" id="{C0CBD7F9-078D-46BE-818E-2C287F79B8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0352" y1="89086" x2="49662" y2="79843"/>
                        <a14:foregroundMark x1="81410" y1="81253" x2="81410" y2="81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198" t="7136" r="23082" b="8907"/>
          <a:stretch/>
        </p:blipFill>
        <p:spPr>
          <a:xfrm>
            <a:off x="4737736" y="1736449"/>
            <a:ext cx="1523635" cy="1225184"/>
          </a:xfrm>
          <a:prstGeom prst="rect">
            <a:avLst/>
          </a:prstGeom>
        </p:spPr>
      </p:pic>
      <p:pic>
        <p:nvPicPr>
          <p:cNvPr id="58" name="Picture 57" descr="A computer with a keyboard and mouse&#10;&#10;Description automatically generated">
            <a:extLst>
              <a:ext uri="{FF2B5EF4-FFF2-40B4-BE49-F238E27FC236}">
                <a16:creationId xmlns:a16="http://schemas.microsoft.com/office/drawing/2014/main" id="{7039AAE1-C6BC-42E8-BB74-FE574F7607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0352" y1="89086" x2="49662" y2="79843"/>
                        <a14:foregroundMark x1="81410" y1="81253" x2="81410" y2="81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198" t="7136" r="23082" b="8907"/>
          <a:stretch/>
        </p:blipFill>
        <p:spPr>
          <a:xfrm>
            <a:off x="4726713" y="3102220"/>
            <a:ext cx="1523635" cy="1225184"/>
          </a:xfrm>
          <a:prstGeom prst="rect">
            <a:avLst/>
          </a:prstGeom>
        </p:spPr>
      </p:pic>
      <p:pic>
        <p:nvPicPr>
          <p:cNvPr id="59" name="Picture 58" descr="A computer with a keyboard and mouse&#10;&#10;Description automatically generated">
            <a:extLst>
              <a:ext uri="{FF2B5EF4-FFF2-40B4-BE49-F238E27FC236}">
                <a16:creationId xmlns:a16="http://schemas.microsoft.com/office/drawing/2014/main" id="{DB1D24E8-F280-4499-BF65-1CE2691137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0352" y1="89086" x2="49662" y2="79843"/>
                        <a14:foregroundMark x1="81410" y1="81253" x2="81410" y2="81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198" t="7136" r="23082" b="8907"/>
          <a:stretch/>
        </p:blipFill>
        <p:spPr>
          <a:xfrm>
            <a:off x="6235108" y="1736449"/>
            <a:ext cx="1523635" cy="1225184"/>
          </a:xfrm>
          <a:prstGeom prst="rect">
            <a:avLst/>
          </a:prstGeom>
        </p:spPr>
      </p:pic>
      <p:pic>
        <p:nvPicPr>
          <p:cNvPr id="60" name="Picture 59" descr="A computer with a keyboard and mouse&#10;&#10;Description automatically generated">
            <a:extLst>
              <a:ext uri="{FF2B5EF4-FFF2-40B4-BE49-F238E27FC236}">
                <a16:creationId xmlns:a16="http://schemas.microsoft.com/office/drawing/2014/main" id="{8D5DC0B2-A40A-4467-A30F-72707A4FC6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0352" y1="89086" x2="49662" y2="79843"/>
                        <a14:foregroundMark x1="81410" y1="81253" x2="81410" y2="81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198" t="7136" r="23082" b="8907"/>
          <a:stretch/>
        </p:blipFill>
        <p:spPr>
          <a:xfrm>
            <a:off x="6224085" y="3102220"/>
            <a:ext cx="1523635" cy="1225184"/>
          </a:xfrm>
          <a:prstGeom prst="rect">
            <a:avLst/>
          </a:prstGeom>
        </p:spPr>
      </p:pic>
      <p:pic>
        <p:nvPicPr>
          <p:cNvPr id="61" name="Picture 60" descr="A computer with a keyboard and mouse&#10;&#10;Description automatically generated">
            <a:extLst>
              <a:ext uri="{FF2B5EF4-FFF2-40B4-BE49-F238E27FC236}">
                <a16:creationId xmlns:a16="http://schemas.microsoft.com/office/drawing/2014/main" id="{9E457F2E-C594-4D3C-A1F8-D334C49382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0352" y1="89086" x2="49662" y2="79843"/>
                        <a14:foregroundMark x1="81410" y1="81253" x2="81410" y2="81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198" t="7136" r="23082" b="8907"/>
          <a:stretch/>
        </p:blipFill>
        <p:spPr>
          <a:xfrm>
            <a:off x="7788766" y="1736449"/>
            <a:ext cx="1523635" cy="1225184"/>
          </a:xfrm>
          <a:prstGeom prst="rect">
            <a:avLst/>
          </a:prstGeom>
        </p:spPr>
      </p:pic>
      <p:pic>
        <p:nvPicPr>
          <p:cNvPr id="62" name="Picture 61" descr="A computer with a keyboard and mouse&#10;&#10;Description automatically generated">
            <a:extLst>
              <a:ext uri="{FF2B5EF4-FFF2-40B4-BE49-F238E27FC236}">
                <a16:creationId xmlns:a16="http://schemas.microsoft.com/office/drawing/2014/main" id="{3C0C12A9-8D9A-4F4F-B04E-833F5B87F8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0352" y1="89086" x2="49662" y2="79843"/>
                        <a14:foregroundMark x1="81410" y1="81253" x2="81410" y2="81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198" t="7136" r="23082" b="8907"/>
          <a:stretch/>
        </p:blipFill>
        <p:spPr>
          <a:xfrm>
            <a:off x="7777743" y="3102220"/>
            <a:ext cx="1523635" cy="1225184"/>
          </a:xfrm>
          <a:prstGeom prst="rect">
            <a:avLst/>
          </a:prstGeom>
        </p:spPr>
      </p:pic>
      <p:pic>
        <p:nvPicPr>
          <p:cNvPr id="63" name="Picture 62" descr="A computer with a keyboard and mouse&#10;&#10;Description automatically generated">
            <a:extLst>
              <a:ext uri="{FF2B5EF4-FFF2-40B4-BE49-F238E27FC236}">
                <a16:creationId xmlns:a16="http://schemas.microsoft.com/office/drawing/2014/main" id="{BD01B9C1-96B1-42B5-B1C6-122983FCE3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0352" y1="89086" x2="49662" y2="79843"/>
                        <a14:foregroundMark x1="81410" y1="81253" x2="81410" y2="81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198" t="7136" r="23082" b="8907"/>
          <a:stretch/>
        </p:blipFill>
        <p:spPr>
          <a:xfrm>
            <a:off x="9348044" y="1736449"/>
            <a:ext cx="1523635" cy="1225184"/>
          </a:xfrm>
          <a:prstGeom prst="rect">
            <a:avLst/>
          </a:prstGeom>
        </p:spPr>
      </p:pic>
      <p:pic>
        <p:nvPicPr>
          <p:cNvPr id="64" name="Picture 63" descr="A computer with a keyboard and mouse&#10;&#10;Description automatically generated">
            <a:extLst>
              <a:ext uri="{FF2B5EF4-FFF2-40B4-BE49-F238E27FC236}">
                <a16:creationId xmlns:a16="http://schemas.microsoft.com/office/drawing/2014/main" id="{7DFC0A3C-77A4-4DD6-B612-BA29C892C4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0352" y1="89086" x2="49662" y2="79843"/>
                        <a14:foregroundMark x1="81410" y1="81253" x2="81410" y2="81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198" t="7136" r="23082" b="8907"/>
          <a:stretch/>
        </p:blipFill>
        <p:spPr>
          <a:xfrm>
            <a:off x="9337021" y="3102220"/>
            <a:ext cx="1523635" cy="122518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2C1053A-BC6A-46C0-9B25-A0CB99FA9C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667" y="1685399"/>
            <a:ext cx="658425" cy="755970"/>
          </a:xfrm>
          <a:prstGeom prst="rect">
            <a:avLst/>
          </a:prstGeom>
        </p:spPr>
      </p:pic>
      <p:pic>
        <p:nvPicPr>
          <p:cNvPr id="66" name="1">
            <a:extLst>
              <a:ext uri="{FF2B5EF4-FFF2-40B4-BE49-F238E27FC236}">
                <a16:creationId xmlns:a16="http://schemas.microsoft.com/office/drawing/2014/main" id="{2A13689E-20F4-4577-9DDA-183C0368A4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0509" y="4822100"/>
            <a:ext cx="1140051" cy="1219306"/>
          </a:xfrm>
          <a:prstGeom prst="rect">
            <a:avLst/>
          </a:prstGeom>
        </p:spPr>
      </p:pic>
      <p:pic>
        <p:nvPicPr>
          <p:cNvPr id="67" name="2">
            <a:extLst>
              <a:ext uri="{FF2B5EF4-FFF2-40B4-BE49-F238E27FC236}">
                <a16:creationId xmlns:a16="http://schemas.microsoft.com/office/drawing/2014/main" id="{7375B7C8-FDB8-4DB3-B79D-64F4A492FE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31628" y="4822100"/>
            <a:ext cx="1140051" cy="121930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B1E99ED-6A73-46F0-BD70-7882FDE958D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4000" y="5615460"/>
            <a:ext cx="556740" cy="5567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A4789B-CF05-45D8-AC22-23EA921A8E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3231" y="4840389"/>
            <a:ext cx="651109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7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BAD155-7D5F-46D2-A940-B2C0A9727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000" y="1906476"/>
            <a:ext cx="3938357" cy="1755800"/>
          </a:xfrm>
          <a:prstGeom prst="rect">
            <a:avLst/>
          </a:prstGeom>
        </p:spPr>
      </p:pic>
      <p:sp>
        <p:nvSpPr>
          <p:cNvPr id="34" name="Rectangle: Top Corners Rounded 30">
            <a:extLst>
              <a:ext uri="{FF2B5EF4-FFF2-40B4-BE49-F238E27FC236}">
                <a16:creationId xmlns:a16="http://schemas.microsoft.com/office/drawing/2014/main" id="{70BF40EC-0E52-44F0-BB64-71639A7C356E}"/>
              </a:ext>
            </a:extLst>
          </p:cNvPr>
          <p:cNvSpPr/>
          <p:nvPr/>
        </p:nvSpPr>
        <p:spPr>
          <a:xfrm rot="5400000">
            <a:off x="2446412" y="-1641851"/>
            <a:ext cx="684000" cy="55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8EF8DA67-2F82-EB4A-3407-89190DFE7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4D8754F-01AC-5434-ECA7-82B2C65D3895}"/>
              </a:ext>
            </a:extLst>
          </p:cNvPr>
          <p:cNvSpPr/>
          <p:nvPr/>
        </p:nvSpPr>
        <p:spPr>
          <a:xfrm>
            <a:off x="9324000" y="2376704"/>
            <a:ext cx="1836000" cy="500007"/>
          </a:xfrm>
          <a:prstGeom prst="roundRect">
            <a:avLst/>
          </a:prstGeom>
          <a:solidFill>
            <a:srgbClr val="FDDFF1"/>
          </a:solidFill>
          <a:ln>
            <a:noFill/>
          </a:ln>
          <a:effectLst>
            <a:outerShdw dist="50800" dir="5400000" algn="t" rotWithShape="0">
              <a:srgbClr val="FAB0DC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3E44DF-E8EC-472D-B1B8-515BCA6C072A}"/>
              </a:ext>
            </a:extLst>
          </p:cNvPr>
          <p:cNvGrpSpPr/>
          <p:nvPr/>
        </p:nvGrpSpPr>
        <p:grpSpPr>
          <a:xfrm>
            <a:off x="1660017" y="1746056"/>
            <a:ext cx="4648200" cy="3958256"/>
            <a:chOff x="989012" y="1603927"/>
            <a:chExt cx="5473467" cy="4661026"/>
          </a:xfrm>
        </p:grpSpPr>
        <p:pic>
          <p:nvPicPr>
            <p:cNvPr id="19" name="Picture 18" descr="A collection of different sports balls&#10;&#10;Description automatically generated">
              <a:extLst>
                <a:ext uri="{FF2B5EF4-FFF2-40B4-BE49-F238E27FC236}">
                  <a16:creationId xmlns:a16="http://schemas.microsoft.com/office/drawing/2014/main" id="{250D2B9F-4AC8-49FC-60F0-57A4AD7A9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9012" y="2772087"/>
              <a:ext cx="1111690" cy="1111690"/>
            </a:xfrm>
            <a:prstGeom prst="rect">
              <a:avLst/>
            </a:prstGeom>
          </p:spPr>
        </p:pic>
        <p:pic>
          <p:nvPicPr>
            <p:cNvPr id="20" name="Picture 19" descr="A collection of different sports balls&#10;&#10;Description automatically generated">
              <a:extLst>
                <a:ext uri="{FF2B5EF4-FFF2-40B4-BE49-F238E27FC236}">
                  <a16:creationId xmlns:a16="http://schemas.microsoft.com/office/drawing/2014/main" id="{FD43ACD1-9500-5D97-2173-32C9DC588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06954" y="3955055"/>
              <a:ext cx="1111690" cy="1111690"/>
            </a:xfrm>
            <a:prstGeom prst="rect">
              <a:avLst/>
            </a:prstGeom>
          </p:spPr>
        </p:pic>
        <p:pic>
          <p:nvPicPr>
            <p:cNvPr id="21" name="Picture 20" descr="A collection of different sports balls&#10;&#10;Description automatically generated">
              <a:extLst>
                <a:ext uri="{FF2B5EF4-FFF2-40B4-BE49-F238E27FC236}">
                  <a16:creationId xmlns:a16="http://schemas.microsoft.com/office/drawing/2014/main" id="{21AE1AC7-7468-20EA-A87D-CBD38BB48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06954" y="2772087"/>
              <a:ext cx="1111690" cy="1111690"/>
            </a:xfrm>
            <a:prstGeom prst="rect">
              <a:avLst/>
            </a:prstGeom>
          </p:spPr>
        </p:pic>
        <p:pic>
          <p:nvPicPr>
            <p:cNvPr id="22" name="Picture 21" descr="A collection of different sports balls&#10;&#10;Description automatically generated">
              <a:extLst>
                <a:ext uri="{FF2B5EF4-FFF2-40B4-BE49-F238E27FC236}">
                  <a16:creationId xmlns:a16="http://schemas.microsoft.com/office/drawing/2014/main" id="{AD9F7AEC-E091-9954-A07B-1292EEB0D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53026" y="2772087"/>
              <a:ext cx="1111690" cy="1111690"/>
            </a:xfrm>
            <a:prstGeom prst="rect">
              <a:avLst/>
            </a:prstGeom>
          </p:spPr>
        </p:pic>
        <p:pic>
          <p:nvPicPr>
            <p:cNvPr id="23" name="Picture 22" descr="A collection of different sports balls&#10;&#10;Description automatically generated">
              <a:extLst>
                <a:ext uri="{FF2B5EF4-FFF2-40B4-BE49-F238E27FC236}">
                  <a16:creationId xmlns:a16="http://schemas.microsoft.com/office/drawing/2014/main" id="{024177E3-ECAC-F930-3AE1-3AE67B8244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9012" y="3955055"/>
              <a:ext cx="1111690" cy="1111690"/>
            </a:xfrm>
            <a:prstGeom prst="rect">
              <a:avLst/>
            </a:prstGeom>
          </p:spPr>
        </p:pic>
        <p:pic>
          <p:nvPicPr>
            <p:cNvPr id="24" name="Picture 23" descr="A collection of different sports balls&#10;&#10;Description automatically generated">
              <a:extLst>
                <a:ext uri="{FF2B5EF4-FFF2-40B4-BE49-F238E27FC236}">
                  <a16:creationId xmlns:a16="http://schemas.microsoft.com/office/drawing/2014/main" id="{17F7B0E9-1C1A-7DF5-2AE6-D04A240A0A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53026" y="3955055"/>
              <a:ext cx="1111690" cy="1111690"/>
            </a:xfrm>
            <a:prstGeom prst="rect">
              <a:avLst/>
            </a:prstGeom>
          </p:spPr>
        </p:pic>
        <p:pic>
          <p:nvPicPr>
            <p:cNvPr id="29" name="Picture 28" descr="A collection of different sports balls&#10;&#10;Description automatically generated">
              <a:extLst>
                <a:ext uri="{FF2B5EF4-FFF2-40B4-BE49-F238E27FC236}">
                  <a16:creationId xmlns:a16="http://schemas.microsoft.com/office/drawing/2014/main" id="{E5C30320-566C-483D-86E2-A4B2F85C6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50079" y="2779136"/>
              <a:ext cx="1112400" cy="1112400"/>
            </a:xfrm>
            <a:prstGeom prst="rect">
              <a:avLst/>
            </a:prstGeom>
          </p:spPr>
        </p:pic>
        <p:pic>
          <p:nvPicPr>
            <p:cNvPr id="30" name="Picture 29" descr="A collection of different sports balls&#10;&#10;Description automatically generated">
              <a:extLst>
                <a:ext uri="{FF2B5EF4-FFF2-40B4-BE49-F238E27FC236}">
                  <a16:creationId xmlns:a16="http://schemas.microsoft.com/office/drawing/2014/main" id="{88FBF9DF-D00B-4B0E-8AFD-76241A116F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44633" y="3955055"/>
              <a:ext cx="1111690" cy="1111690"/>
            </a:xfrm>
            <a:prstGeom prst="rect">
              <a:avLst/>
            </a:prstGeom>
          </p:spPr>
        </p:pic>
        <p:pic>
          <p:nvPicPr>
            <p:cNvPr id="31" name="Picture 30" descr="A collection of different sports balls&#10;&#10;Description automatically generated">
              <a:extLst>
                <a:ext uri="{FF2B5EF4-FFF2-40B4-BE49-F238E27FC236}">
                  <a16:creationId xmlns:a16="http://schemas.microsoft.com/office/drawing/2014/main" id="{8ED9CB58-F36F-47B1-89DA-2403214B54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9012" y="5153263"/>
              <a:ext cx="1111690" cy="1111690"/>
            </a:xfrm>
            <a:prstGeom prst="rect">
              <a:avLst/>
            </a:prstGeom>
          </p:spPr>
        </p:pic>
        <p:pic>
          <p:nvPicPr>
            <p:cNvPr id="32" name="Picture 31" descr="A collection of different sports balls&#10;&#10;Description automatically generated">
              <a:extLst>
                <a:ext uri="{FF2B5EF4-FFF2-40B4-BE49-F238E27FC236}">
                  <a16:creationId xmlns:a16="http://schemas.microsoft.com/office/drawing/2014/main" id="{2D32D796-DBAD-4485-99F0-71CEFF7823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06954" y="5153263"/>
              <a:ext cx="1111690" cy="1111690"/>
            </a:xfrm>
            <a:prstGeom prst="rect">
              <a:avLst/>
            </a:prstGeom>
          </p:spPr>
        </p:pic>
        <p:pic>
          <p:nvPicPr>
            <p:cNvPr id="33" name="Picture 32" descr="A collection of different sports balls&#10;&#10;Description automatically generated">
              <a:extLst>
                <a:ext uri="{FF2B5EF4-FFF2-40B4-BE49-F238E27FC236}">
                  <a16:creationId xmlns:a16="http://schemas.microsoft.com/office/drawing/2014/main" id="{23F5A378-6802-47AE-B832-26008DDE6E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53026" y="5153263"/>
              <a:ext cx="1111690" cy="1111690"/>
            </a:xfrm>
            <a:prstGeom prst="rect">
              <a:avLst/>
            </a:prstGeom>
          </p:spPr>
        </p:pic>
        <p:pic>
          <p:nvPicPr>
            <p:cNvPr id="35" name="Picture 34" descr="A collection of different sports balls&#10;&#10;Description automatically generated">
              <a:extLst>
                <a:ext uri="{FF2B5EF4-FFF2-40B4-BE49-F238E27FC236}">
                  <a16:creationId xmlns:a16="http://schemas.microsoft.com/office/drawing/2014/main" id="{92820669-9252-4533-9CCB-A3F9D56E18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44633" y="1603927"/>
              <a:ext cx="1111690" cy="1111690"/>
            </a:xfrm>
            <a:prstGeom prst="rect">
              <a:avLst/>
            </a:prstGeom>
          </p:spPr>
        </p:pic>
        <p:pic>
          <p:nvPicPr>
            <p:cNvPr id="36" name="Picture 35" descr="A collection of different sports balls&#10;&#10;Description automatically generated">
              <a:extLst>
                <a:ext uri="{FF2B5EF4-FFF2-40B4-BE49-F238E27FC236}">
                  <a16:creationId xmlns:a16="http://schemas.microsoft.com/office/drawing/2014/main" id="{5C7BFA39-E4F4-415B-89F9-604CDB576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9012" y="1603927"/>
              <a:ext cx="1111690" cy="1111690"/>
            </a:xfrm>
            <a:prstGeom prst="rect">
              <a:avLst/>
            </a:prstGeom>
          </p:spPr>
        </p:pic>
        <p:pic>
          <p:nvPicPr>
            <p:cNvPr id="37" name="Picture 36" descr="A collection of different sports balls&#10;&#10;Description automatically generated">
              <a:extLst>
                <a:ext uri="{FF2B5EF4-FFF2-40B4-BE49-F238E27FC236}">
                  <a16:creationId xmlns:a16="http://schemas.microsoft.com/office/drawing/2014/main" id="{C6EA653C-4B17-4419-879C-6049484025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06954" y="1603927"/>
              <a:ext cx="1111690" cy="1111690"/>
            </a:xfrm>
            <a:prstGeom prst="rect">
              <a:avLst/>
            </a:prstGeom>
          </p:spPr>
        </p:pic>
        <p:pic>
          <p:nvPicPr>
            <p:cNvPr id="38" name="Picture 37" descr="A collection of different sports balls&#10;&#10;Description automatically generated">
              <a:extLst>
                <a:ext uri="{FF2B5EF4-FFF2-40B4-BE49-F238E27FC236}">
                  <a16:creationId xmlns:a16="http://schemas.microsoft.com/office/drawing/2014/main" id="{14A45251-DF47-4871-8E8F-C00D9E5D11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53026" y="1603927"/>
              <a:ext cx="1111690" cy="1111690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3BE050D-E221-4A61-BE98-D237E4A4C7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6800"/>
            <a:ext cx="11424894" cy="8169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E5B30D-61FC-4FFC-9503-DD65687E30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090" y="867896"/>
            <a:ext cx="4840644" cy="6462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0DF3E8F-C14B-4535-86F5-1C1E89B553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812" y="1685399"/>
            <a:ext cx="609653" cy="75597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1BE77DB-BE8F-4357-BB56-768172BBFB2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266310" y="3886200"/>
            <a:ext cx="2239869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7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B7E320-FE89-46FD-B759-13994CA0B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1213" y="2244498"/>
            <a:ext cx="5456393" cy="10425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855842-5FCD-41D7-9B50-A2AE55D0A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1213" y="2244498"/>
            <a:ext cx="5456393" cy="1133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9E804E-A0F7-4D0F-A813-36CA51A48C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1213" y="3605268"/>
            <a:ext cx="5456393" cy="10303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71A318B-3F37-479C-B4A2-A2CE55B3E8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1213" y="3605268"/>
            <a:ext cx="5456393" cy="11339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7B4E5C-C5BA-D708-4DDE-5FBD0BABAB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41" y="1853125"/>
            <a:ext cx="4891400" cy="3260934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251FE7AD-EBBC-40DD-B4D7-AF10B11940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72E4CC9-8D05-4279-8F0A-2B7559CA0D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46800"/>
            <a:ext cx="9303302" cy="823031"/>
          </a:xfrm>
          <a:prstGeom prst="rect">
            <a:avLst/>
          </a:prstGeom>
        </p:spPr>
      </p:pic>
      <p:pic>
        <p:nvPicPr>
          <p:cNvPr id="11" name="Track-01.mp3">
            <a:hlinkClick r:id="" action="ppaction://media"/>
            <a:extLst>
              <a:ext uri="{FF2B5EF4-FFF2-40B4-BE49-F238E27FC236}">
                <a16:creationId xmlns:a16="http://schemas.microsoft.com/office/drawing/2014/main" id="{B23EBB9A-C075-43AF-AF65-411B6ADA10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54.928" end="7956.337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4000"/>
            <a:ext cx="821854" cy="820800"/>
          </a:xfrm>
          <a:prstGeom prst="rect">
            <a:avLst/>
          </a:prstGeom>
        </p:spPr>
      </p:pic>
      <p:pic>
        <p:nvPicPr>
          <p:cNvPr id="12" name="Picture 11">
            <a:hlinkClick r:id="rId15" action="ppaction://hlinksldjump"/>
            <a:extLst>
              <a:ext uri="{FF2B5EF4-FFF2-40B4-BE49-F238E27FC236}">
                <a16:creationId xmlns:a16="http://schemas.microsoft.com/office/drawing/2014/main" id="{040D5A7F-A4F9-41BB-998B-4E373676F3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626" y="6137164"/>
            <a:ext cx="926672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6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5E0D31-3BC8-41F9-9392-3AE82C8ED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138" y="1915620"/>
            <a:ext cx="4426080" cy="17375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8EF8DA67-2F82-EB4A-3407-89190DFE7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15" name="Picture 14" descr="A group of crayons in boxes&#10;&#10;Description automatically generated">
            <a:extLst>
              <a:ext uri="{FF2B5EF4-FFF2-40B4-BE49-F238E27FC236}">
                <a16:creationId xmlns:a16="http://schemas.microsoft.com/office/drawing/2014/main" id="{BC9E3955-C56C-6D92-51A7-B0DAA32BB3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33731">
            <a:off x="3298112" y="2010781"/>
            <a:ext cx="3174816" cy="3871155"/>
          </a:xfrm>
          <a:prstGeom prst="rect">
            <a:avLst/>
          </a:prstGeom>
        </p:spPr>
      </p:pic>
      <p:pic>
        <p:nvPicPr>
          <p:cNvPr id="27" name="Picture 26" descr="A group of crayons in boxes&#10;&#10;Description automatically generated">
            <a:extLst>
              <a:ext uri="{FF2B5EF4-FFF2-40B4-BE49-F238E27FC236}">
                <a16:creationId xmlns:a16="http://schemas.microsoft.com/office/drawing/2014/main" id="{D54B0417-5EE4-84B8-BE3F-5F0B372029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80713">
            <a:off x="1010525" y="2449600"/>
            <a:ext cx="2271566" cy="257893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1AF93F4-BB5B-4E59-9681-E1CA1A0FE6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46800"/>
            <a:ext cx="11424894" cy="816935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55ACA5B-285F-41AC-8738-D1307C8258E7}"/>
              </a:ext>
            </a:extLst>
          </p:cNvPr>
          <p:cNvSpPr/>
          <p:nvPr/>
        </p:nvSpPr>
        <p:spPr>
          <a:xfrm>
            <a:off x="9108000" y="2348635"/>
            <a:ext cx="2282956" cy="500007"/>
          </a:xfrm>
          <a:prstGeom prst="roundRect">
            <a:avLst/>
          </a:prstGeom>
          <a:solidFill>
            <a:srgbClr val="FDDFF1"/>
          </a:solidFill>
          <a:ln>
            <a:noFill/>
          </a:ln>
          <a:effectLst>
            <a:outerShdw dist="50800" dir="5400000" algn="t" rotWithShape="0">
              <a:srgbClr val="FAB0DC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FE3C010-3CD2-4D90-BEDC-FCD92336025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266310" y="3886200"/>
            <a:ext cx="2239869" cy="2971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AD191F-AF43-47A0-84AA-C369B45993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667" y="1685399"/>
            <a:ext cx="627942" cy="75597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5829A5E-AFE9-468E-AF79-965F733DCB9F}"/>
              </a:ext>
            </a:extLst>
          </p:cNvPr>
          <p:cNvGrpSpPr/>
          <p:nvPr/>
        </p:nvGrpSpPr>
        <p:grpSpPr>
          <a:xfrm>
            <a:off x="-1588" y="806149"/>
            <a:ext cx="5580000" cy="707979"/>
            <a:chOff x="-1588" y="806149"/>
            <a:chExt cx="5580000" cy="707979"/>
          </a:xfrm>
        </p:grpSpPr>
        <p:sp>
          <p:nvSpPr>
            <p:cNvPr id="23" name="Rectangle: Top Corners Rounded 30">
              <a:extLst>
                <a:ext uri="{FF2B5EF4-FFF2-40B4-BE49-F238E27FC236}">
                  <a16:creationId xmlns:a16="http://schemas.microsoft.com/office/drawing/2014/main" id="{A7B09595-8F8B-4985-8797-CFC903EF8A55}"/>
                </a:ext>
              </a:extLst>
            </p:cNvPr>
            <p:cNvSpPr/>
            <p:nvPr/>
          </p:nvSpPr>
          <p:spPr>
            <a:xfrm rot="5400000">
              <a:off x="2446412" y="-1641851"/>
              <a:ext cx="684000" cy="558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19050">
              <a:solidFill>
                <a:srgbClr val="FDDF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59A6516-4C2C-4E53-9CDD-FA7C09E0B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8090" y="867896"/>
              <a:ext cx="4840644" cy="646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458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089CD1-5DAC-4383-9C7F-DFE3A0698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945" y="1916563"/>
            <a:ext cx="4596782" cy="1731414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290FCCD-880B-4141-4A0C-8F5C9C085CF5}"/>
              </a:ext>
            </a:extLst>
          </p:cNvPr>
          <p:cNvSpPr/>
          <p:nvPr/>
        </p:nvSpPr>
        <p:spPr>
          <a:xfrm>
            <a:off x="8380412" y="2412000"/>
            <a:ext cx="3163563" cy="461629"/>
          </a:xfrm>
          <a:prstGeom prst="roundRect">
            <a:avLst/>
          </a:prstGeom>
          <a:solidFill>
            <a:srgbClr val="FDDFF1"/>
          </a:solidFill>
          <a:ln>
            <a:noFill/>
          </a:ln>
          <a:effectLst>
            <a:outerShdw dist="50800" dir="5400000" algn="t" rotWithShape="0">
              <a:srgbClr val="FAB0DC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8EF8DA67-2F82-EB4A-3407-89190DFE7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4B96F89-A633-49EC-B995-7826C53FAB5B}"/>
              </a:ext>
            </a:extLst>
          </p:cNvPr>
          <p:cNvGrpSpPr/>
          <p:nvPr/>
        </p:nvGrpSpPr>
        <p:grpSpPr>
          <a:xfrm>
            <a:off x="1633549" y="2397582"/>
            <a:ext cx="4556699" cy="3267380"/>
            <a:chOff x="1261201" y="1967590"/>
            <a:chExt cx="4556699" cy="326738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9E2E776-8410-49D0-91BD-A0C5F1971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458235">
              <a:off x="1261201" y="2003566"/>
              <a:ext cx="1277094" cy="570936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EF82A41-F652-4568-9F12-5BAC4760D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458235">
              <a:off x="2133798" y="2015673"/>
              <a:ext cx="1277094" cy="570936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9440959-8503-4E85-9228-419631A41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458235">
              <a:off x="2844265" y="1967590"/>
              <a:ext cx="1277094" cy="570936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9CC4524-2884-4110-A38A-EE13014CF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458235">
              <a:off x="3595755" y="1991632"/>
              <a:ext cx="1277094" cy="570936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694466D-F207-4FAB-BF6B-E5EFA78AE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458235">
              <a:off x="4388406" y="1991631"/>
              <a:ext cx="1277094" cy="57093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481010B-5574-4078-9B07-BADAEFC2B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458235">
              <a:off x="1413601" y="3280327"/>
              <a:ext cx="1277094" cy="57093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39BD812-2A68-4F06-A2EF-62A9BDAA2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458235">
              <a:off x="2286198" y="3292434"/>
              <a:ext cx="1277094" cy="57093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2C7BB38-20EB-4F46-BF5F-5CDA02271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458235">
              <a:off x="2996665" y="3244351"/>
              <a:ext cx="1277094" cy="570936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3EEB68A1-F531-4446-8766-C3ACA27E6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458235">
              <a:off x="3748155" y="3268393"/>
              <a:ext cx="1277094" cy="570936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430F529-1E90-4F00-8DE3-65B8DCF82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458235">
              <a:off x="4540806" y="3268392"/>
              <a:ext cx="1277094" cy="570936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5C5F137-3485-4D66-BDF4-58EA76CB1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458235">
              <a:off x="1413601" y="4651927"/>
              <a:ext cx="1277094" cy="570936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33612CDE-789A-4152-BBF4-38DE77925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458235">
              <a:off x="2286198" y="4664034"/>
              <a:ext cx="1277094" cy="57093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DE26794-5EA3-4DDB-9809-AACDFA46E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458235">
              <a:off x="2996665" y="4615951"/>
              <a:ext cx="1277094" cy="570936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42550E5E-2FDB-445D-B139-0784450B73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6800"/>
            <a:ext cx="11424894" cy="81693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DE76D44-3A4A-4AAF-9F85-C5640A09FE7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266310" y="3886200"/>
            <a:ext cx="2239869" cy="29718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58D9E1C-ACEB-40D6-A588-7EA8A57EF903}"/>
              </a:ext>
            </a:extLst>
          </p:cNvPr>
          <p:cNvGrpSpPr/>
          <p:nvPr/>
        </p:nvGrpSpPr>
        <p:grpSpPr>
          <a:xfrm>
            <a:off x="-1588" y="806149"/>
            <a:ext cx="5580000" cy="707979"/>
            <a:chOff x="-1588" y="806149"/>
            <a:chExt cx="5580000" cy="707979"/>
          </a:xfrm>
        </p:grpSpPr>
        <p:sp>
          <p:nvSpPr>
            <p:cNvPr id="35" name="Rectangle: Top Corners Rounded 30">
              <a:extLst>
                <a:ext uri="{FF2B5EF4-FFF2-40B4-BE49-F238E27FC236}">
                  <a16:creationId xmlns:a16="http://schemas.microsoft.com/office/drawing/2014/main" id="{59430422-C7DE-4230-B058-CE25A33D0478}"/>
                </a:ext>
              </a:extLst>
            </p:cNvPr>
            <p:cNvSpPr/>
            <p:nvPr/>
          </p:nvSpPr>
          <p:spPr>
            <a:xfrm rot="5400000">
              <a:off x="2446412" y="-1641851"/>
              <a:ext cx="684000" cy="558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19050">
              <a:solidFill>
                <a:srgbClr val="FDDF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163D045-F003-473C-A5BF-E759CA55B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8090" y="867896"/>
              <a:ext cx="4840644" cy="646232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AFEB38C2-5573-4D1C-9622-DD0BC7AC34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667" y="1685399"/>
            <a:ext cx="646232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2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0FC6040C-4A7D-4EBE-B536-15BD06D94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194" y="1905000"/>
            <a:ext cx="4797968" cy="17314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8EF8DA67-2F82-EB4A-3407-89190DFE7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5E96632-FE71-466D-A184-9A863D4333DE}"/>
              </a:ext>
            </a:extLst>
          </p:cNvPr>
          <p:cNvGrpSpPr/>
          <p:nvPr/>
        </p:nvGrpSpPr>
        <p:grpSpPr>
          <a:xfrm>
            <a:off x="1193152" y="2318260"/>
            <a:ext cx="5211515" cy="3339738"/>
            <a:chOff x="273297" y="2557184"/>
            <a:chExt cx="6354515" cy="4072216"/>
          </a:xfrm>
        </p:grpSpPr>
        <p:pic>
          <p:nvPicPr>
            <p:cNvPr id="15" name="Picture 14" descr="A computer with a keyboard and mouse&#10;&#10;Description automatically generated">
              <a:extLst>
                <a:ext uri="{FF2B5EF4-FFF2-40B4-BE49-F238E27FC236}">
                  <a16:creationId xmlns:a16="http://schemas.microsoft.com/office/drawing/2014/main" id="{4CC6EA46-01F4-0E6C-95B3-6FBCC24EEB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0352" y1="89086" x2="49662" y2="79843"/>
                          <a14:foregroundMark x1="81410" y1="81253" x2="81410" y2="812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197" t="7136" r="12960" b="8907"/>
            <a:stretch/>
          </p:blipFill>
          <p:spPr>
            <a:xfrm>
              <a:off x="338385" y="2659924"/>
              <a:ext cx="1610079" cy="1104321"/>
            </a:xfrm>
            <a:prstGeom prst="rect">
              <a:avLst/>
            </a:prstGeom>
          </p:spPr>
        </p:pic>
        <p:pic>
          <p:nvPicPr>
            <p:cNvPr id="28" name="Picture 27" descr="A computer with a keyboard and mouse&#10;&#10;Description automatically generated">
              <a:extLst>
                <a:ext uri="{FF2B5EF4-FFF2-40B4-BE49-F238E27FC236}">
                  <a16:creationId xmlns:a16="http://schemas.microsoft.com/office/drawing/2014/main" id="{F44B62B4-D20F-67BD-C669-96C44A96C9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0352" y1="89086" x2="49662" y2="79843"/>
                          <a14:foregroundMark x1="81410" y1="81253" x2="81410" y2="812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197" t="7136" r="12960" b="8907"/>
            <a:stretch/>
          </p:blipFill>
          <p:spPr>
            <a:xfrm>
              <a:off x="1936101" y="2618453"/>
              <a:ext cx="1610079" cy="1104321"/>
            </a:xfrm>
            <a:prstGeom prst="rect">
              <a:avLst/>
            </a:prstGeom>
          </p:spPr>
        </p:pic>
        <p:pic>
          <p:nvPicPr>
            <p:cNvPr id="29" name="Picture 28" descr="A computer with a keyboard and mouse&#10;&#10;Description automatically generated">
              <a:extLst>
                <a:ext uri="{FF2B5EF4-FFF2-40B4-BE49-F238E27FC236}">
                  <a16:creationId xmlns:a16="http://schemas.microsoft.com/office/drawing/2014/main" id="{96C5DFDE-70B4-8BD1-B4D7-013E4B0329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0352" y1="89086" x2="49662" y2="79843"/>
                          <a14:foregroundMark x1="81410" y1="81253" x2="81410" y2="812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197" t="7136" r="12960" b="8907"/>
            <a:stretch/>
          </p:blipFill>
          <p:spPr>
            <a:xfrm>
              <a:off x="3492091" y="2601639"/>
              <a:ext cx="1610079" cy="1104321"/>
            </a:xfrm>
            <a:prstGeom prst="rect">
              <a:avLst/>
            </a:prstGeom>
          </p:spPr>
        </p:pic>
        <p:pic>
          <p:nvPicPr>
            <p:cNvPr id="26" name="Picture 25" descr="A computer with a keyboard and mouse&#10;&#10;Description automatically generated">
              <a:extLst>
                <a:ext uri="{FF2B5EF4-FFF2-40B4-BE49-F238E27FC236}">
                  <a16:creationId xmlns:a16="http://schemas.microsoft.com/office/drawing/2014/main" id="{D1AB3E9B-DC24-4BE2-B309-7D7B09F560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0352" y1="89086" x2="49662" y2="79843"/>
                          <a14:foregroundMark x1="81410" y1="81253" x2="81410" y2="812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197" t="7136" r="12960" b="8907"/>
            <a:stretch/>
          </p:blipFill>
          <p:spPr>
            <a:xfrm>
              <a:off x="4976706" y="2557184"/>
              <a:ext cx="1610079" cy="1104321"/>
            </a:xfrm>
            <a:prstGeom prst="rect">
              <a:avLst/>
            </a:prstGeom>
          </p:spPr>
        </p:pic>
        <p:pic>
          <p:nvPicPr>
            <p:cNvPr id="27" name="Picture 26" descr="A computer with a keyboard and mouse&#10;&#10;Description automatically generated">
              <a:extLst>
                <a:ext uri="{FF2B5EF4-FFF2-40B4-BE49-F238E27FC236}">
                  <a16:creationId xmlns:a16="http://schemas.microsoft.com/office/drawing/2014/main" id="{A031B465-B80A-48E8-BDC9-EA66AC0CCA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0352" y1="89086" x2="49662" y2="79843"/>
                          <a14:foregroundMark x1="81410" y1="81253" x2="81410" y2="812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197" t="7136" r="12960" b="8907"/>
            <a:stretch/>
          </p:blipFill>
          <p:spPr>
            <a:xfrm>
              <a:off x="273297" y="4104776"/>
              <a:ext cx="1610079" cy="1104321"/>
            </a:xfrm>
            <a:prstGeom prst="rect">
              <a:avLst/>
            </a:prstGeom>
          </p:spPr>
        </p:pic>
        <p:pic>
          <p:nvPicPr>
            <p:cNvPr id="31" name="Picture 30" descr="A computer with a keyboard and mouse&#10;&#10;Description automatically generated">
              <a:extLst>
                <a:ext uri="{FF2B5EF4-FFF2-40B4-BE49-F238E27FC236}">
                  <a16:creationId xmlns:a16="http://schemas.microsoft.com/office/drawing/2014/main" id="{B0D18344-D80C-4480-BCAA-3503254F3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0352" y1="89086" x2="49662" y2="79843"/>
                          <a14:foregroundMark x1="81410" y1="81253" x2="81410" y2="812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197" t="7136" r="12960" b="8907"/>
            <a:stretch/>
          </p:blipFill>
          <p:spPr>
            <a:xfrm>
              <a:off x="1827008" y="4121590"/>
              <a:ext cx="1610079" cy="1104321"/>
            </a:xfrm>
            <a:prstGeom prst="rect">
              <a:avLst/>
            </a:prstGeom>
          </p:spPr>
        </p:pic>
        <p:pic>
          <p:nvPicPr>
            <p:cNvPr id="32" name="Picture 31" descr="A computer with a keyboard and mouse&#10;&#10;Description automatically generated">
              <a:extLst>
                <a:ext uri="{FF2B5EF4-FFF2-40B4-BE49-F238E27FC236}">
                  <a16:creationId xmlns:a16="http://schemas.microsoft.com/office/drawing/2014/main" id="{16FEB769-E35F-4794-AB03-3D8779748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0352" y1="89086" x2="49662" y2="79843"/>
                          <a14:foregroundMark x1="81410" y1="81253" x2="81410" y2="812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197" t="7136" r="12960" b="8907"/>
            <a:stretch/>
          </p:blipFill>
          <p:spPr>
            <a:xfrm>
              <a:off x="3407654" y="4100597"/>
              <a:ext cx="1610079" cy="1104321"/>
            </a:xfrm>
            <a:prstGeom prst="rect">
              <a:avLst/>
            </a:prstGeom>
          </p:spPr>
        </p:pic>
        <p:pic>
          <p:nvPicPr>
            <p:cNvPr id="33" name="Picture 32" descr="A computer with a keyboard and mouse&#10;&#10;Description automatically generated">
              <a:extLst>
                <a:ext uri="{FF2B5EF4-FFF2-40B4-BE49-F238E27FC236}">
                  <a16:creationId xmlns:a16="http://schemas.microsoft.com/office/drawing/2014/main" id="{A728FD45-BF77-493F-9140-9948BD40B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0352" y1="89086" x2="49662" y2="79843"/>
                          <a14:foregroundMark x1="81410" y1="81253" x2="81410" y2="812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197" t="7136" r="12960" b="8907"/>
            <a:stretch/>
          </p:blipFill>
          <p:spPr>
            <a:xfrm>
              <a:off x="4931932" y="4096455"/>
              <a:ext cx="1610079" cy="1104321"/>
            </a:xfrm>
            <a:prstGeom prst="rect">
              <a:avLst/>
            </a:prstGeom>
          </p:spPr>
        </p:pic>
        <p:pic>
          <p:nvPicPr>
            <p:cNvPr id="34" name="Picture 33" descr="A computer with a keyboard and mouse&#10;&#10;Description automatically generated">
              <a:extLst>
                <a:ext uri="{FF2B5EF4-FFF2-40B4-BE49-F238E27FC236}">
                  <a16:creationId xmlns:a16="http://schemas.microsoft.com/office/drawing/2014/main" id="{A9C31D81-08E6-479A-BCF6-45CE069B07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0352" y1="89086" x2="49662" y2="79843"/>
                          <a14:foregroundMark x1="81410" y1="81253" x2="81410" y2="812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197" t="7136" r="12960" b="8907"/>
            <a:stretch/>
          </p:blipFill>
          <p:spPr>
            <a:xfrm>
              <a:off x="379412" y="5525079"/>
              <a:ext cx="1610079" cy="1104321"/>
            </a:xfrm>
            <a:prstGeom prst="rect">
              <a:avLst/>
            </a:prstGeom>
          </p:spPr>
        </p:pic>
        <p:pic>
          <p:nvPicPr>
            <p:cNvPr id="35" name="Picture 34" descr="A computer with a keyboard and mouse&#10;&#10;Description automatically generated">
              <a:extLst>
                <a:ext uri="{FF2B5EF4-FFF2-40B4-BE49-F238E27FC236}">
                  <a16:creationId xmlns:a16="http://schemas.microsoft.com/office/drawing/2014/main" id="{679FDFB2-8D18-494C-AC0C-0023F0A367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0352" y1="89086" x2="49662" y2="79843"/>
                          <a14:foregroundMark x1="81410" y1="81253" x2="81410" y2="812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197" t="7136" r="12960" b="8907"/>
            <a:stretch/>
          </p:blipFill>
          <p:spPr>
            <a:xfrm>
              <a:off x="1977128" y="5483608"/>
              <a:ext cx="1610079" cy="1104321"/>
            </a:xfrm>
            <a:prstGeom prst="rect">
              <a:avLst/>
            </a:prstGeom>
          </p:spPr>
        </p:pic>
        <p:pic>
          <p:nvPicPr>
            <p:cNvPr id="36" name="Picture 35" descr="A computer with a keyboard and mouse&#10;&#10;Description automatically generated">
              <a:extLst>
                <a:ext uri="{FF2B5EF4-FFF2-40B4-BE49-F238E27FC236}">
                  <a16:creationId xmlns:a16="http://schemas.microsoft.com/office/drawing/2014/main" id="{1D27042C-9479-4C3E-B612-70170FFB76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0352" y1="89086" x2="49662" y2="79843"/>
                          <a14:foregroundMark x1="81410" y1="81253" x2="81410" y2="812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197" t="7136" r="12960" b="8907"/>
            <a:stretch/>
          </p:blipFill>
          <p:spPr>
            <a:xfrm>
              <a:off x="3533118" y="5466794"/>
              <a:ext cx="1610079" cy="1104321"/>
            </a:xfrm>
            <a:prstGeom prst="rect">
              <a:avLst/>
            </a:prstGeom>
          </p:spPr>
        </p:pic>
        <p:pic>
          <p:nvPicPr>
            <p:cNvPr id="37" name="Picture 36" descr="A computer with a keyboard and mouse&#10;&#10;Description automatically generated">
              <a:extLst>
                <a:ext uri="{FF2B5EF4-FFF2-40B4-BE49-F238E27FC236}">
                  <a16:creationId xmlns:a16="http://schemas.microsoft.com/office/drawing/2014/main" id="{7DA75584-F96F-4C99-AB5A-D377E137D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0352" y1="89086" x2="49662" y2="79843"/>
                          <a14:foregroundMark x1="81410" y1="81253" x2="81410" y2="812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197" t="7136" r="12960" b="8907"/>
            <a:stretch/>
          </p:blipFill>
          <p:spPr>
            <a:xfrm>
              <a:off x="5017733" y="5422339"/>
              <a:ext cx="1610079" cy="1104321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8EA329B8-A137-4A4E-A66D-9AB8FE7B82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46800"/>
            <a:ext cx="11424894" cy="816935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803E4F2-0C67-4DD6-B221-22B0ABE44DF3}"/>
              </a:ext>
            </a:extLst>
          </p:cNvPr>
          <p:cNvSpPr/>
          <p:nvPr/>
        </p:nvSpPr>
        <p:spPr>
          <a:xfrm>
            <a:off x="8856000" y="2376000"/>
            <a:ext cx="2743200" cy="500007"/>
          </a:xfrm>
          <a:prstGeom prst="roundRect">
            <a:avLst/>
          </a:prstGeom>
          <a:solidFill>
            <a:srgbClr val="FDDFF1"/>
          </a:solidFill>
          <a:ln>
            <a:noFill/>
          </a:ln>
          <a:effectLst>
            <a:outerShdw dist="50800" dir="5400000" algn="t" rotWithShape="0">
              <a:srgbClr val="FAB0DC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7B0F0A5-9056-4000-AB87-B0C36A4D36F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266310" y="3886200"/>
            <a:ext cx="2239869" cy="29718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2DAD2B4-F8FD-4BBB-9999-2F2E799F2A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667" y="1685399"/>
            <a:ext cx="658425" cy="75597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D40D822-10CC-45F3-9A9B-E40E4FEC66E2}"/>
              </a:ext>
            </a:extLst>
          </p:cNvPr>
          <p:cNvGrpSpPr/>
          <p:nvPr/>
        </p:nvGrpSpPr>
        <p:grpSpPr>
          <a:xfrm>
            <a:off x="-1588" y="806149"/>
            <a:ext cx="5580000" cy="707979"/>
            <a:chOff x="-1588" y="806149"/>
            <a:chExt cx="5580000" cy="707979"/>
          </a:xfrm>
        </p:grpSpPr>
        <p:sp>
          <p:nvSpPr>
            <p:cNvPr id="45" name="Rectangle: Top Corners Rounded 30">
              <a:extLst>
                <a:ext uri="{FF2B5EF4-FFF2-40B4-BE49-F238E27FC236}">
                  <a16:creationId xmlns:a16="http://schemas.microsoft.com/office/drawing/2014/main" id="{A638808A-4F8F-4687-91B9-5068487B6186}"/>
                </a:ext>
              </a:extLst>
            </p:cNvPr>
            <p:cNvSpPr/>
            <p:nvPr/>
          </p:nvSpPr>
          <p:spPr>
            <a:xfrm rot="5400000">
              <a:off x="2446412" y="-1641851"/>
              <a:ext cx="684000" cy="558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19050">
              <a:solidFill>
                <a:srgbClr val="FDDF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A5B36A0-0F9F-40F2-A314-EF819A517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8090" y="867896"/>
              <a:ext cx="4840644" cy="646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486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Top Corners Rounded 30">
            <a:extLst>
              <a:ext uri="{FF2B5EF4-FFF2-40B4-BE49-F238E27FC236}">
                <a16:creationId xmlns:a16="http://schemas.microsoft.com/office/drawing/2014/main" id="{9CCB063F-7E46-4244-8793-C88190B0CA3E}"/>
              </a:ext>
            </a:extLst>
          </p:cNvPr>
          <p:cNvSpPr/>
          <p:nvPr/>
        </p:nvSpPr>
        <p:spPr>
          <a:xfrm rot="5400000">
            <a:off x="1836000" y="-1040395"/>
            <a:ext cx="684000" cy="437708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D31507F-2A7C-456E-8C7D-448537520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716" y="914213"/>
            <a:ext cx="2462997" cy="6462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F67E724B-7450-DDFF-99B0-765EE5A2B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26" name="Picture 25" descr="A group of crayons in boxes&#10;&#10;Description automatically generated">
            <a:extLst>
              <a:ext uri="{FF2B5EF4-FFF2-40B4-BE49-F238E27FC236}">
                <a16:creationId xmlns:a16="http://schemas.microsoft.com/office/drawing/2014/main" id="{9D680F03-4A49-4EA4-3941-0B09B33CE0E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33731">
            <a:off x="5227904" y="1532148"/>
            <a:ext cx="2115298" cy="2579251"/>
          </a:xfrm>
          <a:prstGeom prst="rect">
            <a:avLst/>
          </a:prstGeom>
        </p:spPr>
      </p:pic>
      <p:pic>
        <p:nvPicPr>
          <p:cNvPr id="28" name="Picture 27" descr="A group of crayons in boxes&#10;&#10;Description automatically generated">
            <a:extLst>
              <a:ext uri="{FF2B5EF4-FFF2-40B4-BE49-F238E27FC236}">
                <a16:creationId xmlns:a16="http://schemas.microsoft.com/office/drawing/2014/main" id="{8D66FD29-F39E-E0EE-5576-C8F294C7F2A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3284" y="4422081"/>
            <a:ext cx="1120535" cy="1252622"/>
          </a:xfrm>
          <a:prstGeom prst="rect">
            <a:avLst/>
          </a:prstGeom>
        </p:spPr>
      </p:pic>
      <p:pic>
        <p:nvPicPr>
          <p:cNvPr id="29" name="Picture 28" descr="A group of crayons in boxes&#10;&#10;Description automatically generated">
            <a:extLst>
              <a:ext uri="{FF2B5EF4-FFF2-40B4-BE49-F238E27FC236}">
                <a16:creationId xmlns:a16="http://schemas.microsoft.com/office/drawing/2014/main" id="{60C4646D-7A84-AC2F-3A15-75025ECC1CF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55343">
            <a:off x="5320543" y="4391843"/>
            <a:ext cx="291182" cy="1176422"/>
          </a:xfrm>
          <a:prstGeom prst="rect">
            <a:avLst/>
          </a:prstGeom>
        </p:spPr>
      </p:pic>
      <p:pic>
        <p:nvPicPr>
          <p:cNvPr id="18" name="Track-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11.7296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720000"/>
            <a:ext cx="821855" cy="820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4FB5B4-BB7C-4FF3-BB22-BAB56D11CC2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252"/>
          <a:stretch/>
        </p:blipFill>
        <p:spPr>
          <a:xfrm>
            <a:off x="0" y="-46800"/>
            <a:ext cx="11619983" cy="8020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64CC8E-0204-456E-AD6E-F7A7B4CFCD4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868" y="3928887"/>
            <a:ext cx="2137755" cy="29478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3939C50-C814-4FE6-82A7-AE4B0AD407A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117828" y="3994140"/>
            <a:ext cx="2137754" cy="28638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9FEC09-7E93-4AF0-8478-491B7A95E5F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4566" y="1759214"/>
            <a:ext cx="3938357" cy="1963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FADC16-E31C-4C6D-A77C-EC3D84DCFAE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74019" y="1768358"/>
            <a:ext cx="3938357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7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C348EE70-20E0-E2EB-C24E-FB31213EED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DEE6EA-48A3-4B77-A9B6-459C63D457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252"/>
          <a:stretch/>
        </p:blipFill>
        <p:spPr>
          <a:xfrm>
            <a:off x="0" y="-46800"/>
            <a:ext cx="11619983" cy="802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5409DC-489D-47A9-B677-6D638C010B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513" y="1329269"/>
            <a:ext cx="5864860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0D9814-C378-42FB-A330-80E2DE9E96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640" y="2275318"/>
            <a:ext cx="6730567" cy="1146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74C245-6C07-4F1D-9E1B-0A67B72D13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3464" y="2275318"/>
            <a:ext cx="4474852" cy="1170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B35924-8C4E-462C-A502-B45B134BD1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640" y="3618727"/>
            <a:ext cx="8809484" cy="9937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AA1637-5111-41FA-B649-C521033151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513" y="4736629"/>
            <a:ext cx="8455885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9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72983BE6-D916-EA69-C9A9-D63761C11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6D4543-27EA-4B2F-AA9B-EA8A9BEFBC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252"/>
          <a:stretch/>
        </p:blipFill>
        <p:spPr>
          <a:xfrm>
            <a:off x="0" y="-46800"/>
            <a:ext cx="11619983" cy="8020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A090A1-9F74-45B6-A18C-56608355A1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571" y="816510"/>
            <a:ext cx="5547841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E25BAC-A8BC-46D7-A203-4747F5C9D3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1905" y="1462742"/>
            <a:ext cx="9285013" cy="50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5420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Top Corners Rounded 30">
            <a:extLst>
              <a:ext uri="{FF2B5EF4-FFF2-40B4-BE49-F238E27FC236}">
                <a16:creationId xmlns:a16="http://schemas.microsoft.com/office/drawing/2014/main" id="{E1ACA0DE-9CA7-4C24-A6E6-A7FEDC22E6F8}"/>
              </a:ext>
            </a:extLst>
          </p:cNvPr>
          <p:cNvSpPr/>
          <p:nvPr/>
        </p:nvSpPr>
        <p:spPr>
          <a:xfrm rot="5400000">
            <a:off x="2160000" y="-1375151"/>
            <a:ext cx="684000" cy="5046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317F8493-C703-032C-87CE-D4EA313818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D747FB-8777-8B85-C867-611CF3A0D813}"/>
              </a:ext>
            </a:extLst>
          </p:cNvPr>
          <p:cNvSpPr/>
          <p:nvPr/>
        </p:nvSpPr>
        <p:spPr>
          <a:xfrm>
            <a:off x="1636712" y="3352800"/>
            <a:ext cx="8915400" cy="13716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ABEC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988A5C5-1D9C-4D04-B061-604B904A3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6800"/>
            <a:ext cx="11619983" cy="816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C81ED2-92C1-4555-8F63-7A9AEC182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012" y="883321"/>
            <a:ext cx="4450466" cy="6462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92186D7-6AC4-454F-B12B-D1018796DA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812" y="1685399"/>
            <a:ext cx="609653" cy="7559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CEA097-BF44-440A-A8C5-C6B5B0148A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0524" y="2293694"/>
            <a:ext cx="1298561" cy="6706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4F4DAB8-0A4F-464F-93CB-4207212054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1858" y="2283158"/>
            <a:ext cx="1133954" cy="670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D3DF18-AF54-46AC-9E65-A5BB742279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7353" y="2283158"/>
            <a:ext cx="1207113" cy="6706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512A864-9A03-4606-9083-545D56024C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83707" y="2293694"/>
            <a:ext cx="719390" cy="6706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0AD56D-3AB2-4721-864C-47DEE6A303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90980" y="2283158"/>
            <a:ext cx="1066892" cy="6706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C598E94-6379-47B6-9816-CC8914BEC91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45755" y="2286206"/>
            <a:ext cx="90228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3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3045E-6 -3.33333E-6 L 0.09546 -3.33333E-6 C 0.13792 -3.33333E-6 0.19093 0.05903 0.19093 0.10741 L 0.19093 0.21551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7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7768E-7 -2.96296E-6 L -0.01055 -2.96296E-6 C -0.01472 -2.96296E-6 -0.02032 0.05926 -0.02032 0.10741 L -0.02032 0.21482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" y="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371E-6 -2.96296E-6 L 0.08727 -2.96296E-6 C 0.12621 -2.96296E-6 0.17453 0.05926 0.17453 0.10764 L 0.17453 0.21551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6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36E-6 -3.33333E-6 L 0.08831 -3.33333E-6 C 0.1279 -3.33333E-6 0.17674 0.05926 0.17674 0.10764 L 0.17674 0.21551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30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7671E-6 -2.96296E-6 L -0.1895 -2.96296E-6 C -0.27429 -2.96296E-6 -0.37887 0.05926 -0.37887 0.10764 L -0.37887 0.21551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50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0414E-6 -2.96296E-6 L -0.08531 -2.96296E-6 C -0.12347 -2.96296E-6 -0.1701 0.05949 -0.1701 0.10857 L -0.1701 0.21806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5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D916904-FA65-45F8-A903-D656E58BE307}"/>
              </a:ext>
            </a:extLst>
          </p:cNvPr>
          <p:cNvSpPr/>
          <p:nvPr/>
        </p:nvSpPr>
        <p:spPr>
          <a:xfrm>
            <a:off x="1636712" y="2961313"/>
            <a:ext cx="8915400" cy="13716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ABEC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317F8493-C703-032C-87CE-D4EA313818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071BD25-B0AB-4A07-937F-36918502707C}"/>
              </a:ext>
            </a:extLst>
          </p:cNvPr>
          <p:cNvGrpSpPr/>
          <p:nvPr/>
        </p:nvGrpSpPr>
        <p:grpSpPr>
          <a:xfrm>
            <a:off x="3654235" y="4716110"/>
            <a:ext cx="4880353" cy="1371600"/>
            <a:chOff x="3489152" y="4947767"/>
            <a:chExt cx="4880353" cy="13716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1A37FEF-702E-4010-90DF-59897D9F6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9152" y="4947767"/>
              <a:ext cx="987649" cy="13716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17F7A87-7DD2-4F9A-BFF2-E87D0A197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0786" y="4947767"/>
              <a:ext cx="987649" cy="13716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00DB5B8-7857-422F-B06F-5229296C7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0222" y="4947767"/>
              <a:ext cx="987649" cy="13716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6BB37B7-7939-4F6D-AC26-089344F32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1856" y="4947767"/>
              <a:ext cx="987649" cy="1371600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FB3B3201-6A6F-461A-A171-93D02B630F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46800"/>
            <a:ext cx="11619983" cy="816935"/>
          </a:xfrm>
          <a:prstGeom prst="rect">
            <a:avLst/>
          </a:prstGeom>
        </p:spPr>
      </p:pic>
      <p:sp>
        <p:nvSpPr>
          <p:cNvPr id="21" name="Rectangle: Top Corners Rounded 30">
            <a:extLst>
              <a:ext uri="{FF2B5EF4-FFF2-40B4-BE49-F238E27FC236}">
                <a16:creationId xmlns:a16="http://schemas.microsoft.com/office/drawing/2014/main" id="{9EE82A77-E970-47C5-8DB9-C2D57A64C08A}"/>
              </a:ext>
            </a:extLst>
          </p:cNvPr>
          <p:cNvSpPr/>
          <p:nvPr/>
        </p:nvSpPr>
        <p:spPr>
          <a:xfrm rot="5400000">
            <a:off x="2160000" y="-1375151"/>
            <a:ext cx="684000" cy="5046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>
            <a:solidFill>
              <a:srgbClr val="FDD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B3B9F78-D6FD-4FC6-BE62-A26C18E586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012" y="883321"/>
            <a:ext cx="4450466" cy="6462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751705-D71C-4440-AFB9-0001895C39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667" y="1685399"/>
            <a:ext cx="627942" cy="7559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82B2645-A473-4294-99C3-D8CE29EE69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7303" y="1981200"/>
            <a:ext cx="1298561" cy="670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BEE39F-B41E-4733-BE69-6DD211F61D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47738" y="1981200"/>
            <a:ext cx="1243692" cy="664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051A08-2E3F-4073-A86F-00242AB26B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1613" y="1981200"/>
            <a:ext cx="902286" cy="670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E2940F-F1AE-4A9F-8A46-BEBCEAD044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41571" y="1981200"/>
            <a:ext cx="719390" cy="670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11FB12-DB9E-4B7C-9CFB-EF55782C20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8633" y="1981200"/>
            <a:ext cx="1066892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676E-6 -1.48148E-6 L 0.00182 -1.48148E-6 C 0.0026 -1.48148E-6 0.00377 0.05463 0.00377 0.09931 L 0.00377 0.1990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8518E-7 1.48148E-6 L 0.08882 1.48148E-6 C 0.12868 1.48148E-6 0.17804 0.05486 0.17804 0.09977 L 0.17804 0.2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96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1.48148E-6 L -0.05053 -1.48148E-6 C -0.07241 -1.48148E-6 -0.09911 0.05509 -0.09911 0.10023 L -0.09911 0.2007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1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7768E-7 -1.48148E-6 L 0.05001 -1.48148E-6 C 0.07254 -1.48148E-6 0.10081 0.05509 0.10081 0.10023 L 0.10081 0.2007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0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-1.48148E-6 L -0.08388 -1.48148E-6 C -0.12035 -1.48148E-6 -0.16489 0.05533 -0.16489 0.1007 L -0.16489 0.20139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1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045B62B-7FCD-470A-9A37-3A0CE6FD12B6}"/>
              </a:ext>
            </a:extLst>
          </p:cNvPr>
          <p:cNvSpPr/>
          <p:nvPr/>
        </p:nvSpPr>
        <p:spPr>
          <a:xfrm>
            <a:off x="1636712" y="3352800"/>
            <a:ext cx="8915400" cy="13716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ABEC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0AE6975-F138-595B-2BAA-2E68080B63B9}"/>
              </a:ext>
            </a:extLst>
          </p:cNvPr>
          <p:cNvGrpSpPr/>
          <p:nvPr/>
        </p:nvGrpSpPr>
        <p:grpSpPr>
          <a:xfrm>
            <a:off x="0" y="788644"/>
            <a:ext cx="8552547" cy="599374"/>
            <a:chOff x="-53567" y="840196"/>
            <a:chExt cx="8552547" cy="599374"/>
          </a:xfrm>
        </p:grpSpPr>
        <p:sp>
          <p:nvSpPr>
            <p:cNvPr id="3" name="Rectangle: Top Corners Rounded 15">
              <a:extLst>
                <a:ext uri="{FF2B5EF4-FFF2-40B4-BE49-F238E27FC236}">
                  <a16:creationId xmlns:a16="http://schemas.microsoft.com/office/drawing/2014/main" id="{4A9021DA-688E-8645-B95D-9FAA147151F3}"/>
                </a:ext>
              </a:extLst>
            </p:cNvPr>
            <p:cNvSpPr/>
            <p:nvPr/>
          </p:nvSpPr>
          <p:spPr>
            <a:xfrm rot="5400000">
              <a:off x="3923020" y="-3136391"/>
              <a:ext cx="599374" cy="85525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19050">
              <a:solidFill>
                <a:srgbClr val="FDDF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" name="TextBox 72">
              <a:extLst>
                <a:ext uri="{FF2B5EF4-FFF2-40B4-BE49-F238E27FC236}">
                  <a16:creationId xmlns:a16="http://schemas.microsoft.com/office/drawing/2014/main" id="{1DEA2F75-F5FE-E884-5BD7-F35440689E8C}"/>
                </a:ext>
              </a:extLst>
            </p:cNvPr>
            <p:cNvSpPr txBox="1"/>
            <p:nvPr/>
          </p:nvSpPr>
          <p:spPr>
            <a:xfrm>
              <a:off x="402496" y="936434"/>
              <a:ext cx="430598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2400" dirty="0">
                  <a:latin typeface="Mali SemiBold" panose="00000700000000000000" pitchFamily="2" charset="-34"/>
                  <a:cs typeface="Mali SemiBold" panose="00000700000000000000" pitchFamily="2" charset="-34"/>
                </a:rPr>
                <a:t>เรียงลำดับประโยคให้ถูกต้อง</a:t>
              </a:r>
              <a:endParaRPr lang="en-US" sz="2400" dirty="0">
                <a:latin typeface="Mali SemiBold" panose="00000700000000000000" pitchFamily="2" charset="-34"/>
                <a:cs typeface="Mali SemiBold" panose="00000700000000000000" pitchFamily="2" charset="-34"/>
              </a:endParaRPr>
            </a:p>
          </p:txBody>
        </p:sp>
      </p:grp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317F8493-C703-032C-87CE-D4EA313818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3062597-7389-42C0-9B08-7AC2B80F4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6800"/>
            <a:ext cx="11619983" cy="8169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EC98DF-E70C-426B-B89B-3C178DBBE9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667" y="1685399"/>
            <a:ext cx="646232" cy="7559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1C9DB9-CB35-411A-BBC5-C566CE0254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0212" y="2209800"/>
            <a:ext cx="719390" cy="6645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617AB9-FA9B-44CE-8ABE-FE8C8210FA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6323" y="2209800"/>
            <a:ext cx="1133954" cy="664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7A25B3-275E-41FF-AFCD-0DDA049AB6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6998" y="2209800"/>
            <a:ext cx="1066892" cy="664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093440-783D-46E0-B5B0-47A567B68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4882" y="2209800"/>
            <a:ext cx="1304657" cy="6645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0E33A0-073C-4714-BE31-5D424A9B6A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4750" y="2209800"/>
            <a:ext cx="1207113" cy="6645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68E1F2-6AF8-426F-98CA-3736315642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67074" y="2209800"/>
            <a:ext cx="90228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6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0052E-6 -1.85185E-6 L 0.23639 -1.85185E-6 C 0.34214 -1.85185E-6 0.47291 0.05949 0.47291 0.10787 L 0.47291 0.2164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39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5866E-6 -1.85185E-6 L 0.00885 -1.85185E-6 C 0.01263 -1.85185E-6 0.01771 0.05949 0.01771 0.10787 L 0.01771 0.21644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4626E-6 -1.85185E-6 L -0.08505 -1.85185E-6 C -0.12321 -1.85185E-6 -0.16996 0.05949 -0.16996 0.10764 L -0.16996 0.21644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5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8851E-6 -1.85185E-6 L -0.03764 -1.85185E-6 C -0.05444 -1.85185E-6 -0.07476 0.06019 -0.07476 0.10926 L -0.07476 0.21852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8" y="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1323E-6 -1.85185E-6 L -0.00456 0.2185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5085E-6 -1.85185E-6 L -0.0913 -1.85185E-6 C -0.13233 -1.85185E-6 -0.1826 0.06019 -0.1826 0.10926 L -0.1826 0.21852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30" y="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B7F1D21-AC42-4B17-A980-44DEF86B1ED5}"/>
              </a:ext>
            </a:extLst>
          </p:cNvPr>
          <p:cNvSpPr/>
          <p:nvPr/>
        </p:nvSpPr>
        <p:spPr>
          <a:xfrm>
            <a:off x="1636712" y="2961313"/>
            <a:ext cx="8915400" cy="13716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ABEC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0923FD-CC4C-49E9-9DAB-30FE5316C6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479" y="1"/>
            <a:ext cx="716848" cy="7552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0AE6975-F138-595B-2BAA-2E68080B63B9}"/>
              </a:ext>
            </a:extLst>
          </p:cNvPr>
          <p:cNvGrpSpPr/>
          <p:nvPr/>
        </p:nvGrpSpPr>
        <p:grpSpPr>
          <a:xfrm>
            <a:off x="0" y="788644"/>
            <a:ext cx="8552547" cy="599374"/>
            <a:chOff x="-53567" y="840196"/>
            <a:chExt cx="8552547" cy="599374"/>
          </a:xfrm>
        </p:grpSpPr>
        <p:sp>
          <p:nvSpPr>
            <p:cNvPr id="3" name="Rectangle: Top Corners Rounded 15">
              <a:extLst>
                <a:ext uri="{FF2B5EF4-FFF2-40B4-BE49-F238E27FC236}">
                  <a16:creationId xmlns:a16="http://schemas.microsoft.com/office/drawing/2014/main" id="{4A9021DA-688E-8645-B95D-9FAA147151F3}"/>
                </a:ext>
              </a:extLst>
            </p:cNvPr>
            <p:cNvSpPr/>
            <p:nvPr/>
          </p:nvSpPr>
          <p:spPr>
            <a:xfrm rot="5400000">
              <a:off x="3923020" y="-3136391"/>
              <a:ext cx="599374" cy="85525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19050">
              <a:solidFill>
                <a:srgbClr val="FDDF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" name="TextBox 72">
              <a:extLst>
                <a:ext uri="{FF2B5EF4-FFF2-40B4-BE49-F238E27FC236}">
                  <a16:creationId xmlns:a16="http://schemas.microsoft.com/office/drawing/2014/main" id="{1DEA2F75-F5FE-E884-5BD7-F35440689E8C}"/>
                </a:ext>
              </a:extLst>
            </p:cNvPr>
            <p:cNvSpPr txBox="1"/>
            <p:nvPr/>
          </p:nvSpPr>
          <p:spPr>
            <a:xfrm>
              <a:off x="402496" y="936434"/>
              <a:ext cx="430598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2400" dirty="0">
                  <a:latin typeface="Mali SemiBold" panose="00000700000000000000" pitchFamily="2" charset="-34"/>
                  <a:cs typeface="Mali SemiBold" panose="00000700000000000000" pitchFamily="2" charset="-34"/>
                </a:rPr>
                <a:t>เรียงลำดับประโยคให้ถูกต้อง</a:t>
              </a:r>
              <a:endParaRPr lang="en-US" sz="2400" dirty="0">
                <a:latin typeface="Mali SemiBold" panose="00000700000000000000" pitchFamily="2" charset="-34"/>
                <a:cs typeface="Mali SemiBold" panose="00000700000000000000" pitchFamily="2" charset="-34"/>
              </a:endParaRPr>
            </a:p>
          </p:txBody>
        </p:sp>
      </p:grp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317F8493-C703-032C-87CE-D4EA313818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497" y="6139774"/>
            <a:ext cx="493437" cy="487029"/>
          </a:xfrm>
          <a:prstGeom prst="rect">
            <a:avLst/>
          </a:prstGeom>
        </p:spPr>
      </p:pic>
      <p:pic>
        <p:nvPicPr>
          <p:cNvPr id="24" name="Picture 23" descr="A collection of different tables&#10;&#10;Description automatically generated">
            <a:extLst>
              <a:ext uri="{FF2B5EF4-FFF2-40B4-BE49-F238E27FC236}">
                <a16:creationId xmlns:a16="http://schemas.microsoft.com/office/drawing/2014/main" id="{4DD2C7F5-72C7-4D7B-B66A-4418C4711C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8002" y="4631595"/>
            <a:ext cx="1094718" cy="685800"/>
          </a:xfrm>
          <a:prstGeom prst="rect">
            <a:avLst/>
          </a:prstGeom>
        </p:spPr>
      </p:pic>
      <p:pic>
        <p:nvPicPr>
          <p:cNvPr id="26" name="Picture 25" descr="A collection of different tables&#10;&#10;Description automatically generated">
            <a:extLst>
              <a:ext uri="{FF2B5EF4-FFF2-40B4-BE49-F238E27FC236}">
                <a16:creationId xmlns:a16="http://schemas.microsoft.com/office/drawing/2014/main" id="{CF832BEE-3419-46E1-9353-179A48A609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8666" y="4604952"/>
            <a:ext cx="1094718" cy="685800"/>
          </a:xfrm>
          <a:prstGeom prst="rect">
            <a:avLst/>
          </a:prstGeom>
        </p:spPr>
      </p:pic>
      <p:pic>
        <p:nvPicPr>
          <p:cNvPr id="27" name="Picture 26" descr="A collection of different tables&#10;&#10;Description automatically generated">
            <a:extLst>
              <a:ext uri="{FF2B5EF4-FFF2-40B4-BE49-F238E27FC236}">
                <a16:creationId xmlns:a16="http://schemas.microsoft.com/office/drawing/2014/main" id="{BA8462C6-4A70-429F-B40A-FFA86CD371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2784" y="4604952"/>
            <a:ext cx="1094718" cy="685800"/>
          </a:xfrm>
          <a:prstGeom prst="rect">
            <a:avLst/>
          </a:prstGeom>
        </p:spPr>
      </p:pic>
      <p:pic>
        <p:nvPicPr>
          <p:cNvPr id="28" name="Picture 27" descr="A collection of different tables&#10;&#10;Description automatically generated">
            <a:extLst>
              <a:ext uri="{FF2B5EF4-FFF2-40B4-BE49-F238E27FC236}">
                <a16:creationId xmlns:a16="http://schemas.microsoft.com/office/drawing/2014/main" id="{75656EE0-094D-40D4-B6B4-7A991816BB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6902" y="4604952"/>
            <a:ext cx="1094718" cy="685800"/>
          </a:xfrm>
          <a:prstGeom prst="rect">
            <a:avLst/>
          </a:prstGeom>
        </p:spPr>
      </p:pic>
      <p:pic>
        <p:nvPicPr>
          <p:cNvPr id="29" name="Picture 28" descr="A collection of different tables&#10;&#10;Description automatically generated">
            <a:extLst>
              <a:ext uri="{FF2B5EF4-FFF2-40B4-BE49-F238E27FC236}">
                <a16:creationId xmlns:a16="http://schemas.microsoft.com/office/drawing/2014/main" id="{3AC03BD0-6167-4258-84DC-D1BBD6001B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7478" y="4604952"/>
            <a:ext cx="1094718" cy="685800"/>
          </a:xfrm>
          <a:prstGeom prst="rect">
            <a:avLst/>
          </a:prstGeom>
        </p:spPr>
      </p:pic>
      <p:pic>
        <p:nvPicPr>
          <p:cNvPr id="30" name="Picture 29" descr="A collection of different tables&#10;&#10;Description automatically generated">
            <a:extLst>
              <a:ext uri="{FF2B5EF4-FFF2-40B4-BE49-F238E27FC236}">
                <a16:creationId xmlns:a16="http://schemas.microsoft.com/office/drawing/2014/main" id="{2CEC8E2A-0254-4516-A4F1-B552D631CE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8002" y="5317395"/>
            <a:ext cx="1094718" cy="685800"/>
          </a:xfrm>
          <a:prstGeom prst="rect">
            <a:avLst/>
          </a:prstGeom>
        </p:spPr>
      </p:pic>
      <p:pic>
        <p:nvPicPr>
          <p:cNvPr id="31" name="Picture 30" descr="A collection of different tables&#10;&#10;Description automatically generated">
            <a:extLst>
              <a:ext uri="{FF2B5EF4-FFF2-40B4-BE49-F238E27FC236}">
                <a16:creationId xmlns:a16="http://schemas.microsoft.com/office/drawing/2014/main" id="{CDD01B0F-C223-4A0A-8F83-9BC42C0764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8666" y="5290752"/>
            <a:ext cx="1094718" cy="685800"/>
          </a:xfrm>
          <a:prstGeom prst="rect">
            <a:avLst/>
          </a:prstGeom>
        </p:spPr>
      </p:pic>
      <p:pic>
        <p:nvPicPr>
          <p:cNvPr id="32" name="Picture 31" descr="A collection of different tables&#10;&#10;Description automatically generated">
            <a:extLst>
              <a:ext uri="{FF2B5EF4-FFF2-40B4-BE49-F238E27FC236}">
                <a16:creationId xmlns:a16="http://schemas.microsoft.com/office/drawing/2014/main" id="{80DF39A2-46D4-4BBC-B65E-83E2C7715C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2784" y="5290752"/>
            <a:ext cx="1094718" cy="685800"/>
          </a:xfrm>
          <a:prstGeom prst="rect">
            <a:avLst/>
          </a:prstGeom>
        </p:spPr>
      </p:pic>
      <p:pic>
        <p:nvPicPr>
          <p:cNvPr id="33" name="Picture 32" descr="A collection of different tables&#10;&#10;Description automatically generated">
            <a:extLst>
              <a:ext uri="{FF2B5EF4-FFF2-40B4-BE49-F238E27FC236}">
                <a16:creationId xmlns:a16="http://schemas.microsoft.com/office/drawing/2014/main" id="{8F0DBB8D-D4D6-435A-A5AF-CEAE37D5BD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6902" y="5290752"/>
            <a:ext cx="1094718" cy="685800"/>
          </a:xfrm>
          <a:prstGeom prst="rect">
            <a:avLst/>
          </a:prstGeom>
        </p:spPr>
      </p:pic>
      <p:pic>
        <p:nvPicPr>
          <p:cNvPr id="34" name="Picture 33" descr="A collection of different tables&#10;&#10;Description automatically generated">
            <a:extLst>
              <a:ext uri="{FF2B5EF4-FFF2-40B4-BE49-F238E27FC236}">
                <a16:creationId xmlns:a16="http://schemas.microsoft.com/office/drawing/2014/main" id="{CB83604C-8AFA-4682-A063-0938D0A5DB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7478" y="5290752"/>
            <a:ext cx="1094718" cy="685800"/>
          </a:xfrm>
          <a:prstGeom prst="rect">
            <a:avLst/>
          </a:prstGeom>
        </p:spPr>
      </p:pic>
      <p:pic>
        <p:nvPicPr>
          <p:cNvPr id="35" name="Picture 34" descr="A collection of different tables&#10;&#10;Description automatically generated">
            <a:extLst>
              <a:ext uri="{FF2B5EF4-FFF2-40B4-BE49-F238E27FC236}">
                <a16:creationId xmlns:a16="http://schemas.microsoft.com/office/drawing/2014/main" id="{07E6BF72-F93E-49FA-8A19-E2B6C9705A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5881" y="4613009"/>
            <a:ext cx="1094718" cy="685800"/>
          </a:xfrm>
          <a:prstGeom prst="rect">
            <a:avLst/>
          </a:prstGeom>
        </p:spPr>
      </p:pic>
      <p:pic>
        <p:nvPicPr>
          <p:cNvPr id="36" name="Picture 35" descr="A collection of different tables&#10;&#10;Description automatically generated">
            <a:extLst>
              <a:ext uri="{FF2B5EF4-FFF2-40B4-BE49-F238E27FC236}">
                <a16:creationId xmlns:a16="http://schemas.microsoft.com/office/drawing/2014/main" id="{FBA54A44-5E31-4901-A30A-A70096D15B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4716" y="4631595"/>
            <a:ext cx="1094718" cy="685800"/>
          </a:xfrm>
          <a:prstGeom prst="rect">
            <a:avLst/>
          </a:prstGeom>
        </p:spPr>
      </p:pic>
      <p:pic>
        <p:nvPicPr>
          <p:cNvPr id="37" name="Picture 36" descr="A collection of different tables&#10;&#10;Description automatically generated">
            <a:extLst>
              <a:ext uri="{FF2B5EF4-FFF2-40B4-BE49-F238E27FC236}">
                <a16:creationId xmlns:a16="http://schemas.microsoft.com/office/drawing/2014/main" id="{6AB6BEF8-9E50-4170-81A7-02E07F86E8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0006" y="5298809"/>
            <a:ext cx="1094718" cy="685800"/>
          </a:xfrm>
          <a:prstGeom prst="rect">
            <a:avLst/>
          </a:prstGeom>
        </p:spPr>
      </p:pic>
      <p:pic>
        <p:nvPicPr>
          <p:cNvPr id="38" name="Picture 37" descr="A collection of different tables&#10;&#10;Description automatically generated">
            <a:extLst>
              <a:ext uri="{FF2B5EF4-FFF2-40B4-BE49-F238E27FC236}">
                <a16:creationId xmlns:a16="http://schemas.microsoft.com/office/drawing/2014/main" id="{177CDCCE-BE91-4A27-8529-17FCD20785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3763" y="5317395"/>
            <a:ext cx="1094718" cy="6858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29F24C6-8682-4A2A-BF4E-726A739FE5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46800"/>
            <a:ext cx="11619983" cy="81693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64BB2E1-AEA2-4499-A885-45674815D3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667" y="1685399"/>
            <a:ext cx="658425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AB4BB2-4C62-4F3F-8838-8230AF2EA2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637" y="1982895"/>
            <a:ext cx="1682642" cy="6645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4F8E78-8239-49CD-A600-60FE402B66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5815" y="1976831"/>
            <a:ext cx="902286" cy="670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577ACD-9A5E-4BD9-B917-719E358946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3759" y="1979879"/>
            <a:ext cx="1298561" cy="664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EE6E75-8BB2-4598-AA7C-D871426016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67978" y="1979879"/>
            <a:ext cx="1304657" cy="6645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274E99-8727-4577-AA97-59DAF76BDC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78293" y="1979879"/>
            <a:ext cx="725487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0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42E-7 5.55112E-17 L 0.11201 5.55112E-17 C 0.16267 5.55112E-17 0.22545 0.05347 0.22545 0.09861 L 0.22545 0.2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66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2.96296E-6 L -0.00481 0.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2.96296E-6 L -0.1042 2.96296E-6 C -0.15199 2.96296E-6 -0.21034 0.05509 -0.21034 0.1 L -0.21034 0.20092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41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0281E-6 2.96296E-6 L 0.03895 0.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1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3173E-6 2.96296E-6 L 0.02371 2.96296E-6 C 0.03426 2.96296E-6 0.04819 0.05509 0.04819 0.1 L 0.04819 0.2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6872</TotalTime>
  <Words>581</Words>
  <Application>Microsoft Office PowerPoint</Application>
  <PresentationFormat>Custom</PresentationFormat>
  <Paragraphs>188</Paragraphs>
  <Slides>125</Slides>
  <Notes>122</Notes>
  <HiddenSlides>0</HiddenSlides>
  <MMClips>62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131" baseType="lpstr">
      <vt:lpstr>Calibri</vt:lpstr>
      <vt:lpstr>Arial</vt:lpstr>
      <vt:lpstr>Cordia New</vt:lpstr>
      <vt:lpstr>Mali</vt:lpstr>
      <vt:lpstr>Mali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Praewa Papuntai</dc:creator>
  <cp:lastModifiedBy>Atchawee Jaiipani</cp:lastModifiedBy>
  <cp:revision>1248</cp:revision>
  <cp:lastPrinted>2023-11-14T04:25:50Z</cp:lastPrinted>
  <dcterms:created xsi:type="dcterms:W3CDTF">2023-10-19T08:02:03Z</dcterms:created>
  <dcterms:modified xsi:type="dcterms:W3CDTF">2023-12-11T07:22:08Z</dcterms:modified>
</cp:coreProperties>
</file>